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76" r:id="rId11"/>
    <p:sldId id="266" r:id="rId12"/>
    <p:sldId id="267" r:id="rId13"/>
    <p:sldId id="268" r:id="rId14"/>
    <p:sldId id="277" r:id="rId15"/>
    <p:sldId id="269" r:id="rId16"/>
    <p:sldId id="270" r:id="rId17"/>
    <p:sldId id="271" r:id="rId18"/>
    <p:sldId id="272" r:id="rId19"/>
    <p:sldId id="273" r:id="rId20"/>
    <p:sldId id="274" r:id="rId21"/>
    <p:sldId id="278" r:id="rId22"/>
    <p:sldId id="275" r:id="rId23"/>
  </p:sldIdLst>
  <p:sldSz cx="12192000" cy="6858000"/>
  <p:notesSz cx="6858000" cy="9144000"/>
  <p:custDataLst>
    <p:tags r:id="rId2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86483" autoAdjust="0"/>
  </p:normalViewPr>
  <p:slideViewPr>
    <p:cSldViewPr snapToGrid="0" showGuides="1">
      <p:cViewPr varScale="1">
        <p:scale>
          <a:sx n="113" d="100"/>
          <a:sy n="113" d="100"/>
        </p:scale>
        <p:origin x="510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85" d="100"/>
          <a:sy n="85" d="100"/>
        </p:scale>
        <p:origin x="225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8D0DCDE-3D43-555E-A60D-AC6C582DE1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BD58B07-E8DB-30E4-3B51-AEB3D28175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373E41-D2DD-4441-85AA-3800C32BE93D}" type="datetimeFigureOut">
              <a:rPr lang="zh-CN" altLang="en-US" smtClean="0"/>
              <a:t>2025/6/15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7F857E5-0405-CF32-3B0C-7D78869B15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467ACAC-84E0-19CF-CF7C-06195BA6FF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626155-D101-4D55-9AEA-22D7D67B03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509204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0" name="组合 729" descr="eafc63fa-179a-4f06-95ea-34e3b76e9e01"/>
          <p:cNvGrpSpPr/>
          <p:nvPr/>
        </p:nvGrpSpPr>
        <p:grpSpPr>
          <a:xfrm>
            <a:off x="0" y="0"/>
            <a:ext cx="12192001" cy="6871485"/>
            <a:chOff x="0" y="0"/>
            <a:chExt cx="12192001" cy="6871485"/>
          </a:xfrm>
        </p:grpSpPr>
        <p:sp>
          <p:nvSpPr>
            <p:cNvPr id="533" name="任意多边形: 形状 532" descr="fc53567e-92ee-4a56-825a-9287c967aa71"/>
            <p:cNvSpPr/>
            <p:nvPr/>
          </p:nvSpPr>
          <p:spPr>
            <a:xfrm>
              <a:off x="0" y="0"/>
              <a:ext cx="7514240" cy="6858000"/>
            </a:xfrm>
            <a:custGeom>
              <a:avLst/>
              <a:gdLst>
                <a:gd name="connsiteX0" fmla="*/ 2149946 w 7514240"/>
                <a:gd name="connsiteY0" fmla="*/ 6776283 h 6858000"/>
                <a:gd name="connsiteX1" fmla="*/ 2150702 w 7514240"/>
                <a:gd name="connsiteY1" fmla="*/ 6783276 h 6858000"/>
                <a:gd name="connsiteX2" fmla="*/ 2151321 w 7514240"/>
                <a:gd name="connsiteY2" fmla="*/ 6778813 h 6858000"/>
                <a:gd name="connsiteX3" fmla="*/ 6463137 w 7514240"/>
                <a:gd name="connsiteY3" fmla="*/ 4736327 h 6858000"/>
                <a:gd name="connsiteX4" fmla="*/ 7478318 w 7514240"/>
                <a:gd name="connsiteY4" fmla="*/ 5559795 h 6858000"/>
                <a:gd name="connsiteX5" fmla="*/ 6898942 w 7514240"/>
                <a:gd name="connsiteY5" fmla="*/ 6826999 h 6858000"/>
                <a:gd name="connsiteX6" fmla="*/ 6826918 w 7514240"/>
                <a:gd name="connsiteY6" fmla="*/ 6858000 h 6858000"/>
                <a:gd name="connsiteX7" fmla="*/ 5996519 w 7514240"/>
                <a:gd name="connsiteY7" fmla="*/ 6858000 h 6858000"/>
                <a:gd name="connsiteX8" fmla="*/ 5947484 w 7514240"/>
                <a:gd name="connsiteY8" fmla="*/ 6838011 h 6858000"/>
                <a:gd name="connsiteX9" fmla="*/ 5344661 w 7514240"/>
                <a:gd name="connsiteY9" fmla="*/ 6115992 h 6858000"/>
                <a:gd name="connsiteX10" fmla="*/ 5379640 w 7514240"/>
                <a:gd name="connsiteY10" fmla="*/ 5450215 h 6858000"/>
                <a:gd name="connsiteX11" fmla="*/ 6254302 w 7514240"/>
                <a:gd name="connsiteY11" fmla="*/ 5724846 h 6858000"/>
                <a:gd name="connsiteX12" fmla="*/ 6122062 w 7514240"/>
                <a:gd name="connsiteY12" fmla="*/ 4774347 h 6858000"/>
                <a:gd name="connsiteX13" fmla="*/ 6133391 w 7514240"/>
                <a:gd name="connsiteY13" fmla="*/ 4771065 h 6858000"/>
                <a:gd name="connsiteX14" fmla="*/ 6463137 w 7514240"/>
                <a:gd name="connsiteY14" fmla="*/ 4736327 h 6858000"/>
                <a:gd name="connsiteX15" fmla="*/ 4937358 w 7514240"/>
                <a:gd name="connsiteY15" fmla="*/ 249550 h 6858000"/>
                <a:gd name="connsiteX16" fmla="*/ 4764445 w 7514240"/>
                <a:gd name="connsiteY16" fmla="*/ 1384789 h 6858000"/>
                <a:gd name="connsiteX17" fmla="*/ 3861863 w 7514240"/>
                <a:gd name="connsiteY17" fmla="*/ 2078736 h 6858000"/>
                <a:gd name="connsiteX18" fmla="*/ 4057870 w 7514240"/>
                <a:gd name="connsiteY18" fmla="*/ 999649 h 6858000"/>
                <a:gd name="connsiteX19" fmla="*/ 4937358 w 7514240"/>
                <a:gd name="connsiteY19" fmla="*/ 249550 h 6858000"/>
                <a:gd name="connsiteX20" fmla="*/ 553271 w 7514240"/>
                <a:gd name="connsiteY20" fmla="*/ 0 h 6858000"/>
                <a:gd name="connsiteX21" fmla="*/ 925412 w 7514240"/>
                <a:gd name="connsiteY21" fmla="*/ 0 h 6858000"/>
                <a:gd name="connsiteX22" fmla="*/ 870697 w 7514240"/>
                <a:gd name="connsiteY22" fmla="*/ 177859 h 6858000"/>
                <a:gd name="connsiteX23" fmla="*/ 486362 w 7514240"/>
                <a:gd name="connsiteY23" fmla="*/ 1501674 h 6858000"/>
                <a:gd name="connsiteX24" fmla="*/ 571736 w 7514240"/>
                <a:gd name="connsiteY24" fmla="*/ 1900249 h 6858000"/>
                <a:gd name="connsiteX25" fmla="*/ 1482799 w 7514240"/>
                <a:gd name="connsiteY25" fmla="*/ 2441155 h 6858000"/>
                <a:gd name="connsiteX26" fmla="*/ 2408038 w 7514240"/>
                <a:gd name="connsiteY26" fmla="*/ 1160056 h 6858000"/>
                <a:gd name="connsiteX27" fmla="*/ 3105511 w 7514240"/>
                <a:gd name="connsiteY27" fmla="*/ 661869 h 6858000"/>
                <a:gd name="connsiteX28" fmla="*/ 3689135 w 7514240"/>
                <a:gd name="connsiteY28" fmla="*/ 64007 h 6858000"/>
                <a:gd name="connsiteX29" fmla="*/ 4101949 w 7514240"/>
                <a:gd name="connsiteY29" fmla="*/ 64007 h 6858000"/>
                <a:gd name="connsiteX30" fmla="*/ 3432891 w 7514240"/>
                <a:gd name="connsiteY30" fmla="*/ 846917 h 6858000"/>
                <a:gd name="connsiteX31" fmla="*/ 2578848 w 7514240"/>
                <a:gd name="connsiteY31" fmla="*/ 1402062 h 6858000"/>
                <a:gd name="connsiteX32" fmla="*/ 1710503 w 7514240"/>
                <a:gd name="connsiteY32" fmla="*/ 2711639 h 6858000"/>
                <a:gd name="connsiteX33" fmla="*/ 1795427 w 7514240"/>
                <a:gd name="connsiteY33" fmla="*/ 3497145 h 6858000"/>
                <a:gd name="connsiteX34" fmla="*/ 1902792 w 7514240"/>
                <a:gd name="connsiteY34" fmla="*/ 3409523 h 6858000"/>
                <a:gd name="connsiteX35" fmla="*/ 1932630 w 7514240"/>
                <a:gd name="connsiteY35" fmla="*/ 3389758 h 6858000"/>
                <a:gd name="connsiteX36" fmla="*/ 1905811 w 7514240"/>
                <a:gd name="connsiteY36" fmla="*/ 3191036 h 6858000"/>
                <a:gd name="connsiteX37" fmla="*/ 1913626 w 7514240"/>
                <a:gd name="connsiteY37" fmla="*/ 2972092 h 6858000"/>
                <a:gd name="connsiteX38" fmla="*/ 2094774 w 7514240"/>
                <a:gd name="connsiteY38" fmla="*/ 2579275 h 6858000"/>
                <a:gd name="connsiteX39" fmla="*/ 2264901 w 7514240"/>
                <a:gd name="connsiteY39" fmla="*/ 2524980 h 6858000"/>
                <a:gd name="connsiteX40" fmla="*/ 2303101 w 7514240"/>
                <a:gd name="connsiteY40" fmla="*/ 2705138 h 6858000"/>
                <a:gd name="connsiteX41" fmla="*/ 2048535 w 7514240"/>
                <a:gd name="connsiteY41" fmla="*/ 3233856 h 6858000"/>
                <a:gd name="connsiteX42" fmla="*/ 1959014 w 7514240"/>
                <a:gd name="connsiteY42" fmla="*/ 3372280 h 6858000"/>
                <a:gd name="connsiteX43" fmla="*/ 2117595 w 7514240"/>
                <a:gd name="connsiteY43" fmla="*/ 3267230 h 6858000"/>
                <a:gd name="connsiteX44" fmla="*/ 2346004 w 7514240"/>
                <a:gd name="connsiteY44" fmla="*/ 3146617 h 6858000"/>
                <a:gd name="connsiteX45" fmla="*/ 2394539 w 7514240"/>
                <a:gd name="connsiteY45" fmla="*/ 3126910 h 6858000"/>
                <a:gd name="connsiteX46" fmla="*/ 2499504 w 7514240"/>
                <a:gd name="connsiteY46" fmla="*/ 3037505 h 6858000"/>
                <a:gd name="connsiteX47" fmla="*/ 2934763 w 7514240"/>
                <a:gd name="connsiteY47" fmla="*/ 2832486 h 6858000"/>
                <a:gd name="connsiteX48" fmla="*/ 3279972 w 7514240"/>
                <a:gd name="connsiteY48" fmla="*/ 2828524 h 6858000"/>
                <a:gd name="connsiteX49" fmla="*/ 3424531 w 7514240"/>
                <a:gd name="connsiteY49" fmla="*/ 2960515 h 6858000"/>
                <a:gd name="connsiteX50" fmla="*/ 3350364 w 7514240"/>
                <a:gd name="connsiteY50" fmla="*/ 3114299 h 6858000"/>
                <a:gd name="connsiteX51" fmla="*/ 3180050 w 7514240"/>
                <a:gd name="connsiteY51" fmla="*/ 3168965 h 6858000"/>
                <a:gd name="connsiteX52" fmla="*/ 2581065 w 7514240"/>
                <a:gd name="connsiteY52" fmla="*/ 3158927 h 6858000"/>
                <a:gd name="connsiteX53" fmla="*/ 2417654 w 7514240"/>
                <a:gd name="connsiteY53" fmla="*/ 3145470 h 6858000"/>
                <a:gd name="connsiteX54" fmla="*/ 2356900 w 7514240"/>
                <a:gd name="connsiteY54" fmla="*/ 3170142 h 6858000"/>
                <a:gd name="connsiteX55" fmla="*/ 2130770 w 7514240"/>
                <a:gd name="connsiteY55" fmla="*/ 3289555 h 6858000"/>
                <a:gd name="connsiteX56" fmla="*/ 1940717 w 7514240"/>
                <a:gd name="connsiteY56" fmla="*/ 3415446 h 6858000"/>
                <a:gd name="connsiteX57" fmla="*/ 2109524 w 7514240"/>
                <a:gd name="connsiteY57" fmla="*/ 3397033 h 6858000"/>
                <a:gd name="connsiteX58" fmla="*/ 2293010 w 7514240"/>
                <a:gd name="connsiteY58" fmla="*/ 3393388 h 6858000"/>
                <a:gd name="connsiteX59" fmla="*/ 2644594 w 7514240"/>
                <a:gd name="connsiteY59" fmla="*/ 3488048 h 6858000"/>
                <a:gd name="connsiteX60" fmla="*/ 2735293 w 7514240"/>
                <a:gd name="connsiteY60" fmla="*/ 3568344 h 6858000"/>
                <a:gd name="connsiteX61" fmla="*/ 2743588 w 7514240"/>
                <a:gd name="connsiteY61" fmla="*/ 3684797 h 6858000"/>
                <a:gd name="connsiteX62" fmla="*/ 2565908 w 7514240"/>
                <a:gd name="connsiteY62" fmla="*/ 3737482 h 6858000"/>
                <a:gd name="connsiteX63" fmla="*/ 2085438 w 7514240"/>
                <a:gd name="connsiteY63" fmla="*/ 3517776 h 6858000"/>
                <a:gd name="connsiteX64" fmla="*/ 1932671 w 7514240"/>
                <a:gd name="connsiteY64" fmla="*/ 3420774 h 6858000"/>
                <a:gd name="connsiteX65" fmla="*/ 1918137 w 7514240"/>
                <a:gd name="connsiteY65" fmla="*/ 3430403 h 6858000"/>
                <a:gd name="connsiteX66" fmla="*/ 1798744 w 7514240"/>
                <a:gd name="connsiteY66" fmla="*/ 3527838 h 6858000"/>
                <a:gd name="connsiteX67" fmla="*/ 1827595 w 7514240"/>
                <a:gd name="connsiteY67" fmla="*/ 3794701 h 6858000"/>
                <a:gd name="connsiteX68" fmla="*/ 1928220 w 7514240"/>
                <a:gd name="connsiteY68" fmla="*/ 3809338 h 6858000"/>
                <a:gd name="connsiteX69" fmla="*/ 2066173 w 7514240"/>
                <a:gd name="connsiteY69" fmla="*/ 3844277 h 6858000"/>
                <a:gd name="connsiteX70" fmla="*/ 2182129 w 7514240"/>
                <a:gd name="connsiteY70" fmla="*/ 3903338 h 6858000"/>
                <a:gd name="connsiteX71" fmla="*/ 2214694 w 7514240"/>
                <a:gd name="connsiteY71" fmla="*/ 4022515 h 6858000"/>
                <a:gd name="connsiteX72" fmla="*/ 2141022 w 7514240"/>
                <a:gd name="connsiteY72" fmla="*/ 4081020 h 6858000"/>
                <a:gd name="connsiteX73" fmla="*/ 2044317 w 7514240"/>
                <a:gd name="connsiteY73" fmla="*/ 4080772 h 6858000"/>
                <a:gd name="connsiteX74" fmla="*/ 1905524 w 7514240"/>
                <a:gd name="connsiteY74" fmla="*/ 4038080 h 6858000"/>
                <a:gd name="connsiteX75" fmla="*/ 1850792 w 7514240"/>
                <a:gd name="connsiteY75" fmla="*/ 4009256 h 6858000"/>
                <a:gd name="connsiteX76" fmla="*/ 1880959 w 7514240"/>
                <a:gd name="connsiteY76" fmla="*/ 4288281 h 6858000"/>
                <a:gd name="connsiteX77" fmla="*/ 1921673 w 7514240"/>
                <a:gd name="connsiteY77" fmla="*/ 4317268 h 6858000"/>
                <a:gd name="connsiteX78" fmla="*/ 1965567 w 7514240"/>
                <a:gd name="connsiteY78" fmla="*/ 4428209 h 6858000"/>
                <a:gd name="connsiteX79" fmla="*/ 1924111 w 7514240"/>
                <a:gd name="connsiteY79" fmla="*/ 4498987 h 6858000"/>
                <a:gd name="connsiteX80" fmla="*/ 1905025 w 7514240"/>
                <a:gd name="connsiteY80" fmla="*/ 4510888 h 6858000"/>
                <a:gd name="connsiteX81" fmla="*/ 2040972 w 7514240"/>
                <a:gd name="connsiteY81" fmla="*/ 5768339 h 6858000"/>
                <a:gd name="connsiteX82" fmla="*/ 2069387 w 7514240"/>
                <a:gd name="connsiteY82" fmla="*/ 5648976 h 6858000"/>
                <a:gd name="connsiteX83" fmla="*/ 2127277 w 7514240"/>
                <a:gd name="connsiteY83" fmla="*/ 5475845 h 6858000"/>
                <a:gd name="connsiteX84" fmla="*/ 2990917 w 7514240"/>
                <a:gd name="connsiteY84" fmla="*/ 4319000 h 6858000"/>
                <a:gd name="connsiteX85" fmla="*/ 3137597 w 7514240"/>
                <a:gd name="connsiteY85" fmla="*/ 5572053 h 6858000"/>
                <a:gd name="connsiteX86" fmla="*/ 3134712 w 7514240"/>
                <a:gd name="connsiteY86" fmla="*/ 5583877 h 6858000"/>
                <a:gd name="connsiteX87" fmla="*/ 3227304 w 7514240"/>
                <a:gd name="connsiteY87" fmla="*/ 5538741 h 6858000"/>
                <a:gd name="connsiteX88" fmla="*/ 4288667 w 7514240"/>
                <a:gd name="connsiteY88" fmla="*/ 5292655 h 6858000"/>
                <a:gd name="connsiteX89" fmla="*/ 3522163 w 7514240"/>
                <a:gd name="connsiteY89" fmla="*/ 6504909 h 6858000"/>
                <a:gd name="connsiteX90" fmla="*/ 2799117 w 7514240"/>
                <a:gd name="connsiteY90" fmla="*/ 6835159 h 6858000"/>
                <a:gd name="connsiteX91" fmla="*/ 2661960 w 7514240"/>
                <a:gd name="connsiteY91" fmla="*/ 6858000 h 6858000"/>
                <a:gd name="connsiteX92" fmla="*/ 2230296 w 7514240"/>
                <a:gd name="connsiteY92" fmla="*/ 6858000 h 6858000"/>
                <a:gd name="connsiteX93" fmla="*/ 2157785 w 7514240"/>
                <a:gd name="connsiteY93" fmla="*/ 6848794 h 6858000"/>
                <a:gd name="connsiteX94" fmla="*/ 2158780 w 7514240"/>
                <a:gd name="connsiteY94" fmla="*/ 6858000 h 6858000"/>
                <a:gd name="connsiteX95" fmla="*/ 843139 w 7514240"/>
                <a:gd name="connsiteY95" fmla="*/ 6858000 h 6858000"/>
                <a:gd name="connsiteX96" fmla="*/ 1030922 w 7514240"/>
                <a:gd name="connsiteY96" fmla="*/ 4792573 h 6858000"/>
                <a:gd name="connsiteX97" fmla="*/ 945835 w 7514240"/>
                <a:gd name="connsiteY97" fmla="*/ 4708921 h 6858000"/>
                <a:gd name="connsiteX98" fmla="*/ 661686 w 7514240"/>
                <a:gd name="connsiteY98" fmla="*/ 4340978 h 6858000"/>
                <a:gd name="connsiteX99" fmla="*/ 660078 w 7514240"/>
                <a:gd name="connsiteY99" fmla="*/ 4191095 h 6858000"/>
                <a:gd name="connsiteX100" fmla="*/ 799126 w 7514240"/>
                <a:gd name="connsiteY100" fmla="*/ 4168373 h 6858000"/>
                <a:gd name="connsiteX101" fmla="*/ 903878 w 7514240"/>
                <a:gd name="connsiteY101" fmla="*/ 4276778 h 6858000"/>
                <a:gd name="connsiteX102" fmla="*/ 1023695 w 7514240"/>
                <a:gd name="connsiteY102" fmla="*/ 4542037 h 6858000"/>
                <a:gd name="connsiteX103" fmla="*/ 1045100 w 7514240"/>
                <a:gd name="connsiteY103" fmla="*/ 4636624 h 6858000"/>
                <a:gd name="connsiteX104" fmla="*/ 1098463 w 7514240"/>
                <a:gd name="connsiteY104" fmla="*/ 4049693 h 6858000"/>
                <a:gd name="connsiteX105" fmla="*/ 799501 w 7514240"/>
                <a:gd name="connsiteY105" fmla="*/ 3736492 h 6858000"/>
                <a:gd name="connsiteX106" fmla="*/ 386686 w 7514240"/>
                <a:gd name="connsiteY106" fmla="*/ 3295261 h 6858000"/>
                <a:gd name="connsiteX107" fmla="*/ 0 w 7514240"/>
                <a:gd name="connsiteY107" fmla="*/ 2815269 h 6858000"/>
                <a:gd name="connsiteX108" fmla="*/ 0 w 7514240"/>
                <a:gd name="connsiteY108" fmla="*/ 2750899 h 6858000"/>
                <a:gd name="connsiteX109" fmla="*/ 102025 w 7514240"/>
                <a:gd name="connsiteY109" fmla="*/ 2626203 h 6858000"/>
                <a:gd name="connsiteX110" fmla="*/ 728367 w 7514240"/>
                <a:gd name="connsiteY110" fmla="*/ 3081735 h 6858000"/>
                <a:gd name="connsiteX111" fmla="*/ 1036019 w 7514240"/>
                <a:gd name="connsiteY111" fmla="*/ 3474295 h 6858000"/>
                <a:gd name="connsiteX112" fmla="*/ 1067071 w 7514240"/>
                <a:gd name="connsiteY112" fmla="*/ 3467556 h 6858000"/>
                <a:gd name="connsiteX113" fmla="*/ 1120361 w 7514240"/>
                <a:gd name="connsiteY113" fmla="*/ 3484295 h 6858000"/>
                <a:gd name="connsiteX114" fmla="*/ 1136469 w 7514240"/>
                <a:gd name="connsiteY114" fmla="*/ 3499782 h 6858000"/>
                <a:gd name="connsiteX115" fmla="*/ 1098463 w 7514240"/>
                <a:gd name="connsiteY115" fmla="*/ 2611963 h 6858000"/>
                <a:gd name="connsiteX116" fmla="*/ 358207 w 7514240"/>
                <a:gd name="connsiteY116" fmla="*/ 2184972 h 6858000"/>
                <a:gd name="connsiteX117" fmla="*/ 116264 w 7514240"/>
                <a:gd name="connsiteY117" fmla="*/ 1786397 h 6858000"/>
                <a:gd name="connsiteX118" fmla="*/ 0 w 7514240"/>
                <a:gd name="connsiteY118" fmla="*/ 1697497 h 6858000"/>
                <a:gd name="connsiteX119" fmla="*/ 0 w 7514240"/>
                <a:gd name="connsiteY119" fmla="*/ 1236308 h 6858000"/>
                <a:gd name="connsiteX120" fmla="*/ 201638 w 7514240"/>
                <a:gd name="connsiteY120" fmla="*/ 1458956 h 6858000"/>
                <a:gd name="connsiteX121" fmla="*/ 386686 w 7514240"/>
                <a:gd name="connsiteY121" fmla="*/ 56219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7514240" h="6858000">
                  <a:moveTo>
                    <a:pt x="2149946" y="6776283"/>
                  </a:moveTo>
                  <a:lnTo>
                    <a:pt x="2150702" y="6783276"/>
                  </a:lnTo>
                  <a:lnTo>
                    <a:pt x="2151321" y="6778813"/>
                  </a:lnTo>
                  <a:close/>
                  <a:moveTo>
                    <a:pt x="6463137" y="4736327"/>
                  </a:moveTo>
                  <a:cubicBezTo>
                    <a:pt x="6932618" y="4758192"/>
                    <a:pt x="7353521" y="5081074"/>
                    <a:pt x="7478318" y="5559795"/>
                  </a:cubicBezTo>
                  <a:cubicBezTo>
                    <a:pt x="7612716" y="6075341"/>
                    <a:pt x="7359149" y="6600792"/>
                    <a:pt x="6898942" y="6826999"/>
                  </a:cubicBezTo>
                  <a:lnTo>
                    <a:pt x="6826918" y="6858000"/>
                  </a:lnTo>
                  <a:lnTo>
                    <a:pt x="5996519" y="6858000"/>
                  </a:lnTo>
                  <a:lnTo>
                    <a:pt x="5947484" y="6838011"/>
                  </a:lnTo>
                  <a:cubicBezTo>
                    <a:pt x="5659379" y="6704145"/>
                    <a:pt x="5431060" y="6447415"/>
                    <a:pt x="5344661" y="6115992"/>
                  </a:cubicBezTo>
                  <a:cubicBezTo>
                    <a:pt x="5284980" y="5886988"/>
                    <a:pt x="5302130" y="5656064"/>
                    <a:pt x="5379640" y="5450215"/>
                  </a:cubicBezTo>
                  <a:lnTo>
                    <a:pt x="6254302" y="5724846"/>
                  </a:lnTo>
                  <a:lnTo>
                    <a:pt x="6122062" y="4774347"/>
                  </a:lnTo>
                  <a:cubicBezTo>
                    <a:pt x="6125839" y="4773294"/>
                    <a:pt x="6129554" y="4772055"/>
                    <a:pt x="6133391" y="4771065"/>
                  </a:cubicBezTo>
                  <a:cubicBezTo>
                    <a:pt x="6243865" y="4742267"/>
                    <a:pt x="6354795" y="4731280"/>
                    <a:pt x="6463137" y="4736327"/>
                  </a:cubicBezTo>
                  <a:close/>
                  <a:moveTo>
                    <a:pt x="4937358" y="249550"/>
                  </a:moveTo>
                  <a:cubicBezTo>
                    <a:pt x="5009731" y="633454"/>
                    <a:pt x="4955560" y="1044038"/>
                    <a:pt x="4764445" y="1384789"/>
                  </a:cubicBezTo>
                  <a:cubicBezTo>
                    <a:pt x="4573391" y="1725478"/>
                    <a:pt x="4242360" y="1990143"/>
                    <a:pt x="3861863" y="2078736"/>
                  </a:cubicBezTo>
                  <a:cubicBezTo>
                    <a:pt x="3731791" y="1726778"/>
                    <a:pt x="3841494" y="1323436"/>
                    <a:pt x="4057870" y="999649"/>
                  </a:cubicBezTo>
                  <a:cubicBezTo>
                    <a:pt x="4274367" y="675861"/>
                    <a:pt x="4590850" y="427418"/>
                    <a:pt x="4937358" y="249550"/>
                  </a:cubicBezTo>
                  <a:close/>
                  <a:moveTo>
                    <a:pt x="553271" y="0"/>
                  </a:moveTo>
                  <a:lnTo>
                    <a:pt x="925412" y="0"/>
                  </a:lnTo>
                  <a:lnTo>
                    <a:pt x="870697" y="177859"/>
                  </a:lnTo>
                  <a:lnTo>
                    <a:pt x="486362" y="1501674"/>
                  </a:lnTo>
                  <a:lnTo>
                    <a:pt x="571736" y="1900249"/>
                  </a:lnTo>
                  <a:lnTo>
                    <a:pt x="1482799" y="2441155"/>
                  </a:lnTo>
                  <a:lnTo>
                    <a:pt x="2408038" y="1160056"/>
                  </a:lnTo>
                  <a:lnTo>
                    <a:pt x="3105511" y="661869"/>
                  </a:lnTo>
                  <a:lnTo>
                    <a:pt x="3689135" y="64007"/>
                  </a:lnTo>
                  <a:lnTo>
                    <a:pt x="4101949" y="64007"/>
                  </a:lnTo>
                  <a:lnTo>
                    <a:pt x="3432891" y="846917"/>
                  </a:lnTo>
                  <a:lnTo>
                    <a:pt x="2578848" y="1402062"/>
                  </a:lnTo>
                  <a:lnTo>
                    <a:pt x="1710503" y="2711639"/>
                  </a:lnTo>
                  <a:lnTo>
                    <a:pt x="1795427" y="3497145"/>
                  </a:lnTo>
                  <a:lnTo>
                    <a:pt x="1902792" y="3409523"/>
                  </a:lnTo>
                  <a:lnTo>
                    <a:pt x="1932630" y="3389758"/>
                  </a:lnTo>
                  <a:lnTo>
                    <a:pt x="1905811" y="3191036"/>
                  </a:lnTo>
                  <a:cubicBezTo>
                    <a:pt x="1901337" y="3117890"/>
                    <a:pt x="1903069" y="3044588"/>
                    <a:pt x="1913626" y="2972092"/>
                  </a:cubicBezTo>
                  <a:cubicBezTo>
                    <a:pt x="1934675" y="2827038"/>
                    <a:pt x="1993056" y="2684769"/>
                    <a:pt x="2094774" y="2579275"/>
                  </a:cubicBezTo>
                  <a:cubicBezTo>
                    <a:pt x="2139411" y="2532967"/>
                    <a:pt x="2209368" y="2492602"/>
                    <a:pt x="2264901" y="2524980"/>
                  </a:cubicBezTo>
                  <a:cubicBezTo>
                    <a:pt x="2321983" y="2558288"/>
                    <a:pt x="2319258" y="2641061"/>
                    <a:pt x="2303101" y="2705138"/>
                  </a:cubicBezTo>
                  <a:cubicBezTo>
                    <a:pt x="2255925" y="2892399"/>
                    <a:pt x="2158813" y="3060960"/>
                    <a:pt x="2048535" y="3233856"/>
                  </a:cubicBezTo>
                  <a:lnTo>
                    <a:pt x="1959014" y="3372280"/>
                  </a:lnTo>
                  <a:lnTo>
                    <a:pt x="2117595" y="3267230"/>
                  </a:lnTo>
                  <a:cubicBezTo>
                    <a:pt x="2191623" y="3223295"/>
                    <a:pt x="2267919" y="3182973"/>
                    <a:pt x="2346004" y="3146617"/>
                  </a:cubicBezTo>
                  <a:lnTo>
                    <a:pt x="2394539" y="3126910"/>
                  </a:lnTo>
                  <a:lnTo>
                    <a:pt x="2499504" y="3037505"/>
                  </a:lnTo>
                  <a:cubicBezTo>
                    <a:pt x="2629111" y="2941288"/>
                    <a:pt x="2777915" y="2870885"/>
                    <a:pt x="2934763" y="2832486"/>
                  </a:cubicBezTo>
                  <a:cubicBezTo>
                    <a:pt x="3047934" y="2804750"/>
                    <a:pt x="3168782" y="2793854"/>
                    <a:pt x="3279972" y="2828524"/>
                  </a:cubicBezTo>
                  <a:cubicBezTo>
                    <a:pt x="3345473" y="2848954"/>
                    <a:pt x="3411964" y="2893033"/>
                    <a:pt x="3424531" y="2960515"/>
                  </a:cubicBezTo>
                  <a:cubicBezTo>
                    <a:pt x="3435551" y="3019701"/>
                    <a:pt x="3399952" y="3080125"/>
                    <a:pt x="3350364" y="3114299"/>
                  </a:cubicBezTo>
                  <a:cubicBezTo>
                    <a:pt x="3300836" y="3148473"/>
                    <a:pt x="3239731" y="3161102"/>
                    <a:pt x="3180050" y="3168965"/>
                  </a:cubicBezTo>
                  <a:cubicBezTo>
                    <a:pt x="2982992" y="3194967"/>
                    <a:pt x="2784017" y="3177195"/>
                    <a:pt x="2581065" y="3158927"/>
                  </a:cubicBezTo>
                  <a:lnTo>
                    <a:pt x="2417654" y="3145470"/>
                  </a:lnTo>
                  <a:lnTo>
                    <a:pt x="2356900" y="3170142"/>
                  </a:lnTo>
                  <a:cubicBezTo>
                    <a:pt x="2279590" y="3206142"/>
                    <a:pt x="2204055" y="3246062"/>
                    <a:pt x="2130770" y="3289555"/>
                  </a:cubicBezTo>
                  <a:lnTo>
                    <a:pt x="1940717" y="3415446"/>
                  </a:lnTo>
                  <a:lnTo>
                    <a:pt x="2109524" y="3397033"/>
                  </a:lnTo>
                  <a:cubicBezTo>
                    <a:pt x="2170614" y="3392336"/>
                    <a:pt x="2231811" y="3390353"/>
                    <a:pt x="2293010" y="3393388"/>
                  </a:cubicBezTo>
                  <a:cubicBezTo>
                    <a:pt x="2415404" y="3399455"/>
                    <a:pt x="2538606" y="3426447"/>
                    <a:pt x="2644594" y="3488048"/>
                  </a:cubicBezTo>
                  <a:cubicBezTo>
                    <a:pt x="2679882" y="3508540"/>
                    <a:pt x="2713872" y="3533614"/>
                    <a:pt x="2735293" y="3568344"/>
                  </a:cubicBezTo>
                  <a:cubicBezTo>
                    <a:pt x="2756712" y="3603076"/>
                    <a:pt x="2763337" y="3649137"/>
                    <a:pt x="2743588" y="3684797"/>
                  </a:cubicBezTo>
                  <a:cubicBezTo>
                    <a:pt x="2711519" y="3742497"/>
                    <a:pt x="2630974" y="3748316"/>
                    <a:pt x="2565908" y="3737482"/>
                  </a:cubicBezTo>
                  <a:cubicBezTo>
                    <a:pt x="2393598" y="3708786"/>
                    <a:pt x="2241763" y="3617651"/>
                    <a:pt x="2085438" y="3517776"/>
                  </a:cubicBezTo>
                  <a:lnTo>
                    <a:pt x="1932671" y="3420774"/>
                  </a:lnTo>
                  <a:lnTo>
                    <a:pt x="1918137" y="3430403"/>
                  </a:lnTo>
                  <a:lnTo>
                    <a:pt x="1798744" y="3527838"/>
                  </a:lnTo>
                  <a:lnTo>
                    <a:pt x="1827595" y="3794701"/>
                  </a:lnTo>
                  <a:lnTo>
                    <a:pt x="1928220" y="3809338"/>
                  </a:lnTo>
                  <a:cubicBezTo>
                    <a:pt x="1974770" y="3818584"/>
                    <a:pt x="2020839" y="3830238"/>
                    <a:pt x="2066173" y="3844277"/>
                  </a:cubicBezTo>
                  <a:cubicBezTo>
                    <a:pt x="2108022" y="3857216"/>
                    <a:pt x="2150554" y="3873003"/>
                    <a:pt x="2182129" y="3903338"/>
                  </a:cubicBezTo>
                  <a:cubicBezTo>
                    <a:pt x="2213702" y="3933674"/>
                    <a:pt x="2231658" y="3982150"/>
                    <a:pt x="2214694" y="4022515"/>
                  </a:cubicBezTo>
                  <a:cubicBezTo>
                    <a:pt x="2202126" y="4052480"/>
                    <a:pt x="2172472" y="4072910"/>
                    <a:pt x="2141022" y="4081020"/>
                  </a:cubicBezTo>
                  <a:cubicBezTo>
                    <a:pt x="2109570" y="4089130"/>
                    <a:pt x="2076264" y="4086405"/>
                    <a:pt x="2044317" y="4080772"/>
                  </a:cubicBezTo>
                  <a:cubicBezTo>
                    <a:pt x="1996198" y="4072212"/>
                    <a:pt x="1950300" y="4057385"/>
                    <a:pt x="1905524" y="4038080"/>
                  </a:cubicBezTo>
                  <a:lnTo>
                    <a:pt x="1850792" y="4009256"/>
                  </a:lnTo>
                  <a:lnTo>
                    <a:pt x="1880959" y="4288281"/>
                  </a:lnTo>
                  <a:lnTo>
                    <a:pt x="1921673" y="4317268"/>
                  </a:lnTo>
                  <a:cubicBezTo>
                    <a:pt x="1951390" y="4345932"/>
                    <a:pt x="1971325" y="4387287"/>
                    <a:pt x="1965567" y="4428209"/>
                  </a:cubicBezTo>
                  <a:cubicBezTo>
                    <a:pt x="1961605" y="4456409"/>
                    <a:pt x="1945880" y="4480678"/>
                    <a:pt x="1924111" y="4498987"/>
                  </a:cubicBezTo>
                  <a:lnTo>
                    <a:pt x="1905025" y="4510888"/>
                  </a:lnTo>
                  <a:lnTo>
                    <a:pt x="2040972" y="5768339"/>
                  </a:lnTo>
                  <a:lnTo>
                    <a:pt x="2069387" y="5648976"/>
                  </a:lnTo>
                  <a:cubicBezTo>
                    <a:pt x="2086145" y="5590470"/>
                    <a:pt x="2105524" y="5532631"/>
                    <a:pt x="2127277" y="5475845"/>
                  </a:cubicBezTo>
                  <a:cubicBezTo>
                    <a:pt x="2301367" y="5021614"/>
                    <a:pt x="2618097" y="4631459"/>
                    <a:pt x="2990917" y="4319000"/>
                  </a:cubicBezTo>
                  <a:cubicBezTo>
                    <a:pt x="3160960" y="4710602"/>
                    <a:pt x="3218618" y="5153918"/>
                    <a:pt x="3137597" y="5572053"/>
                  </a:cubicBezTo>
                  <a:lnTo>
                    <a:pt x="3134712" y="5583877"/>
                  </a:lnTo>
                  <a:lnTo>
                    <a:pt x="3227304" y="5538741"/>
                  </a:lnTo>
                  <a:cubicBezTo>
                    <a:pt x="3559796" y="5391417"/>
                    <a:pt x="3924546" y="5315082"/>
                    <a:pt x="4288667" y="5292655"/>
                  </a:cubicBezTo>
                  <a:cubicBezTo>
                    <a:pt x="4179149" y="5768122"/>
                    <a:pt x="3911452" y="6210777"/>
                    <a:pt x="3522163" y="6504909"/>
                  </a:cubicBezTo>
                  <a:cubicBezTo>
                    <a:pt x="3309237" y="6665763"/>
                    <a:pt x="3059855" y="6779606"/>
                    <a:pt x="2799117" y="6835159"/>
                  </a:cubicBezTo>
                  <a:lnTo>
                    <a:pt x="2661960" y="6858000"/>
                  </a:lnTo>
                  <a:lnTo>
                    <a:pt x="2230296" y="6858000"/>
                  </a:lnTo>
                  <a:lnTo>
                    <a:pt x="2157785" y="6848794"/>
                  </a:lnTo>
                  <a:lnTo>
                    <a:pt x="2158780" y="6858000"/>
                  </a:lnTo>
                  <a:lnTo>
                    <a:pt x="843139" y="6858000"/>
                  </a:lnTo>
                  <a:lnTo>
                    <a:pt x="1030922" y="4792573"/>
                  </a:lnTo>
                  <a:lnTo>
                    <a:pt x="945835" y="4708921"/>
                  </a:lnTo>
                  <a:cubicBezTo>
                    <a:pt x="826360" y="4591584"/>
                    <a:pt x="720517" y="4480507"/>
                    <a:pt x="661686" y="4340978"/>
                  </a:cubicBezTo>
                  <a:cubicBezTo>
                    <a:pt x="641256" y="4292688"/>
                    <a:pt x="628441" y="4232884"/>
                    <a:pt x="660078" y="4191095"/>
                  </a:cubicBezTo>
                  <a:cubicBezTo>
                    <a:pt x="690846" y="4150544"/>
                    <a:pt x="753436" y="4145962"/>
                    <a:pt x="799126" y="4168373"/>
                  </a:cubicBezTo>
                  <a:cubicBezTo>
                    <a:pt x="844815" y="4190846"/>
                    <a:pt x="876823" y="4233626"/>
                    <a:pt x="903878" y="4276778"/>
                  </a:cubicBezTo>
                  <a:cubicBezTo>
                    <a:pt x="955634" y="4359210"/>
                    <a:pt x="995905" y="4448762"/>
                    <a:pt x="1023695" y="4542037"/>
                  </a:cubicBezTo>
                  <a:lnTo>
                    <a:pt x="1045100" y="4636624"/>
                  </a:lnTo>
                  <a:lnTo>
                    <a:pt x="1098463" y="4049693"/>
                  </a:lnTo>
                  <a:lnTo>
                    <a:pt x="799501" y="3736492"/>
                  </a:lnTo>
                  <a:lnTo>
                    <a:pt x="386686" y="3295261"/>
                  </a:lnTo>
                  <a:lnTo>
                    <a:pt x="0" y="2815269"/>
                  </a:lnTo>
                  <a:lnTo>
                    <a:pt x="0" y="2750899"/>
                  </a:lnTo>
                  <a:lnTo>
                    <a:pt x="102025" y="2626203"/>
                  </a:lnTo>
                  <a:lnTo>
                    <a:pt x="728367" y="3081735"/>
                  </a:lnTo>
                  <a:lnTo>
                    <a:pt x="1036019" y="3474295"/>
                  </a:lnTo>
                  <a:lnTo>
                    <a:pt x="1067071" y="3467556"/>
                  </a:lnTo>
                  <a:cubicBezTo>
                    <a:pt x="1086078" y="3467958"/>
                    <a:pt x="1104233" y="3474226"/>
                    <a:pt x="1120361" y="3484295"/>
                  </a:cubicBezTo>
                  <a:lnTo>
                    <a:pt x="1136469" y="3499782"/>
                  </a:lnTo>
                  <a:lnTo>
                    <a:pt x="1098463" y="2611963"/>
                  </a:lnTo>
                  <a:lnTo>
                    <a:pt x="358207" y="2184972"/>
                  </a:lnTo>
                  <a:lnTo>
                    <a:pt x="116264" y="1786397"/>
                  </a:lnTo>
                  <a:lnTo>
                    <a:pt x="0" y="1697497"/>
                  </a:lnTo>
                  <a:lnTo>
                    <a:pt x="0" y="1236308"/>
                  </a:lnTo>
                  <a:lnTo>
                    <a:pt x="201638" y="1458956"/>
                  </a:lnTo>
                  <a:lnTo>
                    <a:pt x="386686" y="562194"/>
                  </a:lnTo>
                  <a:close/>
                </a:path>
              </a:pathLst>
            </a:custGeom>
            <a:solidFill>
              <a:schemeClr val="accent2">
                <a:alpha val="15000"/>
              </a:scheme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4" name="任意多边形: 形状 533" descr="228d19d7-fd55-4f6f-94c8-147412c174b7"/>
            <p:cNvSpPr/>
            <p:nvPr/>
          </p:nvSpPr>
          <p:spPr>
            <a:xfrm>
              <a:off x="1" y="0"/>
              <a:ext cx="747203" cy="6858000"/>
            </a:xfrm>
            <a:custGeom>
              <a:avLst/>
              <a:gdLst>
                <a:gd name="connsiteX0" fmla="*/ 0 w 747203"/>
                <a:gd name="connsiteY0" fmla="*/ 0 h 6858000"/>
                <a:gd name="connsiteX1" fmla="*/ 747203 w 747203"/>
                <a:gd name="connsiteY1" fmla="*/ 0 h 6858000"/>
                <a:gd name="connsiteX2" fmla="*/ 360769 w 747203"/>
                <a:gd name="connsiteY2" fmla="*/ 6858000 h 6858000"/>
                <a:gd name="connsiteX3" fmla="*/ 0 w 747203"/>
                <a:gd name="connsiteY3" fmla="*/ 6858000 h 6858000"/>
                <a:gd name="connsiteX4" fmla="*/ 0 w 747203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7203" h="6858000">
                  <a:moveTo>
                    <a:pt x="0" y="0"/>
                  </a:moveTo>
                  <a:lnTo>
                    <a:pt x="747203" y="0"/>
                  </a:lnTo>
                  <a:lnTo>
                    <a:pt x="360769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5" name="任意多边形: 形状 534" descr="2e727a21-e621-4913-a4ff-101664818214"/>
            <p:cNvSpPr/>
            <p:nvPr/>
          </p:nvSpPr>
          <p:spPr>
            <a:xfrm>
              <a:off x="11431660" y="0"/>
              <a:ext cx="760340" cy="6858000"/>
            </a:xfrm>
            <a:custGeom>
              <a:avLst/>
              <a:gdLst>
                <a:gd name="connsiteX0" fmla="*/ 386433 w 760340"/>
                <a:gd name="connsiteY0" fmla="*/ 0 h 6858000"/>
                <a:gd name="connsiteX1" fmla="*/ 760340 w 760340"/>
                <a:gd name="connsiteY1" fmla="*/ 0 h 6858000"/>
                <a:gd name="connsiteX2" fmla="*/ 760340 w 760340"/>
                <a:gd name="connsiteY2" fmla="*/ 6858000 h 6858000"/>
                <a:gd name="connsiteX3" fmla="*/ 0 w 760340"/>
                <a:gd name="connsiteY3" fmla="*/ 6858000 h 6858000"/>
                <a:gd name="connsiteX4" fmla="*/ 386433 w 76034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0340" h="6858000">
                  <a:moveTo>
                    <a:pt x="386433" y="0"/>
                  </a:moveTo>
                  <a:lnTo>
                    <a:pt x="760340" y="0"/>
                  </a:lnTo>
                  <a:lnTo>
                    <a:pt x="760340" y="6858000"/>
                  </a:lnTo>
                  <a:lnTo>
                    <a:pt x="0" y="6858000"/>
                  </a:lnTo>
                  <a:lnTo>
                    <a:pt x="386433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6" name="任意多边形: 形状 535" descr="15a4a3d7-caed-4dc0-8013-1a8733d5ce38"/>
            <p:cNvSpPr/>
            <p:nvPr/>
          </p:nvSpPr>
          <p:spPr>
            <a:xfrm>
              <a:off x="0" y="4759479"/>
              <a:ext cx="2737664" cy="2098521"/>
            </a:xfrm>
            <a:custGeom>
              <a:avLst/>
              <a:gdLst>
                <a:gd name="connsiteX0" fmla="*/ 0 w 2688732"/>
                <a:gd name="connsiteY0" fmla="*/ 0 h 2061013"/>
                <a:gd name="connsiteX1" fmla="*/ 32548 w 2688732"/>
                <a:gd name="connsiteY1" fmla="*/ 63572 h 2061013"/>
                <a:gd name="connsiteX2" fmla="*/ 267846 w 2688732"/>
                <a:gd name="connsiteY2" fmla="*/ 416980 h 2061013"/>
                <a:gd name="connsiteX3" fmla="*/ 930248 w 2688732"/>
                <a:gd name="connsiteY3" fmla="*/ 935238 h 2061013"/>
                <a:gd name="connsiteX4" fmla="*/ 1837614 w 2688732"/>
                <a:gd name="connsiteY4" fmla="*/ 1160224 h 2061013"/>
                <a:gd name="connsiteX5" fmla="*/ 2635819 w 2688732"/>
                <a:gd name="connsiteY5" fmla="*/ 1915050 h 2061013"/>
                <a:gd name="connsiteX6" fmla="*/ 2688732 w 2688732"/>
                <a:gd name="connsiteY6" fmla="*/ 2061013 h 2061013"/>
                <a:gd name="connsiteX7" fmla="*/ 2518813 w 2688732"/>
                <a:gd name="connsiteY7" fmla="*/ 2061013 h 2061013"/>
                <a:gd name="connsiteX8" fmla="*/ 2458789 w 2688732"/>
                <a:gd name="connsiteY8" fmla="*/ 1907583 h 2061013"/>
                <a:gd name="connsiteX9" fmla="*/ 1848409 w 2688732"/>
                <a:gd name="connsiteY9" fmla="*/ 1310279 h 2061013"/>
                <a:gd name="connsiteX10" fmla="*/ 1027110 w 2688732"/>
                <a:gd name="connsiteY10" fmla="*/ 1099850 h 2061013"/>
                <a:gd name="connsiteX11" fmla="*/ 125223 w 2688732"/>
                <a:gd name="connsiteY11" fmla="*/ 458040 h 2061013"/>
                <a:gd name="connsiteX12" fmla="*/ 0 w 2688732"/>
                <a:gd name="connsiteY12" fmla="*/ 281291 h 20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8732" h="2061013">
                  <a:moveTo>
                    <a:pt x="0" y="0"/>
                  </a:moveTo>
                  <a:lnTo>
                    <a:pt x="32548" y="63572"/>
                  </a:lnTo>
                  <a:cubicBezTo>
                    <a:pt x="102770" y="186793"/>
                    <a:pt x="179874" y="305758"/>
                    <a:pt x="267846" y="416980"/>
                  </a:cubicBezTo>
                  <a:cubicBezTo>
                    <a:pt x="443789" y="639377"/>
                    <a:pt x="666528" y="830903"/>
                    <a:pt x="930248" y="935238"/>
                  </a:cubicBezTo>
                  <a:cubicBezTo>
                    <a:pt x="1220394" y="1050075"/>
                    <a:pt x="1544000" y="1054472"/>
                    <a:pt x="1837614" y="1160224"/>
                  </a:cubicBezTo>
                  <a:cubicBezTo>
                    <a:pt x="2192128" y="1287895"/>
                    <a:pt x="2483858" y="1571273"/>
                    <a:pt x="2635819" y="1915050"/>
                  </a:cubicBezTo>
                  <a:lnTo>
                    <a:pt x="2688732" y="2061013"/>
                  </a:lnTo>
                  <a:lnTo>
                    <a:pt x="2518813" y="2061013"/>
                  </a:lnTo>
                  <a:lnTo>
                    <a:pt x="2458789" y="1907583"/>
                  </a:lnTo>
                  <a:cubicBezTo>
                    <a:pt x="2333895" y="1644704"/>
                    <a:pt x="2116605" y="1424610"/>
                    <a:pt x="1848409" y="1310279"/>
                  </a:cubicBezTo>
                  <a:cubicBezTo>
                    <a:pt x="1588059" y="1199301"/>
                    <a:pt x="1297327" y="1184012"/>
                    <a:pt x="1027110" y="1099850"/>
                  </a:cubicBezTo>
                  <a:cubicBezTo>
                    <a:pt x="667969" y="988023"/>
                    <a:pt x="359048" y="754576"/>
                    <a:pt x="125223" y="458040"/>
                  </a:cubicBezTo>
                  <a:lnTo>
                    <a:pt x="0" y="281291"/>
                  </a:lnTo>
                  <a:close/>
                </a:path>
              </a:pathLst>
            </a:custGeom>
            <a:solidFill>
              <a:schemeClr val="accent3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37" name="组合 536" descr="1709fc43-fe46-4f57-879e-d16881e5c138"/>
            <p:cNvGrpSpPr/>
            <p:nvPr/>
          </p:nvGrpSpPr>
          <p:grpSpPr>
            <a:xfrm>
              <a:off x="686508" y="4277985"/>
              <a:ext cx="1512545" cy="2153240"/>
              <a:chOff x="292415" y="4015769"/>
              <a:chExt cx="1653244" cy="2353537"/>
            </a:xfrm>
          </p:grpSpPr>
          <p:grpSp>
            <p:nvGrpSpPr>
              <p:cNvPr id="698" name="组合 697" descr="5ce57bfb-3fca-4ab7-9ca8-c22c8065e51d"/>
              <p:cNvGrpSpPr/>
              <p:nvPr/>
            </p:nvGrpSpPr>
            <p:grpSpPr>
              <a:xfrm>
                <a:off x="292415" y="4375255"/>
                <a:ext cx="1653244" cy="1994051"/>
                <a:chOff x="1936016" y="4044949"/>
                <a:chExt cx="1623695" cy="1958410"/>
              </a:xfrm>
            </p:grpSpPr>
            <p:sp>
              <p:nvSpPr>
                <p:cNvPr id="707" name="任意多边形: 形状 706" descr="fb6bb599-b565-45a6-b0fd-f8bf4fc2f402"/>
                <p:cNvSpPr/>
                <p:nvPr/>
              </p:nvSpPr>
              <p:spPr>
                <a:xfrm>
                  <a:off x="2804892" y="5273116"/>
                  <a:ext cx="268524" cy="197870"/>
                </a:xfrm>
                <a:custGeom>
                  <a:avLst/>
                  <a:gdLst>
                    <a:gd name="connsiteX0" fmla="*/ 57736 w 268524"/>
                    <a:gd name="connsiteY0" fmla="*/ 21806 h 197870"/>
                    <a:gd name="connsiteX1" fmla="*/ 3713 w 268524"/>
                    <a:gd name="connsiteY1" fmla="*/ 129219 h 197870"/>
                    <a:gd name="connsiteX2" fmla="*/ 9379 w 268524"/>
                    <a:gd name="connsiteY2" fmla="*/ 173718 h 197870"/>
                    <a:gd name="connsiteX3" fmla="*/ 54024 w 268524"/>
                    <a:gd name="connsiteY3" fmla="*/ 161555 h 197870"/>
                    <a:gd name="connsiteX4" fmla="*/ 87630 w 268524"/>
                    <a:gd name="connsiteY4" fmla="*/ 123504 h 197870"/>
                    <a:gd name="connsiteX5" fmla="*/ 109953 w 268524"/>
                    <a:gd name="connsiteY5" fmla="*/ 170738 h 197870"/>
                    <a:gd name="connsiteX6" fmla="*/ 151277 w 268524"/>
                    <a:gd name="connsiteY6" fmla="*/ 197701 h 197870"/>
                    <a:gd name="connsiteX7" fmla="*/ 183418 w 268524"/>
                    <a:gd name="connsiteY7" fmla="*/ 160432 h 197870"/>
                    <a:gd name="connsiteX8" fmla="*/ 173600 w 268524"/>
                    <a:gd name="connsiteY8" fmla="*/ 108655 h 197870"/>
                    <a:gd name="connsiteX9" fmla="*/ 221567 w 268524"/>
                    <a:gd name="connsiteY9" fmla="*/ 128682 h 197870"/>
                    <a:gd name="connsiteX10" fmla="*/ 265723 w 268524"/>
                    <a:gd name="connsiteY10" fmla="*/ 107581 h 197870"/>
                    <a:gd name="connsiteX11" fmla="*/ 249262 w 268524"/>
                    <a:gd name="connsiteY11" fmla="*/ 53019 h 197870"/>
                    <a:gd name="connsiteX12" fmla="*/ 62279 w 268524"/>
                    <a:gd name="connsiteY12" fmla="*/ 12917 h 197870"/>
                    <a:gd name="connsiteX13" fmla="*/ 57736 w 268524"/>
                    <a:gd name="connsiteY13" fmla="*/ 21806 h 197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8524" h="197870">
                      <a:moveTo>
                        <a:pt x="57736" y="21806"/>
                      </a:moveTo>
                      <a:cubicBezTo>
                        <a:pt x="33802" y="54191"/>
                        <a:pt x="15485" y="90679"/>
                        <a:pt x="3713" y="129219"/>
                      </a:cubicBezTo>
                      <a:cubicBezTo>
                        <a:pt x="-928" y="144459"/>
                        <a:pt x="-3272" y="163998"/>
                        <a:pt x="9379" y="173718"/>
                      </a:cubicBezTo>
                      <a:cubicBezTo>
                        <a:pt x="22909" y="184073"/>
                        <a:pt x="42936" y="174500"/>
                        <a:pt x="54024" y="161555"/>
                      </a:cubicBezTo>
                      <a:cubicBezTo>
                        <a:pt x="65112" y="148611"/>
                        <a:pt x="72830" y="132004"/>
                        <a:pt x="87630" y="123504"/>
                      </a:cubicBezTo>
                      <a:cubicBezTo>
                        <a:pt x="97057" y="138158"/>
                        <a:pt x="101356" y="155547"/>
                        <a:pt x="109953" y="170738"/>
                      </a:cubicBezTo>
                      <a:cubicBezTo>
                        <a:pt x="118550" y="185880"/>
                        <a:pt x="133937" y="199558"/>
                        <a:pt x="151277" y="197701"/>
                      </a:cubicBezTo>
                      <a:cubicBezTo>
                        <a:pt x="168910" y="195796"/>
                        <a:pt x="181415" y="178065"/>
                        <a:pt x="183418" y="160432"/>
                      </a:cubicBezTo>
                      <a:cubicBezTo>
                        <a:pt x="185420" y="142798"/>
                        <a:pt x="179461" y="125360"/>
                        <a:pt x="173600" y="108655"/>
                      </a:cubicBezTo>
                      <a:cubicBezTo>
                        <a:pt x="188595" y="117594"/>
                        <a:pt x="204177" y="126728"/>
                        <a:pt x="221567" y="128682"/>
                      </a:cubicBezTo>
                      <a:cubicBezTo>
                        <a:pt x="238907" y="130685"/>
                        <a:pt x="258592" y="123504"/>
                        <a:pt x="265723" y="107581"/>
                      </a:cubicBezTo>
                      <a:cubicBezTo>
                        <a:pt x="273930" y="89214"/>
                        <a:pt x="262793" y="67917"/>
                        <a:pt x="249262" y="53019"/>
                      </a:cubicBezTo>
                      <a:cubicBezTo>
                        <a:pt x="203542" y="2610"/>
                        <a:pt x="124656" y="-14291"/>
                        <a:pt x="62279" y="12917"/>
                      </a:cubicBezTo>
                      <a:cubicBezTo>
                        <a:pt x="66138" y="13796"/>
                        <a:pt x="66187" y="10425"/>
                        <a:pt x="57736" y="21806"/>
                      </a:cubicBezTo>
                      <a:close/>
                    </a:path>
                  </a:pathLst>
                </a:custGeom>
                <a:solidFill>
                  <a:srgbClr val="F77152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8" name="任意多边形: 形状 707" descr="054fbdfb-c59e-49f0-b8ba-8d46344dfdf7"/>
                <p:cNvSpPr/>
                <p:nvPr/>
              </p:nvSpPr>
              <p:spPr>
                <a:xfrm>
                  <a:off x="2556119" y="5337642"/>
                  <a:ext cx="268524" cy="197870"/>
                </a:xfrm>
                <a:custGeom>
                  <a:avLst/>
                  <a:gdLst>
                    <a:gd name="connsiteX0" fmla="*/ 57736 w 268524"/>
                    <a:gd name="connsiteY0" fmla="*/ 21806 h 197870"/>
                    <a:gd name="connsiteX1" fmla="*/ 3713 w 268524"/>
                    <a:gd name="connsiteY1" fmla="*/ 129219 h 197870"/>
                    <a:gd name="connsiteX2" fmla="*/ 9379 w 268524"/>
                    <a:gd name="connsiteY2" fmla="*/ 173718 h 197870"/>
                    <a:gd name="connsiteX3" fmla="*/ 54024 w 268524"/>
                    <a:gd name="connsiteY3" fmla="*/ 161555 h 197870"/>
                    <a:gd name="connsiteX4" fmla="*/ 87630 w 268524"/>
                    <a:gd name="connsiteY4" fmla="*/ 123504 h 197870"/>
                    <a:gd name="connsiteX5" fmla="*/ 109953 w 268524"/>
                    <a:gd name="connsiteY5" fmla="*/ 170738 h 197870"/>
                    <a:gd name="connsiteX6" fmla="*/ 151277 w 268524"/>
                    <a:gd name="connsiteY6" fmla="*/ 197701 h 197870"/>
                    <a:gd name="connsiteX7" fmla="*/ 183417 w 268524"/>
                    <a:gd name="connsiteY7" fmla="*/ 160432 h 197870"/>
                    <a:gd name="connsiteX8" fmla="*/ 173600 w 268524"/>
                    <a:gd name="connsiteY8" fmla="*/ 108655 h 197870"/>
                    <a:gd name="connsiteX9" fmla="*/ 221566 w 268524"/>
                    <a:gd name="connsiteY9" fmla="*/ 128682 h 197870"/>
                    <a:gd name="connsiteX10" fmla="*/ 265723 w 268524"/>
                    <a:gd name="connsiteY10" fmla="*/ 107580 h 197870"/>
                    <a:gd name="connsiteX11" fmla="*/ 249262 w 268524"/>
                    <a:gd name="connsiteY11" fmla="*/ 53019 h 197870"/>
                    <a:gd name="connsiteX12" fmla="*/ 62279 w 268524"/>
                    <a:gd name="connsiteY12" fmla="*/ 12917 h 197870"/>
                    <a:gd name="connsiteX13" fmla="*/ 57736 w 268524"/>
                    <a:gd name="connsiteY13" fmla="*/ 21806 h 197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8524" h="197870">
                      <a:moveTo>
                        <a:pt x="57736" y="21806"/>
                      </a:moveTo>
                      <a:cubicBezTo>
                        <a:pt x="33802" y="54191"/>
                        <a:pt x="15484" y="90680"/>
                        <a:pt x="3713" y="129219"/>
                      </a:cubicBezTo>
                      <a:cubicBezTo>
                        <a:pt x="-928" y="144459"/>
                        <a:pt x="-3272" y="163997"/>
                        <a:pt x="9379" y="173718"/>
                      </a:cubicBezTo>
                      <a:cubicBezTo>
                        <a:pt x="22909" y="184074"/>
                        <a:pt x="42936" y="174499"/>
                        <a:pt x="54024" y="161555"/>
                      </a:cubicBezTo>
                      <a:cubicBezTo>
                        <a:pt x="65112" y="148611"/>
                        <a:pt x="72830" y="132004"/>
                        <a:pt x="87630" y="123504"/>
                      </a:cubicBezTo>
                      <a:cubicBezTo>
                        <a:pt x="97058" y="138158"/>
                        <a:pt x="101356" y="155547"/>
                        <a:pt x="109953" y="170738"/>
                      </a:cubicBezTo>
                      <a:cubicBezTo>
                        <a:pt x="118550" y="185881"/>
                        <a:pt x="133936" y="199558"/>
                        <a:pt x="151277" y="197701"/>
                      </a:cubicBezTo>
                      <a:cubicBezTo>
                        <a:pt x="168910" y="195796"/>
                        <a:pt x="181415" y="178065"/>
                        <a:pt x="183417" y="160432"/>
                      </a:cubicBezTo>
                      <a:cubicBezTo>
                        <a:pt x="185420" y="142798"/>
                        <a:pt x="179461" y="125361"/>
                        <a:pt x="173600" y="108655"/>
                      </a:cubicBezTo>
                      <a:cubicBezTo>
                        <a:pt x="188595" y="117594"/>
                        <a:pt x="204177" y="126728"/>
                        <a:pt x="221566" y="128682"/>
                      </a:cubicBezTo>
                      <a:cubicBezTo>
                        <a:pt x="238907" y="130685"/>
                        <a:pt x="258592" y="123504"/>
                        <a:pt x="265723" y="107580"/>
                      </a:cubicBezTo>
                      <a:cubicBezTo>
                        <a:pt x="273930" y="89214"/>
                        <a:pt x="262792" y="67917"/>
                        <a:pt x="249262" y="53019"/>
                      </a:cubicBezTo>
                      <a:cubicBezTo>
                        <a:pt x="203542" y="2610"/>
                        <a:pt x="124656" y="-14291"/>
                        <a:pt x="62279" y="12917"/>
                      </a:cubicBezTo>
                      <a:cubicBezTo>
                        <a:pt x="66138" y="13795"/>
                        <a:pt x="66187" y="10425"/>
                        <a:pt x="57736" y="21806"/>
                      </a:cubicBezTo>
                      <a:close/>
                    </a:path>
                  </a:pathLst>
                </a:custGeom>
                <a:solidFill>
                  <a:srgbClr val="F77152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709" name="组合 708" descr="1784b083-02a0-49b3-a64c-ed1dc5aefa3b"/>
                <p:cNvGrpSpPr/>
                <p:nvPr/>
              </p:nvGrpSpPr>
              <p:grpSpPr>
                <a:xfrm>
                  <a:off x="1936016" y="5204557"/>
                  <a:ext cx="619105" cy="798803"/>
                  <a:chOff x="1936016" y="5204557"/>
                  <a:chExt cx="619105" cy="798803"/>
                </a:xfrm>
              </p:grpSpPr>
              <p:sp>
                <p:nvSpPr>
                  <p:cNvPr id="727" name="任意多边形: 形状 726" descr="b1c1898e-53a7-41ed-9037-5a9d70c64625"/>
                  <p:cNvSpPr/>
                  <p:nvPr/>
                </p:nvSpPr>
                <p:spPr>
                  <a:xfrm>
                    <a:off x="1936016" y="5204557"/>
                    <a:ext cx="619105" cy="798803"/>
                  </a:xfrm>
                  <a:custGeom>
                    <a:avLst/>
                    <a:gdLst>
                      <a:gd name="connsiteX0" fmla="*/ 423253 w 619105"/>
                      <a:gd name="connsiteY0" fmla="*/ 0 h 798803"/>
                      <a:gd name="connsiteX1" fmla="*/ 112933 w 619105"/>
                      <a:gd name="connsiteY1" fmla="*/ 306412 h 798803"/>
                      <a:gd name="connsiteX2" fmla="*/ 1613 w 619105"/>
                      <a:gd name="connsiteY2" fmla="*/ 476689 h 798803"/>
                      <a:gd name="connsiteX3" fmla="*/ 140385 w 619105"/>
                      <a:gd name="connsiteY3" fmla="*/ 661475 h 798803"/>
                      <a:gd name="connsiteX4" fmla="*/ 258886 w 619105"/>
                      <a:gd name="connsiteY4" fmla="*/ 796388 h 798803"/>
                      <a:gd name="connsiteX5" fmla="*/ 419052 w 619105"/>
                      <a:gd name="connsiteY5" fmla="*/ 715206 h 798803"/>
                      <a:gd name="connsiteX6" fmla="*/ 552500 w 619105"/>
                      <a:gd name="connsiteY6" fmla="*/ 743585 h 798803"/>
                      <a:gd name="connsiteX7" fmla="*/ 618979 w 619105"/>
                      <a:gd name="connsiteY7" fmla="*/ 612580 h 798803"/>
                      <a:gd name="connsiteX8" fmla="*/ 590844 w 619105"/>
                      <a:gd name="connsiteY8" fmla="*/ 462866 h 798803"/>
                      <a:gd name="connsiteX9" fmla="*/ 423253 w 619105"/>
                      <a:gd name="connsiteY9" fmla="*/ 0 h 7988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9105" h="798803">
                        <a:moveTo>
                          <a:pt x="423253" y="0"/>
                        </a:moveTo>
                        <a:cubicBezTo>
                          <a:pt x="319797" y="102137"/>
                          <a:pt x="216389" y="204274"/>
                          <a:pt x="112933" y="306412"/>
                        </a:cubicBezTo>
                        <a:cubicBezTo>
                          <a:pt x="63794" y="354916"/>
                          <a:pt x="12017" y="408403"/>
                          <a:pt x="1613" y="476689"/>
                        </a:cubicBezTo>
                        <a:cubicBezTo>
                          <a:pt x="-11331" y="561486"/>
                          <a:pt x="55344" y="650240"/>
                          <a:pt x="140385" y="661475"/>
                        </a:cubicBezTo>
                        <a:cubicBezTo>
                          <a:pt x="144341" y="725805"/>
                          <a:pt x="195630" y="784176"/>
                          <a:pt x="258886" y="796388"/>
                        </a:cubicBezTo>
                        <a:cubicBezTo>
                          <a:pt x="322141" y="808599"/>
                          <a:pt x="391503" y="773430"/>
                          <a:pt x="419052" y="715206"/>
                        </a:cubicBezTo>
                        <a:cubicBezTo>
                          <a:pt x="442791" y="760388"/>
                          <a:pt x="509076" y="770401"/>
                          <a:pt x="552500" y="743585"/>
                        </a:cubicBezTo>
                        <a:cubicBezTo>
                          <a:pt x="595875" y="716768"/>
                          <a:pt x="617270" y="663575"/>
                          <a:pt x="618979" y="612580"/>
                        </a:cubicBezTo>
                        <a:cubicBezTo>
                          <a:pt x="620640" y="561584"/>
                          <a:pt x="605645" y="511712"/>
                          <a:pt x="590844" y="462866"/>
                        </a:cubicBezTo>
                        <a:cubicBezTo>
                          <a:pt x="544294" y="309783"/>
                          <a:pt x="497743" y="156649"/>
                          <a:pt x="423253" y="0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28" name="任意多边形: 形状 727" descr="c8060f58-b195-462a-a1e8-702d1af6544e"/>
                  <p:cNvSpPr/>
                  <p:nvPr/>
                </p:nvSpPr>
                <p:spPr>
                  <a:xfrm>
                    <a:off x="2057546" y="5204557"/>
                    <a:ext cx="307242" cy="662939"/>
                  </a:xfrm>
                  <a:custGeom>
                    <a:avLst/>
                    <a:gdLst>
                      <a:gd name="connsiteX0" fmla="*/ 301723 w 307242"/>
                      <a:gd name="connsiteY0" fmla="*/ 0 h 662939"/>
                      <a:gd name="connsiteX1" fmla="*/ 282673 w 307242"/>
                      <a:gd name="connsiteY1" fmla="*/ 18806 h 662939"/>
                      <a:gd name="connsiteX2" fmla="*/ 0 w 307242"/>
                      <a:gd name="connsiteY2" fmla="*/ 657518 h 662939"/>
                      <a:gd name="connsiteX3" fmla="*/ 18903 w 307242"/>
                      <a:gd name="connsiteY3" fmla="*/ 661475 h 662939"/>
                      <a:gd name="connsiteX4" fmla="*/ 19050 w 307242"/>
                      <a:gd name="connsiteY4" fmla="*/ 662940 h 662939"/>
                      <a:gd name="connsiteX5" fmla="*/ 307242 w 307242"/>
                      <a:gd name="connsiteY5" fmla="*/ 11821 h 662939"/>
                      <a:gd name="connsiteX6" fmla="*/ 301723 w 307242"/>
                      <a:gd name="connsiteY6" fmla="*/ 0 h 662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07242" h="662939">
                        <a:moveTo>
                          <a:pt x="301723" y="0"/>
                        </a:moveTo>
                        <a:cubicBezTo>
                          <a:pt x="295373" y="6252"/>
                          <a:pt x="289023" y="12505"/>
                          <a:pt x="282673" y="18806"/>
                        </a:cubicBezTo>
                        <a:lnTo>
                          <a:pt x="0" y="657518"/>
                        </a:lnTo>
                        <a:cubicBezTo>
                          <a:pt x="6203" y="659228"/>
                          <a:pt x="12456" y="660644"/>
                          <a:pt x="18903" y="661475"/>
                        </a:cubicBezTo>
                        <a:cubicBezTo>
                          <a:pt x="18952" y="661963"/>
                          <a:pt x="19001" y="662452"/>
                          <a:pt x="19050" y="662940"/>
                        </a:cubicBezTo>
                        <a:lnTo>
                          <a:pt x="307242" y="11821"/>
                        </a:lnTo>
                        <a:cubicBezTo>
                          <a:pt x="305386" y="7864"/>
                          <a:pt x="303579" y="3957"/>
                          <a:pt x="301723" y="0"/>
                        </a:cubicBezTo>
                        <a:close/>
                      </a:path>
                    </a:pathLst>
                  </a:custGeom>
                  <a:solidFill>
                    <a:srgbClr val="FFF2DC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29" name="任意多边形: 形状 728" descr="a21f23bb-d0cd-4c8b-a08d-a222b201dd2f"/>
                  <p:cNvSpPr/>
                  <p:nvPr/>
                </p:nvSpPr>
                <p:spPr>
                  <a:xfrm>
                    <a:off x="2329808" y="5225156"/>
                    <a:ext cx="45628" cy="718492"/>
                  </a:xfrm>
                  <a:custGeom>
                    <a:avLst/>
                    <a:gdLst>
                      <a:gd name="connsiteX0" fmla="*/ 45629 w 45628"/>
                      <a:gd name="connsiteY0" fmla="*/ 718493 h 718492"/>
                      <a:gd name="connsiteX1" fmla="*/ 19545 w 45628"/>
                      <a:gd name="connsiteY1" fmla="*/ 9442 h 718492"/>
                      <a:gd name="connsiteX2" fmla="*/ 9385 w 45628"/>
                      <a:gd name="connsiteY2" fmla="*/ 14 h 718492"/>
                      <a:gd name="connsiteX3" fmla="*/ 8359 w 45628"/>
                      <a:gd name="connsiteY3" fmla="*/ 259 h 718492"/>
                      <a:gd name="connsiteX4" fmla="*/ 299 w 45628"/>
                      <a:gd name="connsiteY4" fmla="*/ 8221 h 718492"/>
                      <a:gd name="connsiteX5" fmla="*/ 6 w 45628"/>
                      <a:gd name="connsiteY5" fmla="*/ 10174 h 718492"/>
                      <a:gd name="connsiteX6" fmla="*/ 25211 w 45628"/>
                      <a:gd name="connsiteY6" fmla="*/ 694997 h 718492"/>
                      <a:gd name="connsiteX7" fmla="*/ 25406 w 45628"/>
                      <a:gd name="connsiteY7" fmla="*/ 694656 h 718492"/>
                      <a:gd name="connsiteX8" fmla="*/ 45629 w 45628"/>
                      <a:gd name="connsiteY8" fmla="*/ 718493 h 7184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5628" h="718492">
                        <a:moveTo>
                          <a:pt x="45629" y="718493"/>
                        </a:moveTo>
                        <a:lnTo>
                          <a:pt x="19545" y="9442"/>
                        </a:lnTo>
                        <a:cubicBezTo>
                          <a:pt x="19349" y="4020"/>
                          <a:pt x="14856" y="-279"/>
                          <a:pt x="9385" y="14"/>
                        </a:cubicBezTo>
                        <a:cubicBezTo>
                          <a:pt x="8994" y="14"/>
                          <a:pt x="8701" y="210"/>
                          <a:pt x="8359" y="259"/>
                        </a:cubicBezTo>
                        <a:cubicBezTo>
                          <a:pt x="5673" y="2896"/>
                          <a:pt x="2986" y="5583"/>
                          <a:pt x="299" y="8221"/>
                        </a:cubicBezTo>
                        <a:cubicBezTo>
                          <a:pt x="202" y="8856"/>
                          <a:pt x="-42" y="9491"/>
                          <a:pt x="6" y="10174"/>
                        </a:cubicBezTo>
                        <a:lnTo>
                          <a:pt x="25211" y="694997"/>
                        </a:lnTo>
                        <a:cubicBezTo>
                          <a:pt x="25260" y="694851"/>
                          <a:pt x="25358" y="694753"/>
                          <a:pt x="25406" y="694656"/>
                        </a:cubicBezTo>
                        <a:cubicBezTo>
                          <a:pt x="30340" y="704229"/>
                          <a:pt x="37374" y="712094"/>
                          <a:pt x="45629" y="718493"/>
                        </a:cubicBezTo>
                        <a:close/>
                      </a:path>
                    </a:pathLst>
                  </a:custGeom>
                  <a:solidFill>
                    <a:srgbClr val="FFF2DC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710" name="任意多边形: 形状 709" descr="a7c81ea5-3a15-45cd-95cd-7dd38ec675d9"/>
                <p:cNvSpPr/>
                <p:nvPr/>
              </p:nvSpPr>
              <p:spPr>
                <a:xfrm>
                  <a:off x="2304708" y="4378617"/>
                  <a:ext cx="816080" cy="1019126"/>
                </a:xfrm>
                <a:custGeom>
                  <a:avLst/>
                  <a:gdLst>
                    <a:gd name="connsiteX0" fmla="*/ 769376 w 816080"/>
                    <a:gd name="connsiteY0" fmla="*/ 372696 h 1019126"/>
                    <a:gd name="connsiteX1" fmla="*/ 715792 w 816080"/>
                    <a:gd name="connsiteY1" fmla="*/ 0 h 1019126"/>
                    <a:gd name="connsiteX2" fmla="*/ 266309 w 816080"/>
                    <a:gd name="connsiteY2" fmla="*/ 187862 h 1019126"/>
                    <a:gd name="connsiteX3" fmla="*/ 35658 w 816080"/>
                    <a:gd name="connsiteY3" fmla="*/ 586398 h 1019126"/>
                    <a:gd name="connsiteX4" fmla="*/ 10111 w 816080"/>
                    <a:gd name="connsiteY4" fmla="*/ 823546 h 1019126"/>
                    <a:gd name="connsiteX5" fmla="*/ 0 w 816080"/>
                    <a:gd name="connsiteY5" fmla="*/ 881917 h 1019126"/>
                    <a:gd name="connsiteX6" fmla="*/ 134425 w 816080"/>
                    <a:gd name="connsiteY6" fmla="*/ 1019127 h 1019126"/>
                    <a:gd name="connsiteX7" fmla="*/ 538724 w 816080"/>
                    <a:gd name="connsiteY7" fmla="*/ 925635 h 1019126"/>
                    <a:gd name="connsiteX8" fmla="*/ 783834 w 816080"/>
                    <a:gd name="connsiteY8" fmla="*/ 744318 h 1019126"/>
                    <a:gd name="connsiteX9" fmla="*/ 769376 w 816080"/>
                    <a:gd name="connsiteY9" fmla="*/ 372696 h 10191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16079" h="1019126">
                      <a:moveTo>
                        <a:pt x="769376" y="372696"/>
                      </a:moveTo>
                      <a:cubicBezTo>
                        <a:pt x="728736" y="251753"/>
                        <a:pt x="681257" y="122799"/>
                        <a:pt x="715792" y="0"/>
                      </a:cubicBezTo>
                      <a:cubicBezTo>
                        <a:pt x="540727" y="28233"/>
                        <a:pt x="385738" y="86653"/>
                        <a:pt x="266309" y="187862"/>
                      </a:cubicBezTo>
                      <a:cubicBezTo>
                        <a:pt x="146929" y="289072"/>
                        <a:pt x="63940" y="432435"/>
                        <a:pt x="35658" y="586398"/>
                      </a:cubicBezTo>
                      <a:cubicBezTo>
                        <a:pt x="21297" y="664601"/>
                        <a:pt x="20662" y="744709"/>
                        <a:pt x="10111" y="823546"/>
                      </a:cubicBezTo>
                      <a:cubicBezTo>
                        <a:pt x="7522" y="843036"/>
                        <a:pt x="4250" y="862574"/>
                        <a:pt x="0" y="881917"/>
                      </a:cubicBezTo>
                      <a:cubicBezTo>
                        <a:pt x="22030" y="925439"/>
                        <a:pt x="65259" y="991382"/>
                        <a:pt x="134425" y="1019127"/>
                      </a:cubicBezTo>
                      <a:cubicBezTo>
                        <a:pt x="272122" y="999930"/>
                        <a:pt x="408501" y="973504"/>
                        <a:pt x="538724" y="925635"/>
                      </a:cubicBezTo>
                      <a:cubicBezTo>
                        <a:pt x="636368" y="889733"/>
                        <a:pt x="735574" y="836442"/>
                        <a:pt x="783834" y="744318"/>
                      </a:cubicBezTo>
                      <a:cubicBezTo>
                        <a:pt x="843134" y="631337"/>
                        <a:pt x="810016" y="493639"/>
                        <a:pt x="769376" y="372696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1" name="任意多边形: 形状 710" descr="bcdd4a09-3777-4925-8a61-ea3df2aa0e21"/>
                <p:cNvSpPr/>
                <p:nvPr/>
              </p:nvSpPr>
              <p:spPr>
                <a:xfrm>
                  <a:off x="2524515" y="4044949"/>
                  <a:ext cx="1035196" cy="371426"/>
                </a:xfrm>
                <a:custGeom>
                  <a:avLst/>
                  <a:gdLst>
                    <a:gd name="connsiteX0" fmla="*/ 319551 w 1035196"/>
                    <a:gd name="connsiteY0" fmla="*/ 0 h 371426"/>
                    <a:gd name="connsiteX1" fmla="*/ 715596 w 1035196"/>
                    <a:gd name="connsiteY1" fmla="*/ 0 h 371426"/>
                    <a:gd name="connsiteX2" fmla="*/ 1035196 w 1035196"/>
                    <a:gd name="connsiteY2" fmla="*/ 319601 h 371426"/>
                    <a:gd name="connsiteX3" fmla="*/ 1035196 w 1035196"/>
                    <a:gd name="connsiteY3" fmla="*/ 371426 h 371426"/>
                    <a:gd name="connsiteX4" fmla="*/ 0 w 1035196"/>
                    <a:gd name="connsiteY4" fmla="*/ 371426 h 371426"/>
                    <a:gd name="connsiteX5" fmla="*/ 0 w 1035196"/>
                    <a:gd name="connsiteY5" fmla="*/ 319601 h 371426"/>
                    <a:gd name="connsiteX6" fmla="*/ 319551 w 1035196"/>
                    <a:gd name="connsiteY6" fmla="*/ 0 h 371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35196" h="371426">
                      <a:moveTo>
                        <a:pt x="319551" y="0"/>
                      </a:moveTo>
                      <a:lnTo>
                        <a:pt x="715596" y="0"/>
                      </a:lnTo>
                      <a:cubicBezTo>
                        <a:pt x="892077" y="0"/>
                        <a:pt x="1035196" y="143071"/>
                        <a:pt x="1035196" y="319601"/>
                      </a:cubicBezTo>
                      <a:lnTo>
                        <a:pt x="1035196" y="371426"/>
                      </a:lnTo>
                      <a:lnTo>
                        <a:pt x="0" y="371426"/>
                      </a:lnTo>
                      <a:lnTo>
                        <a:pt x="0" y="319601"/>
                      </a:lnTo>
                      <a:cubicBezTo>
                        <a:pt x="0" y="143071"/>
                        <a:pt x="143070" y="0"/>
                        <a:pt x="319551" y="0"/>
                      </a:cubicBezTo>
                      <a:close/>
                    </a:path>
                  </a:pathLst>
                </a:custGeom>
                <a:solidFill>
                  <a:srgbClr val="F1B736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2" name="任意多边形: 形状 711" descr="a727685e-95bd-463e-8943-1e74f9aba6cc"/>
                <p:cNvSpPr/>
                <p:nvPr/>
              </p:nvSpPr>
              <p:spPr>
                <a:xfrm>
                  <a:off x="3095136" y="4229490"/>
                  <a:ext cx="464575" cy="186836"/>
                </a:xfrm>
                <a:custGeom>
                  <a:avLst/>
                  <a:gdLst>
                    <a:gd name="connsiteX0" fmla="*/ 0 w 464575"/>
                    <a:gd name="connsiteY0" fmla="*/ 186837 h 186836"/>
                    <a:gd name="connsiteX1" fmla="*/ 464576 w 464575"/>
                    <a:gd name="connsiteY1" fmla="*/ 186837 h 186836"/>
                    <a:gd name="connsiteX2" fmla="*/ 464576 w 464575"/>
                    <a:gd name="connsiteY2" fmla="*/ 135011 h 186836"/>
                    <a:gd name="connsiteX3" fmla="*/ 434682 w 464575"/>
                    <a:gd name="connsiteY3" fmla="*/ 0 h 186836"/>
                    <a:gd name="connsiteX4" fmla="*/ 0 w 464575"/>
                    <a:gd name="connsiteY4" fmla="*/ 0 h 186836"/>
                    <a:gd name="connsiteX5" fmla="*/ 0 w 464575"/>
                    <a:gd name="connsiteY5" fmla="*/ 186837 h 1868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64575" h="186836">
                      <a:moveTo>
                        <a:pt x="0" y="186837"/>
                      </a:moveTo>
                      <a:lnTo>
                        <a:pt x="464576" y="186837"/>
                      </a:lnTo>
                      <a:lnTo>
                        <a:pt x="464576" y="135011"/>
                      </a:lnTo>
                      <a:cubicBezTo>
                        <a:pt x="464576" y="86751"/>
                        <a:pt x="453829" y="41031"/>
                        <a:pt x="434682" y="0"/>
                      </a:cubicBezTo>
                      <a:lnTo>
                        <a:pt x="0" y="0"/>
                      </a:lnTo>
                      <a:lnTo>
                        <a:pt x="0" y="186837"/>
                      </a:lnTo>
                      <a:close/>
                    </a:path>
                  </a:pathLst>
                </a:custGeom>
                <a:solidFill>
                  <a:srgbClr val="F1B736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3" name="任意多边形: 形状 712" descr="13e4559f-027f-447b-a4cb-8769578c77fc"/>
                <p:cNvSpPr/>
                <p:nvPr/>
              </p:nvSpPr>
              <p:spPr>
                <a:xfrm>
                  <a:off x="2524662" y="4372805"/>
                  <a:ext cx="404006" cy="236806"/>
                </a:xfrm>
                <a:custGeom>
                  <a:avLst/>
                  <a:gdLst>
                    <a:gd name="connsiteX0" fmla="*/ 0 w 404006"/>
                    <a:gd name="connsiteY0" fmla="*/ 0 h 236806"/>
                    <a:gd name="connsiteX1" fmla="*/ 404007 w 404006"/>
                    <a:gd name="connsiteY1" fmla="*/ 0 h 236806"/>
                    <a:gd name="connsiteX2" fmla="*/ 404007 w 404006"/>
                    <a:gd name="connsiteY2" fmla="*/ 236806 h 236806"/>
                    <a:gd name="connsiteX3" fmla="*/ 0 w 404006"/>
                    <a:gd name="connsiteY3" fmla="*/ 236806 h 236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4006" h="236806">
                      <a:moveTo>
                        <a:pt x="0" y="0"/>
                      </a:moveTo>
                      <a:lnTo>
                        <a:pt x="404007" y="0"/>
                      </a:lnTo>
                      <a:lnTo>
                        <a:pt x="404007" y="236806"/>
                      </a:lnTo>
                      <a:lnTo>
                        <a:pt x="0" y="236806"/>
                      </a:ln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4" name="任意多边形: 形状 713" descr="fe95ea51-02a1-4d12-a38d-d2a1a7eafe04"/>
                <p:cNvSpPr/>
                <p:nvPr/>
              </p:nvSpPr>
              <p:spPr>
                <a:xfrm>
                  <a:off x="2524467" y="4045145"/>
                  <a:ext cx="311394" cy="371230"/>
                </a:xfrm>
                <a:custGeom>
                  <a:avLst/>
                  <a:gdLst>
                    <a:gd name="connsiteX0" fmla="*/ 189865 w 311394"/>
                    <a:gd name="connsiteY0" fmla="*/ 117328 h 371230"/>
                    <a:gd name="connsiteX1" fmla="*/ 311394 w 311394"/>
                    <a:gd name="connsiteY1" fmla="*/ 0 h 371230"/>
                    <a:gd name="connsiteX2" fmla="*/ 0 w 311394"/>
                    <a:gd name="connsiteY2" fmla="*/ 319405 h 371230"/>
                    <a:gd name="connsiteX3" fmla="*/ 0 w 311394"/>
                    <a:gd name="connsiteY3" fmla="*/ 371231 h 371230"/>
                    <a:gd name="connsiteX4" fmla="*/ 123581 w 311394"/>
                    <a:gd name="connsiteY4" fmla="*/ 371231 h 371230"/>
                    <a:gd name="connsiteX5" fmla="*/ 189865 w 311394"/>
                    <a:gd name="connsiteY5" fmla="*/ 117328 h 371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1394" h="371230">
                      <a:moveTo>
                        <a:pt x="189865" y="117328"/>
                      </a:moveTo>
                      <a:cubicBezTo>
                        <a:pt x="221371" y="70045"/>
                        <a:pt x="263329" y="30187"/>
                        <a:pt x="311394" y="0"/>
                      </a:cubicBezTo>
                      <a:cubicBezTo>
                        <a:pt x="138674" y="4347"/>
                        <a:pt x="0" y="145610"/>
                        <a:pt x="0" y="319405"/>
                      </a:cubicBezTo>
                      <a:lnTo>
                        <a:pt x="0" y="371231"/>
                      </a:lnTo>
                      <a:lnTo>
                        <a:pt x="123581" y="371231"/>
                      </a:lnTo>
                      <a:cubicBezTo>
                        <a:pt x="117768" y="282380"/>
                        <a:pt x="140482" y="191477"/>
                        <a:pt x="189865" y="117328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5" name="任意多边形: 形状 714" descr="ed25077b-a73c-4afa-9eb2-1b0a66a12d01"/>
                <p:cNvSpPr/>
                <p:nvPr/>
              </p:nvSpPr>
              <p:spPr>
                <a:xfrm>
                  <a:off x="2647086" y="4044949"/>
                  <a:ext cx="544697" cy="744161"/>
                </a:xfrm>
                <a:custGeom>
                  <a:avLst/>
                  <a:gdLst>
                    <a:gd name="connsiteX0" fmla="*/ 543935 w 544697"/>
                    <a:gd name="connsiteY0" fmla="*/ 371377 h 744161"/>
                    <a:gd name="connsiteX1" fmla="*/ 481216 w 544697"/>
                    <a:gd name="connsiteY1" fmla="*/ 30138 h 744161"/>
                    <a:gd name="connsiteX2" fmla="*/ 466074 w 544697"/>
                    <a:gd name="connsiteY2" fmla="*/ 0 h 744161"/>
                    <a:gd name="connsiteX3" fmla="*/ 196981 w 544697"/>
                    <a:gd name="connsiteY3" fmla="*/ 0 h 744161"/>
                    <a:gd name="connsiteX4" fmla="*/ 188774 w 544697"/>
                    <a:gd name="connsiteY4" fmla="*/ 196 h 744161"/>
                    <a:gd name="connsiteX5" fmla="*/ 67245 w 544697"/>
                    <a:gd name="connsiteY5" fmla="*/ 117524 h 744161"/>
                    <a:gd name="connsiteX6" fmla="*/ 28168 w 544697"/>
                    <a:gd name="connsiteY6" fmla="*/ 493005 h 744161"/>
                    <a:gd name="connsiteX7" fmla="*/ 315286 w 544697"/>
                    <a:gd name="connsiteY7" fmla="*/ 738114 h 744161"/>
                    <a:gd name="connsiteX8" fmla="*/ 415714 w 544697"/>
                    <a:gd name="connsiteY8" fmla="*/ 732106 h 744161"/>
                    <a:gd name="connsiteX9" fmla="*/ 431686 w 544697"/>
                    <a:gd name="connsiteY9" fmla="*/ 720774 h 744161"/>
                    <a:gd name="connsiteX10" fmla="*/ 426948 w 544697"/>
                    <a:gd name="connsiteY10" fmla="*/ 706316 h 744161"/>
                    <a:gd name="connsiteX11" fmla="*/ 365500 w 544697"/>
                    <a:gd name="connsiteY11" fmla="*/ 371329 h 744161"/>
                    <a:gd name="connsiteX12" fmla="*/ 543935 w 544697"/>
                    <a:gd name="connsiteY12" fmla="*/ 371329 h 744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44697" h="744161">
                      <a:moveTo>
                        <a:pt x="543935" y="371377"/>
                      </a:moveTo>
                      <a:cubicBezTo>
                        <a:pt x="549064" y="254733"/>
                        <a:pt x="528353" y="136965"/>
                        <a:pt x="481216" y="30138"/>
                      </a:cubicBezTo>
                      <a:cubicBezTo>
                        <a:pt x="476771" y="20076"/>
                        <a:pt x="471740" y="9867"/>
                        <a:pt x="466074" y="0"/>
                      </a:cubicBezTo>
                      <a:lnTo>
                        <a:pt x="196981" y="0"/>
                      </a:lnTo>
                      <a:cubicBezTo>
                        <a:pt x="194245" y="0"/>
                        <a:pt x="191510" y="147"/>
                        <a:pt x="188774" y="196"/>
                      </a:cubicBezTo>
                      <a:cubicBezTo>
                        <a:pt x="140710" y="30382"/>
                        <a:pt x="98751" y="70241"/>
                        <a:pt x="67245" y="117524"/>
                      </a:cubicBezTo>
                      <a:cubicBezTo>
                        <a:pt x="-5340" y="226451"/>
                        <a:pt x="-20434" y="371475"/>
                        <a:pt x="28168" y="493005"/>
                      </a:cubicBezTo>
                      <a:cubicBezTo>
                        <a:pt x="76770" y="614533"/>
                        <a:pt x="187651" y="709197"/>
                        <a:pt x="315286" y="738114"/>
                      </a:cubicBezTo>
                      <a:cubicBezTo>
                        <a:pt x="348746" y="745686"/>
                        <a:pt x="385624" y="748567"/>
                        <a:pt x="415714" y="732106"/>
                      </a:cubicBezTo>
                      <a:cubicBezTo>
                        <a:pt x="421526" y="728931"/>
                        <a:pt x="426753" y="725024"/>
                        <a:pt x="431686" y="720774"/>
                      </a:cubicBezTo>
                      <a:cubicBezTo>
                        <a:pt x="430123" y="715938"/>
                        <a:pt x="428560" y="711102"/>
                        <a:pt x="426948" y="706316"/>
                      </a:cubicBezTo>
                      <a:cubicBezTo>
                        <a:pt x="390460" y="597682"/>
                        <a:pt x="348648" y="482649"/>
                        <a:pt x="365500" y="371329"/>
                      </a:cubicBezTo>
                      <a:lnTo>
                        <a:pt x="543935" y="371329"/>
                      </a:lnTo>
                      <a:close/>
                    </a:path>
                  </a:pathLst>
                </a:custGeom>
                <a:solidFill>
                  <a:srgbClr val="FFF2D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716" name="组合 715" descr="a0ba6ecb-23d6-4db7-a21c-01ce00d3648b"/>
                <p:cNvGrpSpPr/>
                <p:nvPr/>
              </p:nvGrpSpPr>
              <p:grpSpPr>
                <a:xfrm>
                  <a:off x="2789408" y="4190706"/>
                  <a:ext cx="167884" cy="139846"/>
                  <a:chOff x="2789408" y="4190706"/>
                  <a:chExt cx="167884" cy="139846"/>
                </a:xfrm>
              </p:grpSpPr>
              <p:sp>
                <p:nvSpPr>
                  <p:cNvPr id="725" name="任意多边形: 形状 724" descr="dbd37a48-f7ca-45a1-8395-225a3d8f7b4f"/>
                  <p:cNvSpPr/>
                  <p:nvPr/>
                </p:nvSpPr>
                <p:spPr>
                  <a:xfrm>
                    <a:off x="2789408" y="4202185"/>
                    <a:ext cx="128367" cy="128367"/>
                  </a:xfrm>
                  <a:custGeom>
                    <a:avLst/>
                    <a:gdLst>
                      <a:gd name="connsiteX0" fmla="*/ 128368 w 128367"/>
                      <a:gd name="connsiteY0" fmla="*/ 64184 h 128367"/>
                      <a:gd name="connsiteX1" fmla="*/ 64184 w 128367"/>
                      <a:gd name="connsiteY1" fmla="*/ 128368 h 128367"/>
                      <a:gd name="connsiteX2" fmla="*/ 0 w 128367"/>
                      <a:gd name="connsiteY2" fmla="*/ 64184 h 128367"/>
                      <a:gd name="connsiteX3" fmla="*/ 64184 w 128367"/>
                      <a:gd name="connsiteY3" fmla="*/ 0 h 128367"/>
                      <a:gd name="connsiteX4" fmla="*/ 128368 w 128367"/>
                      <a:gd name="connsiteY4" fmla="*/ 64184 h 128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366" h="128366">
                        <a:moveTo>
                          <a:pt x="128368" y="64184"/>
                        </a:moveTo>
                        <a:cubicBezTo>
                          <a:pt x="128368" y="99632"/>
                          <a:pt x="99632" y="128368"/>
                          <a:pt x="64184" y="128368"/>
                        </a:cubicBezTo>
                        <a:cubicBezTo>
                          <a:pt x="28736" y="128368"/>
                          <a:pt x="0" y="99632"/>
                          <a:pt x="0" y="64184"/>
                        </a:cubicBezTo>
                        <a:cubicBezTo>
                          <a:pt x="0" y="28736"/>
                          <a:pt x="28736" y="0"/>
                          <a:pt x="64184" y="0"/>
                        </a:cubicBezTo>
                        <a:cubicBezTo>
                          <a:pt x="99632" y="0"/>
                          <a:pt x="128368" y="28736"/>
                          <a:pt x="128368" y="64184"/>
                        </a:cubicBezTo>
                        <a:close/>
                      </a:path>
                    </a:pathLst>
                  </a:custGeom>
                  <a:solidFill>
                    <a:srgbClr val="FF9B8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26" name="任意多边形: 形状 725" descr="5b6701ee-75ae-4c8f-95eb-60bba46f8acb"/>
                  <p:cNvSpPr/>
                  <p:nvPr/>
                </p:nvSpPr>
                <p:spPr>
                  <a:xfrm>
                    <a:off x="2888224" y="4190706"/>
                    <a:ext cx="69068" cy="69068"/>
                  </a:xfrm>
                  <a:custGeom>
                    <a:avLst/>
                    <a:gdLst>
                      <a:gd name="connsiteX0" fmla="*/ 69069 w 69068"/>
                      <a:gd name="connsiteY0" fmla="*/ 34534 h 69068"/>
                      <a:gd name="connsiteX1" fmla="*/ 34534 w 69068"/>
                      <a:gd name="connsiteY1" fmla="*/ 69069 h 69068"/>
                      <a:gd name="connsiteX2" fmla="*/ 0 w 69068"/>
                      <a:gd name="connsiteY2" fmla="*/ 34534 h 69068"/>
                      <a:gd name="connsiteX3" fmla="*/ 34534 w 69068"/>
                      <a:gd name="connsiteY3" fmla="*/ 0 h 69068"/>
                      <a:gd name="connsiteX4" fmla="*/ 69069 w 69068"/>
                      <a:gd name="connsiteY4" fmla="*/ 34534 h 690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068" h="69068">
                        <a:moveTo>
                          <a:pt x="69069" y="34534"/>
                        </a:moveTo>
                        <a:cubicBezTo>
                          <a:pt x="69069" y="53633"/>
                          <a:pt x="53584" y="69069"/>
                          <a:pt x="34534" y="69069"/>
                        </a:cubicBezTo>
                        <a:cubicBezTo>
                          <a:pt x="15436" y="69069"/>
                          <a:pt x="0" y="53584"/>
                          <a:pt x="0" y="34534"/>
                        </a:cubicBezTo>
                        <a:cubicBezTo>
                          <a:pt x="0" y="15435"/>
                          <a:pt x="15484" y="0"/>
                          <a:pt x="34534" y="0"/>
                        </a:cubicBezTo>
                        <a:cubicBezTo>
                          <a:pt x="53584" y="-49"/>
                          <a:pt x="69069" y="15435"/>
                          <a:pt x="69069" y="34534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717" name="组合 716" descr="20f3fa60-d73b-4845-8f1b-168f52fbf4e3"/>
                <p:cNvGrpSpPr/>
                <p:nvPr/>
              </p:nvGrpSpPr>
              <p:grpSpPr>
                <a:xfrm>
                  <a:off x="2280148" y="4525688"/>
                  <a:ext cx="535669" cy="658451"/>
                  <a:chOff x="2280148" y="4525688"/>
                  <a:chExt cx="535669" cy="658451"/>
                </a:xfrm>
              </p:grpSpPr>
              <p:sp>
                <p:nvSpPr>
                  <p:cNvPr id="719" name="任意多边形: 形状 718" descr="3c1fb3d5-2742-4661-ba26-26470bb6b105"/>
                  <p:cNvSpPr/>
                  <p:nvPr/>
                </p:nvSpPr>
                <p:spPr>
                  <a:xfrm>
                    <a:off x="2280148" y="4525688"/>
                    <a:ext cx="535669" cy="658451"/>
                  </a:xfrm>
                  <a:custGeom>
                    <a:avLst/>
                    <a:gdLst>
                      <a:gd name="connsiteX0" fmla="*/ 20505 w 535669"/>
                      <a:gd name="connsiteY0" fmla="*/ 658451 h 658451"/>
                      <a:gd name="connsiteX1" fmla="*/ 321153 w 535669"/>
                      <a:gd name="connsiteY1" fmla="*/ 534138 h 658451"/>
                      <a:gd name="connsiteX2" fmla="*/ 523377 w 535669"/>
                      <a:gd name="connsiteY2" fmla="*/ 286928 h 658451"/>
                      <a:gd name="connsiteX3" fmla="*/ 492750 w 535669"/>
                      <a:gd name="connsiteY3" fmla="*/ 70100 h 658451"/>
                      <a:gd name="connsiteX4" fmla="*/ 187022 w 535669"/>
                      <a:gd name="connsiteY4" fmla="*/ 44504 h 658451"/>
                      <a:gd name="connsiteX5" fmla="*/ 18894 w 535669"/>
                      <a:gd name="connsiteY5" fmla="*/ 328203 h 658451"/>
                      <a:gd name="connsiteX6" fmla="*/ 20505 w 535669"/>
                      <a:gd name="connsiteY6" fmla="*/ 658451 h 6584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5669" h="658451">
                        <a:moveTo>
                          <a:pt x="20505" y="658451"/>
                        </a:moveTo>
                        <a:cubicBezTo>
                          <a:pt x="124597" y="626799"/>
                          <a:pt x="229225" y="592265"/>
                          <a:pt x="321153" y="534138"/>
                        </a:cubicBezTo>
                        <a:cubicBezTo>
                          <a:pt x="413082" y="476011"/>
                          <a:pt x="492359" y="391214"/>
                          <a:pt x="523377" y="286928"/>
                        </a:cubicBezTo>
                        <a:cubicBezTo>
                          <a:pt x="545015" y="214147"/>
                          <a:pt x="540033" y="129448"/>
                          <a:pt x="492750" y="70100"/>
                        </a:cubicBezTo>
                        <a:cubicBezTo>
                          <a:pt x="422656" y="-17921"/>
                          <a:pt x="279878" y="-19094"/>
                          <a:pt x="187022" y="44504"/>
                        </a:cubicBezTo>
                        <a:cubicBezTo>
                          <a:pt x="94165" y="108102"/>
                          <a:pt x="44196" y="218543"/>
                          <a:pt x="18894" y="328203"/>
                        </a:cubicBezTo>
                        <a:cubicBezTo>
                          <a:pt x="-3185" y="423941"/>
                          <a:pt x="-9828" y="523245"/>
                          <a:pt x="20505" y="658451"/>
                        </a:cubicBezTo>
                        <a:close/>
                      </a:path>
                    </a:pathLst>
                  </a:custGeom>
                  <a:solidFill>
                    <a:srgbClr val="0D2D5B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20" name="任意多边形: 形状 719" descr="0487d512-4d2f-4a08-a376-0975078329d0"/>
                  <p:cNvSpPr/>
                  <p:nvPr/>
                </p:nvSpPr>
                <p:spPr>
                  <a:xfrm>
                    <a:off x="2280166" y="4861853"/>
                    <a:ext cx="367295" cy="322286"/>
                  </a:xfrm>
                  <a:custGeom>
                    <a:avLst/>
                    <a:gdLst>
                      <a:gd name="connsiteX0" fmla="*/ 321135 w 367295"/>
                      <a:gd name="connsiteY0" fmla="*/ 197973 h 322286"/>
                      <a:gd name="connsiteX1" fmla="*/ 367295 w 367295"/>
                      <a:gd name="connsiteY1" fmla="*/ 165539 h 322286"/>
                      <a:gd name="connsiteX2" fmla="*/ 17117 w 367295"/>
                      <a:gd name="connsiteY2" fmla="*/ 0 h 322286"/>
                      <a:gd name="connsiteX3" fmla="*/ 20487 w 367295"/>
                      <a:gd name="connsiteY3" fmla="*/ 322287 h 322286"/>
                      <a:gd name="connsiteX4" fmla="*/ 321135 w 367295"/>
                      <a:gd name="connsiteY4" fmla="*/ 197973 h 322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7295" h="322286">
                        <a:moveTo>
                          <a:pt x="321135" y="197973"/>
                        </a:moveTo>
                        <a:cubicBezTo>
                          <a:pt x="336962" y="187960"/>
                          <a:pt x="352397" y="177067"/>
                          <a:pt x="367295" y="165539"/>
                        </a:cubicBezTo>
                        <a:cubicBezTo>
                          <a:pt x="193696" y="151081"/>
                          <a:pt x="83157" y="72341"/>
                          <a:pt x="17117" y="0"/>
                        </a:cubicBezTo>
                        <a:cubicBezTo>
                          <a:pt x="-3496" y="93345"/>
                          <a:pt x="-9016" y="190842"/>
                          <a:pt x="20487" y="322287"/>
                        </a:cubicBezTo>
                        <a:cubicBezTo>
                          <a:pt x="124579" y="290634"/>
                          <a:pt x="229207" y="256100"/>
                          <a:pt x="321135" y="197973"/>
                        </a:cubicBezTo>
                        <a:close/>
                      </a:path>
                    </a:pathLst>
                  </a:custGeom>
                  <a:solidFill>
                    <a:srgbClr val="F77152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721" name="组合 720" descr="485f7205-4499-42f9-a8b0-cc3b40045b40"/>
                  <p:cNvGrpSpPr/>
                  <p:nvPr/>
                </p:nvGrpSpPr>
                <p:grpSpPr>
                  <a:xfrm>
                    <a:off x="2283802" y="4526963"/>
                    <a:ext cx="495593" cy="657127"/>
                    <a:chOff x="2283802" y="4526963"/>
                    <a:chExt cx="495593" cy="657127"/>
                  </a:xfrm>
                  <a:solidFill>
                    <a:srgbClr val="001638"/>
                  </a:solidFill>
                </p:grpSpPr>
                <p:sp>
                  <p:nvSpPr>
                    <p:cNvPr id="722" name="任意多边形: 形状 721" descr="0a2cc19c-c7f6-48e4-8c69-7afec3b7de9d"/>
                    <p:cNvSpPr/>
                    <p:nvPr/>
                  </p:nvSpPr>
                  <p:spPr>
                    <a:xfrm>
                      <a:off x="2283802" y="4526963"/>
                      <a:ext cx="305386" cy="614338"/>
                    </a:xfrm>
                    <a:custGeom>
                      <a:avLst/>
                      <a:gdLst>
                        <a:gd name="connsiteX0" fmla="*/ 167494 w 305386"/>
                        <a:gd name="connsiteY0" fmla="*/ 135939 h 614338"/>
                        <a:gd name="connsiteX1" fmla="*/ 0 w 305386"/>
                        <a:gd name="connsiteY1" fmla="*/ 555039 h 614338"/>
                        <a:gd name="connsiteX2" fmla="*/ 8255 w 305386"/>
                        <a:gd name="connsiteY2" fmla="*/ 614338 h 614338"/>
                        <a:gd name="connsiteX3" fmla="*/ 305386 w 305386"/>
                        <a:gd name="connsiteY3" fmla="*/ 0 h 614338"/>
                        <a:gd name="connsiteX4" fmla="*/ 270999 w 305386"/>
                        <a:gd name="connsiteY4" fmla="*/ 5617 h 614338"/>
                        <a:gd name="connsiteX5" fmla="*/ 167494 w 305386"/>
                        <a:gd name="connsiteY5" fmla="*/ 135939 h 6143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5386" h="614338">
                          <a:moveTo>
                            <a:pt x="167494" y="135939"/>
                          </a:moveTo>
                          <a:cubicBezTo>
                            <a:pt x="110392" y="223471"/>
                            <a:pt x="42008" y="360436"/>
                            <a:pt x="0" y="555039"/>
                          </a:cubicBezTo>
                          <a:cubicBezTo>
                            <a:pt x="1905" y="574040"/>
                            <a:pt x="4640" y="593774"/>
                            <a:pt x="8255" y="614338"/>
                          </a:cubicBezTo>
                          <a:cubicBezTo>
                            <a:pt x="73074" y="252388"/>
                            <a:pt x="233680" y="66968"/>
                            <a:pt x="305386" y="0"/>
                          </a:cubicBezTo>
                          <a:cubicBezTo>
                            <a:pt x="293859" y="1074"/>
                            <a:pt x="282380" y="3028"/>
                            <a:pt x="270999" y="5617"/>
                          </a:cubicBezTo>
                          <a:cubicBezTo>
                            <a:pt x="242228" y="34876"/>
                            <a:pt x="205642" y="77372"/>
                            <a:pt x="167494" y="135939"/>
                          </a:cubicBezTo>
                          <a:close/>
                        </a:path>
                      </a:pathLst>
                    </a:custGeom>
                    <a:solidFill>
                      <a:srgbClr val="001638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723" name="任意多边形: 形状 722" descr="f570340a-2acb-45fb-86ed-0b7f2e67f7e8"/>
                    <p:cNvSpPr/>
                    <p:nvPr/>
                  </p:nvSpPr>
                  <p:spPr>
                    <a:xfrm>
                      <a:off x="2297039" y="4537563"/>
                      <a:ext cx="409770" cy="646527"/>
                    </a:xfrm>
                    <a:custGeom>
                      <a:avLst/>
                      <a:gdLst>
                        <a:gd name="connsiteX0" fmla="*/ 391062 w 409770"/>
                        <a:gd name="connsiteY0" fmla="*/ 0 h 646527"/>
                        <a:gd name="connsiteX1" fmla="*/ 0 w 409770"/>
                        <a:gd name="connsiteY1" fmla="*/ 629480 h 646527"/>
                        <a:gd name="connsiteX2" fmla="*/ 3615 w 409770"/>
                        <a:gd name="connsiteY2" fmla="*/ 646528 h 646527"/>
                        <a:gd name="connsiteX3" fmla="*/ 14898 w 409770"/>
                        <a:gd name="connsiteY3" fmla="*/ 643059 h 646527"/>
                        <a:gd name="connsiteX4" fmla="*/ 409770 w 409770"/>
                        <a:gd name="connsiteY4" fmla="*/ 7376 h 646527"/>
                        <a:gd name="connsiteX5" fmla="*/ 391062 w 409770"/>
                        <a:gd name="connsiteY5" fmla="*/ 0 h 646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09770" h="646527">
                          <a:moveTo>
                            <a:pt x="391062" y="0"/>
                          </a:moveTo>
                          <a:cubicBezTo>
                            <a:pt x="327904" y="94664"/>
                            <a:pt x="134913" y="387350"/>
                            <a:pt x="0" y="629480"/>
                          </a:cubicBezTo>
                          <a:cubicBezTo>
                            <a:pt x="1172" y="635146"/>
                            <a:pt x="2296" y="640764"/>
                            <a:pt x="3615" y="646528"/>
                          </a:cubicBezTo>
                          <a:cubicBezTo>
                            <a:pt x="7376" y="645404"/>
                            <a:pt x="11137" y="644183"/>
                            <a:pt x="14898" y="643059"/>
                          </a:cubicBezTo>
                          <a:cubicBezTo>
                            <a:pt x="151130" y="397998"/>
                            <a:pt x="348908" y="98474"/>
                            <a:pt x="409770" y="7376"/>
                          </a:cubicBezTo>
                          <a:cubicBezTo>
                            <a:pt x="403665" y="4640"/>
                            <a:pt x="397412" y="2198"/>
                            <a:pt x="391062" y="0"/>
                          </a:cubicBezTo>
                          <a:close/>
                        </a:path>
                      </a:pathLst>
                    </a:custGeom>
                    <a:solidFill>
                      <a:srgbClr val="001638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724" name="任意多边形: 形状 723" descr="edc89621-7c70-47ca-b9be-f5c407574e83"/>
                    <p:cNvSpPr/>
                    <p:nvPr/>
                  </p:nvSpPr>
                  <p:spPr>
                    <a:xfrm>
                      <a:off x="2361125" y="4585774"/>
                      <a:ext cx="418269" cy="579412"/>
                    </a:xfrm>
                    <a:custGeom>
                      <a:avLst/>
                      <a:gdLst>
                        <a:gd name="connsiteX0" fmla="*/ 411773 w 418269"/>
                        <a:gd name="connsiteY0" fmla="*/ 10013 h 579412"/>
                        <a:gd name="connsiteX1" fmla="*/ 402737 w 418269"/>
                        <a:gd name="connsiteY1" fmla="*/ 0 h 579412"/>
                        <a:gd name="connsiteX2" fmla="*/ 337625 w 418269"/>
                        <a:gd name="connsiteY2" fmla="*/ 188204 h 579412"/>
                        <a:gd name="connsiteX3" fmla="*/ 0 w 418269"/>
                        <a:gd name="connsiteY3" fmla="*/ 579413 h 579412"/>
                        <a:gd name="connsiteX4" fmla="*/ 60374 w 418269"/>
                        <a:gd name="connsiteY4" fmla="*/ 558898 h 579412"/>
                        <a:gd name="connsiteX5" fmla="*/ 418270 w 418269"/>
                        <a:gd name="connsiteY5" fmla="*/ 18903 h 579412"/>
                        <a:gd name="connsiteX6" fmla="*/ 411773 w 418269"/>
                        <a:gd name="connsiteY6" fmla="*/ 10013 h 5794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18269" h="579412">
                          <a:moveTo>
                            <a:pt x="411773" y="10013"/>
                          </a:moveTo>
                          <a:cubicBezTo>
                            <a:pt x="408940" y="6448"/>
                            <a:pt x="405814" y="3273"/>
                            <a:pt x="402737" y="0"/>
                          </a:cubicBezTo>
                          <a:cubicBezTo>
                            <a:pt x="393553" y="43375"/>
                            <a:pt x="374845" y="110490"/>
                            <a:pt x="337625" y="188204"/>
                          </a:cubicBezTo>
                          <a:cubicBezTo>
                            <a:pt x="285066" y="297913"/>
                            <a:pt x="185029" y="448945"/>
                            <a:pt x="0" y="579413"/>
                          </a:cubicBezTo>
                          <a:cubicBezTo>
                            <a:pt x="20222" y="572868"/>
                            <a:pt x="40396" y="566127"/>
                            <a:pt x="60374" y="558898"/>
                          </a:cubicBezTo>
                          <a:cubicBezTo>
                            <a:pt x="307975" y="364002"/>
                            <a:pt x="391258" y="132129"/>
                            <a:pt x="418270" y="18903"/>
                          </a:cubicBezTo>
                          <a:cubicBezTo>
                            <a:pt x="416169" y="15875"/>
                            <a:pt x="414069" y="12895"/>
                            <a:pt x="411773" y="10013"/>
                          </a:cubicBezTo>
                          <a:close/>
                        </a:path>
                      </a:pathLst>
                    </a:custGeom>
                    <a:solidFill>
                      <a:srgbClr val="001638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sp>
              <p:nvSpPr>
                <p:cNvPr id="718" name="任意多边形: 形状 717" descr="7d897d8c-11f1-4377-aa63-4b609ff74b73"/>
                <p:cNvSpPr/>
                <p:nvPr/>
              </p:nvSpPr>
              <p:spPr>
                <a:xfrm>
                  <a:off x="2280822" y="4046415"/>
                  <a:ext cx="839782" cy="1488999"/>
                </a:xfrm>
                <a:custGeom>
                  <a:avLst/>
                  <a:gdLst>
                    <a:gd name="connsiteX0" fmla="*/ 601199 w 839782"/>
                    <a:gd name="connsiteY0" fmla="*/ 570962 h 1488999"/>
                    <a:gd name="connsiteX1" fmla="*/ 489976 w 839782"/>
                    <a:gd name="connsiteY1" fmla="*/ 133789 h 1488999"/>
                    <a:gd name="connsiteX2" fmla="*/ 534328 w 839782"/>
                    <a:gd name="connsiteY2" fmla="*/ 0 h 1488999"/>
                    <a:gd name="connsiteX3" fmla="*/ 433510 w 839782"/>
                    <a:gd name="connsiteY3" fmla="*/ 26035 h 1488999"/>
                    <a:gd name="connsiteX4" fmla="*/ 433461 w 839782"/>
                    <a:gd name="connsiteY4" fmla="*/ 26035 h 1488999"/>
                    <a:gd name="connsiteX5" fmla="*/ 419784 w 839782"/>
                    <a:gd name="connsiteY5" fmla="*/ 32531 h 1488999"/>
                    <a:gd name="connsiteX6" fmla="*/ 419589 w 839782"/>
                    <a:gd name="connsiteY6" fmla="*/ 32629 h 1488999"/>
                    <a:gd name="connsiteX7" fmla="*/ 406449 w 839782"/>
                    <a:gd name="connsiteY7" fmla="*/ 39663 h 1488999"/>
                    <a:gd name="connsiteX8" fmla="*/ 406009 w 839782"/>
                    <a:gd name="connsiteY8" fmla="*/ 39907 h 1488999"/>
                    <a:gd name="connsiteX9" fmla="*/ 393456 w 839782"/>
                    <a:gd name="connsiteY9" fmla="*/ 47381 h 1488999"/>
                    <a:gd name="connsiteX10" fmla="*/ 392772 w 839782"/>
                    <a:gd name="connsiteY10" fmla="*/ 47820 h 1488999"/>
                    <a:gd name="connsiteX11" fmla="*/ 380853 w 839782"/>
                    <a:gd name="connsiteY11" fmla="*/ 55684 h 1488999"/>
                    <a:gd name="connsiteX12" fmla="*/ 379925 w 839782"/>
                    <a:gd name="connsiteY12" fmla="*/ 56319 h 1488999"/>
                    <a:gd name="connsiteX13" fmla="*/ 368691 w 839782"/>
                    <a:gd name="connsiteY13" fmla="*/ 64526 h 1488999"/>
                    <a:gd name="connsiteX14" fmla="*/ 367518 w 839782"/>
                    <a:gd name="connsiteY14" fmla="*/ 65454 h 1488999"/>
                    <a:gd name="connsiteX15" fmla="*/ 357017 w 839782"/>
                    <a:gd name="connsiteY15" fmla="*/ 73953 h 1488999"/>
                    <a:gd name="connsiteX16" fmla="*/ 355551 w 839782"/>
                    <a:gd name="connsiteY16" fmla="*/ 75223 h 1488999"/>
                    <a:gd name="connsiteX17" fmla="*/ 345782 w 839782"/>
                    <a:gd name="connsiteY17" fmla="*/ 83918 h 1488999"/>
                    <a:gd name="connsiteX18" fmla="*/ 344072 w 839782"/>
                    <a:gd name="connsiteY18" fmla="*/ 85529 h 1488999"/>
                    <a:gd name="connsiteX19" fmla="*/ 334987 w 839782"/>
                    <a:gd name="connsiteY19" fmla="*/ 94371 h 1488999"/>
                    <a:gd name="connsiteX20" fmla="*/ 333082 w 839782"/>
                    <a:gd name="connsiteY20" fmla="*/ 96373 h 1488999"/>
                    <a:gd name="connsiteX21" fmla="*/ 324680 w 839782"/>
                    <a:gd name="connsiteY21" fmla="*/ 105361 h 1488999"/>
                    <a:gd name="connsiteX22" fmla="*/ 322629 w 839782"/>
                    <a:gd name="connsiteY22" fmla="*/ 107755 h 1488999"/>
                    <a:gd name="connsiteX23" fmla="*/ 314960 w 839782"/>
                    <a:gd name="connsiteY23" fmla="*/ 116840 h 1488999"/>
                    <a:gd name="connsiteX24" fmla="*/ 312713 w 839782"/>
                    <a:gd name="connsiteY24" fmla="*/ 119722 h 1488999"/>
                    <a:gd name="connsiteX25" fmla="*/ 305728 w 839782"/>
                    <a:gd name="connsiteY25" fmla="*/ 128758 h 1488999"/>
                    <a:gd name="connsiteX26" fmla="*/ 303335 w 839782"/>
                    <a:gd name="connsiteY26" fmla="*/ 132129 h 1488999"/>
                    <a:gd name="connsiteX27" fmla="*/ 297033 w 839782"/>
                    <a:gd name="connsiteY27" fmla="*/ 141165 h 1488999"/>
                    <a:gd name="connsiteX28" fmla="*/ 294591 w 839782"/>
                    <a:gd name="connsiteY28" fmla="*/ 144975 h 1488999"/>
                    <a:gd name="connsiteX29" fmla="*/ 288925 w 839782"/>
                    <a:gd name="connsiteY29" fmla="*/ 153963 h 1488999"/>
                    <a:gd name="connsiteX30" fmla="*/ 286434 w 839782"/>
                    <a:gd name="connsiteY30" fmla="*/ 158310 h 1488999"/>
                    <a:gd name="connsiteX31" fmla="*/ 281403 w 839782"/>
                    <a:gd name="connsiteY31" fmla="*/ 167200 h 1488999"/>
                    <a:gd name="connsiteX32" fmla="*/ 278911 w 839782"/>
                    <a:gd name="connsiteY32" fmla="*/ 172085 h 1488999"/>
                    <a:gd name="connsiteX33" fmla="*/ 274515 w 839782"/>
                    <a:gd name="connsiteY33" fmla="*/ 180828 h 1488999"/>
                    <a:gd name="connsiteX34" fmla="*/ 272024 w 839782"/>
                    <a:gd name="connsiteY34" fmla="*/ 186299 h 1488999"/>
                    <a:gd name="connsiteX35" fmla="*/ 268263 w 839782"/>
                    <a:gd name="connsiteY35" fmla="*/ 194798 h 1488999"/>
                    <a:gd name="connsiteX36" fmla="*/ 265870 w 839782"/>
                    <a:gd name="connsiteY36" fmla="*/ 200806 h 1488999"/>
                    <a:gd name="connsiteX37" fmla="*/ 262646 w 839782"/>
                    <a:gd name="connsiteY37" fmla="*/ 209110 h 1488999"/>
                    <a:gd name="connsiteX38" fmla="*/ 260399 w 839782"/>
                    <a:gd name="connsiteY38" fmla="*/ 215753 h 1488999"/>
                    <a:gd name="connsiteX39" fmla="*/ 257712 w 839782"/>
                    <a:gd name="connsiteY39" fmla="*/ 223813 h 1488999"/>
                    <a:gd name="connsiteX40" fmla="*/ 255709 w 839782"/>
                    <a:gd name="connsiteY40" fmla="*/ 230944 h 1488999"/>
                    <a:gd name="connsiteX41" fmla="*/ 253512 w 839782"/>
                    <a:gd name="connsiteY41" fmla="*/ 238858 h 1488999"/>
                    <a:gd name="connsiteX42" fmla="*/ 251704 w 839782"/>
                    <a:gd name="connsiteY42" fmla="*/ 246624 h 1488999"/>
                    <a:gd name="connsiteX43" fmla="*/ 249995 w 839782"/>
                    <a:gd name="connsiteY43" fmla="*/ 254195 h 1488999"/>
                    <a:gd name="connsiteX44" fmla="*/ 248480 w 839782"/>
                    <a:gd name="connsiteY44" fmla="*/ 262646 h 1488999"/>
                    <a:gd name="connsiteX45" fmla="*/ 247210 w 839782"/>
                    <a:gd name="connsiteY45" fmla="*/ 269826 h 1488999"/>
                    <a:gd name="connsiteX46" fmla="*/ 246038 w 839782"/>
                    <a:gd name="connsiteY46" fmla="*/ 278960 h 1488999"/>
                    <a:gd name="connsiteX47" fmla="*/ 245208 w 839782"/>
                    <a:gd name="connsiteY47" fmla="*/ 285652 h 1488999"/>
                    <a:gd name="connsiteX48" fmla="*/ 244426 w 839782"/>
                    <a:gd name="connsiteY48" fmla="*/ 296105 h 1488999"/>
                    <a:gd name="connsiteX49" fmla="*/ 243987 w 839782"/>
                    <a:gd name="connsiteY49" fmla="*/ 301771 h 1488999"/>
                    <a:gd name="connsiteX50" fmla="*/ 243596 w 839782"/>
                    <a:gd name="connsiteY50" fmla="*/ 318086 h 1488999"/>
                    <a:gd name="connsiteX51" fmla="*/ 243596 w 839782"/>
                    <a:gd name="connsiteY51" fmla="*/ 369912 h 1488999"/>
                    <a:gd name="connsiteX52" fmla="*/ 243742 w 839782"/>
                    <a:gd name="connsiteY52" fmla="*/ 369912 h 1488999"/>
                    <a:gd name="connsiteX53" fmla="*/ 243742 w 839782"/>
                    <a:gd name="connsiteY53" fmla="*/ 494714 h 1488999"/>
                    <a:gd name="connsiteX54" fmla="*/ 186250 w 839782"/>
                    <a:gd name="connsiteY54" fmla="*/ 523777 h 1488999"/>
                    <a:gd name="connsiteX55" fmla="*/ 18122 w 839782"/>
                    <a:gd name="connsiteY55" fmla="*/ 807476 h 1488999"/>
                    <a:gd name="connsiteX56" fmla="*/ 16363 w 839782"/>
                    <a:gd name="connsiteY56" fmla="*/ 815389 h 1488999"/>
                    <a:gd name="connsiteX57" fmla="*/ 16363 w 839782"/>
                    <a:gd name="connsiteY57" fmla="*/ 815438 h 1488999"/>
                    <a:gd name="connsiteX58" fmla="*/ 12749 w 839782"/>
                    <a:gd name="connsiteY58" fmla="*/ 832582 h 1488999"/>
                    <a:gd name="connsiteX59" fmla="*/ 12553 w 839782"/>
                    <a:gd name="connsiteY59" fmla="*/ 833462 h 1488999"/>
                    <a:gd name="connsiteX60" fmla="*/ 9476 w 839782"/>
                    <a:gd name="connsiteY60" fmla="*/ 849972 h 1488999"/>
                    <a:gd name="connsiteX61" fmla="*/ 9183 w 839782"/>
                    <a:gd name="connsiteY61" fmla="*/ 851681 h 1488999"/>
                    <a:gd name="connsiteX62" fmla="*/ 6594 w 839782"/>
                    <a:gd name="connsiteY62" fmla="*/ 867654 h 1488999"/>
                    <a:gd name="connsiteX63" fmla="*/ 6252 w 839782"/>
                    <a:gd name="connsiteY63" fmla="*/ 870097 h 1488999"/>
                    <a:gd name="connsiteX64" fmla="*/ 4152 w 839782"/>
                    <a:gd name="connsiteY64" fmla="*/ 885581 h 1488999"/>
                    <a:gd name="connsiteX65" fmla="*/ 3761 w 839782"/>
                    <a:gd name="connsiteY65" fmla="*/ 888804 h 1488999"/>
                    <a:gd name="connsiteX66" fmla="*/ 2149 w 839782"/>
                    <a:gd name="connsiteY66" fmla="*/ 903849 h 1488999"/>
                    <a:gd name="connsiteX67" fmla="*/ 1807 w 839782"/>
                    <a:gd name="connsiteY67" fmla="*/ 907806 h 1488999"/>
                    <a:gd name="connsiteX68" fmla="*/ 635 w 839782"/>
                    <a:gd name="connsiteY68" fmla="*/ 922460 h 1488999"/>
                    <a:gd name="connsiteX69" fmla="*/ 342 w 839782"/>
                    <a:gd name="connsiteY69" fmla="*/ 927149 h 1488999"/>
                    <a:gd name="connsiteX70" fmla="*/ 0 w 839782"/>
                    <a:gd name="connsiteY70" fmla="*/ 933743 h 1488999"/>
                    <a:gd name="connsiteX71" fmla="*/ 14263 w 839782"/>
                    <a:gd name="connsiteY71" fmla="*/ 958020 h 1488999"/>
                    <a:gd name="connsiteX72" fmla="*/ 279156 w 839782"/>
                    <a:gd name="connsiteY72" fmla="*/ 1332034 h 1488999"/>
                    <a:gd name="connsiteX73" fmla="*/ 325657 w 839782"/>
                    <a:gd name="connsiteY73" fmla="*/ 1323145 h 1488999"/>
                    <a:gd name="connsiteX74" fmla="*/ 302504 w 839782"/>
                    <a:gd name="connsiteY74" fmla="*/ 1362465 h 1488999"/>
                    <a:gd name="connsiteX75" fmla="*/ 350276 w 839782"/>
                    <a:gd name="connsiteY75" fmla="*/ 1425087 h 1488999"/>
                    <a:gd name="connsiteX76" fmla="*/ 362683 w 839782"/>
                    <a:gd name="connsiteY76" fmla="*/ 1414633 h 1488999"/>
                    <a:gd name="connsiteX77" fmla="*/ 385005 w 839782"/>
                    <a:gd name="connsiteY77" fmla="*/ 1461868 h 1488999"/>
                    <a:gd name="connsiteX78" fmla="*/ 426329 w 839782"/>
                    <a:gd name="connsiteY78" fmla="*/ 1488830 h 1488999"/>
                    <a:gd name="connsiteX79" fmla="*/ 458470 w 839782"/>
                    <a:gd name="connsiteY79" fmla="*/ 1451561 h 1488999"/>
                    <a:gd name="connsiteX80" fmla="*/ 448652 w 839782"/>
                    <a:gd name="connsiteY80" fmla="*/ 1399784 h 1488999"/>
                    <a:gd name="connsiteX81" fmla="*/ 496619 w 839782"/>
                    <a:gd name="connsiteY81" fmla="*/ 1419811 h 1488999"/>
                    <a:gd name="connsiteX82" fmla="*/ 538236 w 839782"/>
                    <a:gd name="connsiteY82" fmla="*/ 1403106 h 1488999"/>
                    <a:gd name="connsiteX83" fmla="*/ 577899 w 839782"/>
                    <a:gd name="connsiteY83" fmla="*/ 1388159 h 1488999"/>
                    <a:gd name="connsiteX84" fmla="*/ 611505 w 839782"/>
                    <a:gd name="connsiteY84" fmla="*/ 1350108 h 1488999"/>
                    <a:gd name="connsiteX85" fmla="*/ 633828 w 839782"/>
                    <a:gd name="connsiteY85" fmla="*/ 1397342 h 1488999"/>
                    <a:gd name="connsiteX86" fmla="*/ 675151 w 839782"/>
                    <a:gd name="connsiteY86" fmla="*/ 1424305 h 1488999"/>
                    <a:gd name="connsiteX87" fmla="*/ 707292 w 839782"/>
                    <a:gd name="connsiteY87" fmla="*/ 1387035 h 1488999"/>
                    <a:gd name="connsiteX88" fmla="*/ 697474 w 839782"/>
                    <a:gd name="connsiteY88" fmla="*/ 1335258 h 1488999"/>
                    <a:gd name="connsiteX89" fmla="*/ 745441 w 839782"/>
                    <a:gd name="connsiteY89" fmla="*/ 1355285 h 1488999"/>
                    <a:gd name="connsiteX90" fmla="*/ 789598 w 839782"/>
                    <a:gd name="connsiteY90" fmla="*/ 1334184 h 1488999"/>
                    <a:gd name="connsiteX91" fmla="*/ 773137 w 839782"/>
                    <a:gd name="connsiteY91" fmla="*/ 1279623 h 1488999"/>
                    <a:gd name="connsiteX92" fmla="*/ 635342 w 839782"/>
                    <a:gd name="connsiteY92" fmla="*/ 1227211 h 1488999"/>
                    <a:gd name="connsiteX93" fmla="*/ 807622 w 839782"/>
                    <a:gd name="connsiteY93" fmla="*/ 1076472 h 1488999"/>
                    <a:gd name="connsiteX94" fmla="*/ 797853 w 839782"/>
                    <a:gd name="connsiteY94" fmla="*/ 719308 h 1488999"/>
                    <a:gd name="connsiteX95" fmla="*/ 793115 w 839782"/>
                    <a:gd name="connsiteY95" fmla="*/ 704850 h 1488999"/>
                    <a:gd name="connsiteX96" fmla="*/ 792871 w 839782"/>
                    <a:gd name="connsiteY96" fmla="*/ 704117 h 1488999"/>
                    <a:gd name="connsiteX97" fmla="*/ 601199 w 839782"/>
                    <a:gd name="connsiteY97" fmla="*/ 570962 h 1488999"/>
                    <a:gd name="connsiteX98" fmla="*/ 529639 w 839782"/>
                    <a:gd name="connsiteY98" fmla="*/ 1350352 h 1488999"/>
                    <a:gd name="connsiteX99" fmla="*/ 524510 w 839782"/>
                    <a:gd name="connsiteY99" fmla="*/ 1344246 h 1488999"/>
                    <a:gd name="connsiteX100" fmla="*/ 441423 w 839782"/>
                    <a:gd name="connsiteY100" fmla="*/ 1296133 h 1488999"/>
                    <a:gd name="connsiteX101" fmla="*/ 562659 w 839782"/>
                    <a:gd name="connsiteY101" fmla="*/ 1257837 h 1488999"/>
                    <a:gd name="connsiteX102" fmla="*/ 579804 w 839782"/>
                    <a:gd name="connsiteY102" fmla="*/ 1251340 h 1488999"/>
                    <a:gd name="connsiteX103" fmla="*/ 529639 w 839782"/>
                    <a:gd name="connsiteY103" fmla="*/ 1350352 h 1488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</a:cxnLst>
                  <a:rect l="l" t="t" r="r" b="b"/>
                  <a:pathLst>
                    <a:path w="839782" h="1488999">
                      <a:moveTo>
                        <a:pt x="601199" y="570962"/>
                      </a:moveTo>
                      <a:cubicBezTo>
                        <a:pt x="494470" y="456077"/>
                        <a:pt x="451143" y="285701"/>
                        <a:pt x="489976" y="133789"/>
                      </a:cubicBezTo>
                      <a:cubicBezTo>
                        <a:pt x="501601" y="88265"/>
                        <a:pt x="520016" y="44694"/>
                        <a:pt x="534328" y="0"/>
                      </a:cubicBezTo>
                      <a:cubicBezTo>
                        <a:pt x="498719" y="3175"/>
                        <a:pt x="464820" y="12114"/>
                        <a:pt x="433510" y="26035"/>
                      </a:cubicBezTo>
                      <a:cubicBezTo>
                        <a:pt x="433510" y="26035"/>
                        <a:pt x="433461" y="26035"/>
                        <a:pt x="433461" y="26035"/>
                      </a:cubicBezTo>
                      <a:cubicBezTo>
                        <a:pt x="428820" y="28087"/>
                        <a:pt x="424278" y="30236"/>
                        <a:pt x="419784" y="32531"/>
                      </a:cubicBezTo>
                      <a:cubicBezTo>
                        <a:pt x="419735" y="32580"/>
                        <a:pt x="419637" y="32580"/>
                        <a:pt x="419589" y="32629"/>
                      </a:cubicBezTo>
                      <a:cubicBezTo>
                        <a:pt x="415143" y="34876"/>
                        <a:pt x="410747" y="37221"/>
                        <a:pt x="406449" y="39663"/>
                      </a:cubicBezTo>
                      <a:cubicBezTo>
                        <a:pt x="406302" y="39761"/>
                        <a:pt x="406156" y="39809"/>
                        <a:pt x="406009" y="39907"/>
                      </a:cubicBezTo>
                      <a:cubicBezTo>
                        <a:pt x="401760" y="42301"/>
                        <a:pt x="397608" y="44792"/>
                        <a:pt x="393456" y="47381"/>
                      </a:cubicBezTo>
                      <a:cubicBezTo>
                        <a:pt x="393212" y="47527"/>
                        <a:pt x="393016" y="47674"/>
                        <a:pt x="392772" y="47820"/>
                      </a:cubicBezTo>
                      <a:cubicBezTo>
                        <a:pt x="388767" y="50360"/>
                        <a:pt x="384761" y="52998"/>
                        <a:pt x="380853" y="55684"/>
                      </a:cubicBezTo>
                      <a:cubicBezTo>
                        <a:pt x="380560" y="55880"/>
                        <a:pt x="380267" y="56124"/>
                        <a:pt x="379925" y="56319"/>
                      </a:cubicBezTo>
                      <a:cubicBezTo>
                        <a:pt x="376115" y="59006"/>
                        <a:pt x="372354" y="61741"/>
                        <a:pt x="368691" y="64526"/>
                      </a:cubicBezTo>
                      <a:cubicBezTo>
                        <a:pt x="368300" y="64819"/>
                        <a:pt x="367909" y="65161"/>
                        <a:pt x="367518" y="65454"/>
                      </a:cubicBezTo>
                      <a:cubicBezTo>
                        <a:pt x="363953" y="68238"/>
                        <a:pt x="360436" y="71022"/>
                        <a:pt x="357017" y="73953"/>
                      </a:cubicBezTo>
                      <a:cubicBezTo>
                        <a:pt x="356528" y="74393"/>
                        <a:pt x="356040" y="74783"/>
                        <a:pt x="355551" y="75223"/>
                      </a:cubicBezTo>
                      <a:cubicBezTo>
                        <a:pt x="352230" y="78056"/>
                        <a:pt x="348957" y="80938"/>
                        <a:pt x="345782" y="83918"/>
                      </a:cubicBezTo>
                      <a:cubicBezTo>
                        <a:pt x="345196" y="84455"/>
                        <a:pt x="344658" y="84992"/>
                        <a:pt x="344072" y="85529"/>
                      </a:cubicBezTo>
                      <a:cubicBezTo>
                        <a:pt x="340995" y="88411"/>
                        <a:pt x="337967" y="91391"/>
                        <a:pt x="334987" y="94371"/>
                      </a:cubicBezTo>
                      <a:cubicBezTo>
                        <a:pt x="334352" y="95006"/>
                        <a:pt x="333717" y="95689"/>
                        <a:pt x="333082" y="96373"/>
                      </a:cubicBezTo>
                      <a:cubicBezTo>
                        <a:pt x="330249" y="99304"/>
                        <a:pt x="327416" y="102332"/>
                        <a:pt x="324680" y="105361"/>
                      </a:cubicBezTo>
                      <a:cubicBezTo>
                        <a:pt x="323997" y="106143"/>
                        <a:pt x="323313" y="106973"/>
                        <a:pt x="322629" y="107755"/>
                      </a:cubicBezTo>
                      <a:cubicBezTo>
                        <a:pt x="320040" y="110734"/>
                        <a:pt x="317451" y="113763"/>
                        <a:pt x="314960" y="116840"/>
                      </a:cubicBezTo>
                      <a:cubicBezTo>
                        <a:pt x="314179" y="117768"/>
                        <a:pt x="313446" y="118794"/>
                        <a:pt x="312713" y="119722"/>
                      </a:cubicBezTo>
                      <a:cubicBezTo>
                        <a:pt x="310368" y="122702"/>
                        <a:pt x="308024" y="125681"/>
                        <a:pt x="305728" y="128758"/>
                      </a:cubicBezTo>
                      <a:cubicBezTo>
                        <a:pt x="304898" y="129882"/>
                        <a:pt x="304165" y="131005"/>
                        <a:pt x="303335" y="132129"/>
                      </a:cubicBezTo>
                      <a:cubicBezTo>
                        <a:pt x="301185" y="135108"/>
                        <a:pt x="299085" y="138088"/>
                        <a:pt x="297033" y="141165"/>
                      </a:cubicBezTo>
                      <a:cubicBezTo>
                        <a:pt x="296203" y="142435"/>
                        <a:pt x="295421" y="143705"/>
                        <a:pt x="294591" y="144975"/>
                      </a:cubicBezTo>
                      <a:cubicBezTo>
                        <a:pt x="292686" y="147955"/>
                        <a:pt x="290781" y="150934"/>
                        <a:pt x="288925" y="153963"/>
                      </a:cubicBezTo>
                      <a:cubicBezTo>
                        <a:pt x="288046" y="155380"/>
                        <a:pt x="287264" y="156845"/>
                        <a:pt x="286434" y="158310"/>
                      </a:cubicBezTo>
                      <a:cubicBezTo>
                        <a:pt x="284724" y="161241"/>
                        <a:pt x="283015" y="164221"/>
                        <a:pt x="281403" y="167200"/>
                      </a:cubicBezTo>
                      <a:cubicBezTo>
                        <a:pt x="280523" y="168812"/>
                        <a:pt x="279742" y="170473"/>
                        <a:pt x="278911" y="172085"/>
                      </a:cubicBezTo>
                      <a:cubicBezTo>
                        <a:pt x="277446" y="174967"/>
                        <a:pt x="275932" y="177849"/>
                        <a:pt x="274515" y="180828"/>
                      </a:cubicBezTo>
                      <a:cubicBezTo>
                        <a:pt x="273636" y="182636"/>
                        <a:pt x="272855" y="184492"/>
                        <a:pt x="272024" y="186299"/>
                      </a:cubicBezTo>
                      <a:cubicBezTo>
                        <a:pt x="270754" y="189132"/>
                        <a:pt x="269435" y="191965"/>
                        <a:pt x="268263" y="194798"/>
                      </a:cubicBezTo>
                      <a:cubicBezTo>
                        <a:pt x="267433" y="196801"/>
                        <a:pt x="266700" y="198804"/>
                        <a:pt x="265870" y="200806"/>
                      </a:cubicBezTo>
                      <a:cubicBezTo>
                        <a:pt x="264795" y="203591"/>
                        <a:pt x="263671" y="206326"/>
                        <a:pt x="262646" y="209110"/>
                      </a:cubicBezTo>
                      <a:cubicBezTo>
                        <a:pt x="261864" y="211308"/>
                        <a:pt x="261132" y="213506"/>
                        <a:pt x="260399" y="215753"/>
                      </a:cubicBezTo>
                      <a:cubicBezTo>
                        <a:pt x="259471" y="218440"/>
                        <a:pt x="258543" y="221126"/>
                        <a:pt x="257712" y="223813"/>
                      </a:cubicBezTo>
                      <a:cubicBezTo>
                        <a:pt x="256980" y="226158"/>
                        <a:pt x="256345" y="228551"/>
                        <a:pt x="255709" y="230944"/>
                      </a:cubicBezTo>
                      <a:cubicBezTo>
                        <a:pt x="254977" y="233582"/>
                        <a:pt x="254195" y="236171"/>
                        <a:pt x="253512" y="238858"/>
                      </a:cubicBezTo>
                      <a:cubicBezTo>
                        <a:pt x="252877" y="241398"/>
                        <a:pt x="252339" y="244035"/>
                        <a:pt x="251704" y="246624"/>
                      </a:cubicBezTo>
                      <a:cubicBezTo>
                        <a:pt x="251118" y="249164"/>
                        <a:pt x="250483" y="251655"/>
                        <a:pt x="249995" y="254195"/>
                      </a:cubicBezTo>
                      <a:cubicBezTo>
                        <a:pt x="249408" y="256980"/>
                        <a:pt x="248969" y="259813"/>
                        <a:pt x="248480" y="262646"/>
                      </a:cubicBezTo>
                      <a:cubicBezTo>
                        <a:pt x="248041" y="265039"/>
                        <a:pt x="247601" y="267384"/>
                        <a:pt x="247210" y="269826"/>
                      </a:cubicBezTo>
                      <a:cubicBezTo>
                        <a:pt x="246771" y="272855"/>
                        <a:pt x="246429" y="275932"/>
                        <a:pt x="246038" y="278960"/>
                      </a:cubicBezTo>
                      <a:cubicBezTo>
                        <a:pt x="245745" y="281207"/>
                        <a:pt x="245403" y="283405"/>
                        <a:pt x="245208" y="285652"/>
                      </a:cubicBezTo>
                      <a:cubicBezTo>
                        <a:pt x="244866" y="289120"/>
                        <a:pt x="244671" y="292588"/>
                        <a:pt x="244426" y="296105"/>
                      </a:cubicBezTo>
                      <a:cubicBezTo>
                        <a:pt x="244280" y="298010"/>
                        <a:pt x="244084" y="299866"/>
                        <a:pt x="243987" y="301771"/>
                      </a:cubicBezTo>
                      <a:cubicBezTo>
                        <a:pt x="243694" y="307193"/>
                        <a:pt x="243596" y="312615"/>
                        <a:pt x="243596" y="318086"/>
                      </a:cubicBezTo>
                      <a:lnTo>
                        <a:pt x="243596" y="369912"/>
                      </a:lnTo>
                      <a:lnTo>
                        <a:pt x="243742" y="369912"/>
                      </a:lnTo>
                      <a:lnTo>
                        <a:pt x="243742" y="494714"/>
                      </a:lnTo>
                      <a:cubicBezTo>
                        <a:pt x="223325" y="501992"/>
                        <a:pt x="203884" y="511663"/>
                        <a:pt x="186250" y="523777"/>
                      </a:cubicBezTo>
                      <a:cubicBezTo>
                        <a:pt x="93394" y="587375"/>
                        <a:pt x="43424" y="697816"/>
                        <a:pt x="18122" y="807476"/>
                      </a:cubicBezTo>
                      <a:cubicBezTo>
                        <a:pt x="17536" y="810113"/>
                        <a:pt x="16950" y="812751"/>
                        <a:pt x="16363" y="815389"/>
                      </a:cubicBezTo>
                      <a:cubicBezTo>
                        <a:pt x="16363" y="815389"/>
                        <a:pt x="16363" y="815389"/>
                        <a:pt x="16363" y="815438"/>
                      </a:cubicBezTo>
                      <a:cubicBezTo>
                        <a:pt x="15093" y="821153"/>
                        <a:pt x="13921" y="826868"/>
                        <a:pt x="12749" y="832582"/>
                      </a:cubicBezTo>
                      <a:cubicBezTo>
                        <a:pt x="12700" y="832876"/>
                        <a:pt x="12651" y="833169"/>
                        <a:pt x="12553" y="833462"/>
                      </a:cubicBezTo>
                      <a:cubicBezTo>
                        <a:pt x="11479" y="838933"/>
                        <a:pt x="10453" y="844452"/>
                        <a:pt x="9476" y="849972"/>
                      </a:cubicBezTo>
                      <a:cubicBezTo>
                        <a:pt x="9378" y="850558"/>
                        <a:pt x="9281" y="851095"/>
                        <a:pt x="9183" y="851681"/>
                      </a:cubicBezTo>
                      <a:cubicBezTo>
                        <a:pt x="8255" y="856957"/>
                        <a:pt x="7425" y="862281"/>
                        <a:pt x="6594" y="867654"/>
                      </a:cubicBezTo>
                      <a:cubicBezTo>
                        <a:pt x="6496" y="868485"/>
                        <a:pt x="6350" y="869266"/>
                        <a:pt x="6252" y="870097"/>
                      </a:cubicBezTo>
                      <a:cubicBezTo>
                        <a:pt x="5520" y="875225"/>
                        <a:pt x="4787" y="880403"/>
                        <a:pt x="4152" y="885581"/>
                      </a:cubicBezTo>
                      <a:cubicBezTo>
                        <a:pt x="4005" y="886655"/>
                        <a:pt x="3908" y="887730"/>
                        <a:pt x="3761" y="888804"/>
                      </a:cubicBezTo>
                      <a:cubicBezTo>
                        <a:pt x="3175" y="893787"/>
                        <a:pt x="2638" y="898818"/>
                        <a:pt x="2149" y="903849"/>
                      </a:cubicBezTo>
                      <a:cubicBezTo>
                        <a:pt x="2003" y="905168"/>
                        <a:pt x="1905" y="906487"/>
                        <a:pt x="1807" y="907806"/>
                      </a:cubicBezTo>
                      <a:cubicBezTo>
                        <a:pt x="1368" y="912690"/>
                        <a:pt x="977" y="917575"/>
                        <a:pt x="635" y="922460"/>
                      </a:cubicBezTo>
                      <a:cubicBezTo>
                        <a:pt x="537" y="924023"/>
                        <a:pt x="440" y="925586"/>
                        <a:pt x="342" y="927149"/>
                      </a:cubicBezTo>
                      <a:cubicBezTo>
                        <a:pt x="195" y="929347"/>
                        <a:pt x="147" y="931545"/>
                        <a:pt x="0" y="933743"/>
                      </a:cubicBezTo>
                      <a:cubicBezTo>
                        <a:pt x="4689" y="941900"/>
                        <a:pt x="9476" y="950009"/>
                        <a:pt x="14263" y="958020"/>
                      </a:cubicBezTo>
                      <a:cubicBezTo>
                        <a:pt x="92954" y="1089172"/>
                        <a:pt x="185908" y="1210603"/>
                        <a:pt x="279156" y="1332034"/>
                      </a:cubicBezTo>
                      <a:cubicBezTo>
                        <a:pt x="294689" y="1329202"/>
                        <a:pt x="310222" y="1326271"/>
                        <a:pt x="325657" y="1323145"/>
                      </a:cubicBezTo>
                      <a:cubicBezTo>
                        <a:pt x="317060" y="1335698"/>
                        <a:pt x="309440" y="1348936"/>
                        <a:pt x="302504" y="1362465"/>
                      </a:cubicBezTo>
                      <a:cubicBezTo>
                        <a:pt x="318477" y="1383323"/>
                        <a:pt x="334449" y="1404131"/>
                        <a:pt x="350276" y="1425087"/>
                      </a:cubicBezTo>
                      <a:cubicBezTo>
                        <a:pt x="353939" y="1421032"/>
                        <a:pt x="357944" y="1417417"/>
                        <a:pt x="362683" y="1414633"/>
                      </a:cubicBezTo>
                      <a:cubicBezTo>
                        <a:pt x="372110" y="1429287"/>
                        <a:pt x="376408" y="1446676"/>
                        <a:pt x="385005" y="1461868"/>
                      </a:cubicBezTo>
                      <a:cubicBezTo>
                        <a:pt x="393602" y="1477010"/>
                        <a:pt x="408989" y="1490687"/>
                        <a:pt x="426329" y="1488830"/>
                      </a:cubicBezTo>
                      <a:cubicBezTo>
                        <a:pt x="443963" y="1486926"/>
                        <a:pt x="456467" y="1469195"/>
                        <a:pt x="458470" y="1451561"/>
                      </a:cubicBezTo>
                      <a:cubicBezTo>
                        <a:pt x="460473" y="1433927"/>
                        <a:pt x="454513" y="1416490"/>
                        <a:pt x="448652" y="1399784"/>
                      </a:cubicBezTo>
                      <a:cubicBezTo>
                        <a:pt x="463648" y="1408723"/>
                        <a:pt x="479230" y="1417857"/>
                        <a:pt x="496619" y="1419811"/>
                      </a:cubicBezTo>
                      <a:cubicBezTo>
                        <a:pt x="512250" y="1421618"/>
                        <a:pt x="529737" y="1415904"/>
                        <a:pt x="538236" y="1403106"/>
                      </a:cubicBezTo>
                      <a:cubicBezTo>
                        <a:pt x="551327" y="1408381"/>
                        <a:pt x="568081" y="1399637"/>
                        <a:pt x="577899" y="1388159"/>
                      </a:cubicBezTo>
                      <a:cubicBezTo>
                        <a:pt x="588987" y="1375214"/>
                        <a:pt x="596704" y="1358607"/>
                        <a:pt x="611505" y="1350108"/>
                      </a:cubicBezTo>
                      <a:cubicBezTo>
                        <a:pt x="620932" y="1364762"/>
                        <a:pt x="625231" y="1382151"/>
                        <a:pt x="633828" y="1397342"/>
                      </a:cubicBezTo>
                      <a:cubicBezTo>
                        <a:pt x="642425" y="1412484"/>
                        <a:pt x="657811" y="1426161"/>
                        <a:pt x="675151" y="1424305"/>
                      </a:cubicBezTo>
                      <a:cubicBezTo>
                        <a:pt x="692785" y="1422400"/>
                        <a:pt x="705290" y="1404620"/>
                        <a:pt x="707292" y="1387035"/>
                      </a:cubicBezTo>
                      <a:cubicBezTo>
                        <a:pt x="709295" y="1369402"/>
                        <a:pt x="703336" y="1351964"/>
                        <a:pt x="697474" y="1335258"/>
                      </a:cubicBezTo>
                      <a:cubicBezTo>
                        <a:pt x="712470" y="1344197"/>
                        <a:pt x="728052" y="1353331"/>
                        <a:pt x="745441" y="1355285"/>
                      </a:cubicBezTo>
                      <a:cubicBezTo>
                        <a:pt x="762781" y="1357288"/>
                        <a:pt x="782467" y="1350108"/>
                        <a:pt x="789598" y="1334184"/>
                      </a:cubicBezTo>
                      <a:cubicBezTo>
                        <a:pt x="797804" y="1315818"/>
                        <a:pt x="786667" y="1294521"/>
                        <a:pt x="773137" y="1279623"/>
                      </a:cubicBezTo>
                      <a:cubicBezTo>
                        <a:pt x="738847" y="1241865"/>
                        <a:pt x="685947" y="1222863"/>
                        <a:pt x="635342" y="1227211"/>
                      </a:cubicBezTo>
                      <a:cubicBezTo>
                        <a:pt x="706657" y="1192774"/>
                        <a:pt x="771427" y="1145540"/>
                        <a:pt x="807622" y="1076472"/>
                      </a:cubicBezTo>
                      <a:cubicBezTo>
                        <a:pt x="864479" y="967936"/>
                        <a:pt x="836148" y="836686"/>
                        <a:pt x="797853" y="719308"/>
                      </a:cubicBezTo>
                      <a:cubicBezTo>
                        <a:pt x="796290" y="714473"/>
                        <a:pt x="794727" y="709637"/>
                        <a:pt x="793115" y="704850"/>
                      </a:cubicBezTo>
                      <a:cubicBezTo>
                        <a:pt x="793017" y="704606"/>
                        <a:pt x="792969" y="704361"/>
                        <a:pt x="792871" y="704117"/>
                      </a:cubicBezTo>
                      <a:cubicBezTo>
                        <a:pt x="721409" y="671488"/>
                        <a:pt x="655760" y="629725"/>
                        <a:pt x="601199" y="570962"/>
                      </a:cubicBezTo>
                      <a:close/>
                      <a:moveTo>
                        <a:pt x="529639" y="1350352"/>
                      </a:moveTo>
                      <a:cubicBezTo>
                        <a:pt x="527978" y="1348203"/>
                        <a:pt x="526268" y="1346151"/>
                        <a:pt x="524510" y="1344246"/>
                      </a:cubicBezTo>
                      <a:cubicBezTo>
                        <a:pt x="502627" y="1320116"/>
                        <a:pt x="473075" y="1303753"/>
                        <a:pt x="441423" y="1296133"/>
                      </a:cubicBezTo>
                      <a:cubicBezTo>
                        <a:pt x="482307" y="1285093"/>
                        <a:pt x="522800" y="1272540"/>
                        <a:pt x="562659" y="1257837"/>
                      </a:cubicBezTo>
                      <a:cubicBezTo>
                        <a:pt x="568374" y="1255737"/>
                        <a:pt x="574089" y="1253588"/>
                        <a:pt x="579804" y="1251340"/>
                      </a:cubicBezTo>
                      <a:cubicBezTo>
                        <a:pt x="558018" y="1281479"/>
                        <a:pt x="541069" y="1314987"/>
                        <a:pt x="529639" y="1350352"/>
                      </a:cubicBezTo>
                      <a:close/>
                    </a:path>
                  </a:pathLst>
                </a:custGeom>
                <a:solidFill>
                  <a:srgbClr val="F9893D">
                    <a:alpha val="30000"/>
                  </a:srgbClr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99" name="组合 698" descr="c4e22352-c2f8-4d6b-8ace-04c98882f832"/>
              <p:cNvGrpSpPr/>
              <p:nvPr/>
            </p:nvGrpSpPr>
            <p:grpSpPr>
              <a:xfrm>
                <a:off x="870998" y="4015769"/>
                <a:ext cx="434073" cy="500806"/>
                <a:chOff x="2504258" y="3691888"/>
                <a:chExt cx="426315" cy="491855"/>
              </a:xfrm>
            </p:grpSpPr>
            <p:grpSp>
              <p:nvGrpSpPr>
                <p:cNvPr id="700" name="组合 699" descr="4cc3e2f2-5bbb-4149-8eb3-c2ec91acb4de"/>
                <p:cNvGrpSpPr/>
                <p:nvPr/>
              </p:nvGrpSpPr>
              <p:grpSpPr>
                <a:xfrm>
                  <a:off x="2504258" y="3691888"/>
                  <a:ext cx="426315" cy="491855"/>
                  <a:chOff x="2504258" y="3691888"/>
                  <a:chExt cx="426315" cy="491855"/>
                </a:xfrm>
              </p:grpSpPr>
              <p:sp>
                <p:nvSpPr>
                  <p:cNvPr id="703" name="任意多边形: 形状 702" descr="e17df8e8-ff84-40c1-b8c7-00b2cc732aa3"/>
                  <p:cNvSpPr/>
                  <p:nvPr/>
                </p:nvSpPr>
                <p:spPr>
                  <a:xfrm>
                    <a:off x="2504258" y="3691888"/>
                    <a:ext cx="190165" cy="177689"/>
                  </a:xfrm>
                  <a:custGeom>
                    <a:avLst/>
                    <a:gdLst>
                      <a:gd name="connsiteX0" fmla="*/ 133190 w 190165"/>
                      <a:gd name="connsiteY0" fmla="*/ 153672 h 177689"/>
                      <a:gd name="connsiteX1" fmla="*/ 44583 w 190165"/>
                      <a:gd name="connsiteY1" fmla="*/ 69266 h 177689"/>
                      <a:gd name="connsiteX2" fmla="*/ 31590 w 190165"/>
                      <a:gd name="connsiteY2" fmla="*/ 31410 h 177689"/>
                      <a:gd name="connsiteX3" fmla="*/ 53229 w 190165"/>
                      <a:gd name="connsiteY3" fmla="*/ 637 h 177689"/>
                      <a:gd name="connsiteX4" fmla="*/ 98069 w 190165"/>
                      <a:gd name="connsiteY4" fmla="*/ 38004 h 177689"/>
                      <a:gd name="connsiteX5" fmla="*/ 135730 w 190165"/>
                      <a:gd name="connsiteY5" fmla="*/ 151669 h 177689"/>
                      <a:gd name="connsiteX6" fmla="*/ 144962 w 190165"/>
                      <a:gd name="connsiteY6" fmla="*/ 57689 h 177689"/>
                      <a:gd name="connsiteX7" fmla="*/ 172364 w 190165"/>
                      <a:gd name="connsiteY7" fmla="*/ 28919 h 177689"/>
                      <a:gd name="connsiteX8" fmla="*/ 189167 w 190165"/>
                      <a:gd name="connsiteY8" fmla="*/ 69022 h 177689"/>
                      <a:gd name="connsiteX9" fmla="*/ 127475 w 190165"/>
                      <a:gd name="connsiteY9" fmla="*/ 170133 h 177689"/>
                      <a:gd name="connsiteX10" fmla="*/ 39796 w 190165"/>
                      <a:gd name="connsiteY10" fmla="*/ 124755 h 177689"/>
                      <a:gd name="connsiteX11" fmla="*/ 133 w 190165"/>
                      <a:gd name="connsiteY11" fmla="*/ 153379 h 177689"/>
                      <a:gd name="connsiteX12" fmla="*/ 42189 w 190165"/>
                      <a:gd name="connsiteY12" fmla="*/ 177362 h 177689"/>
                      <a:gd name="connsiteX13" fmla="*/ 133190 w 190165"/>
                      <a:gd name="connsiteY13" fmla="*/ 153672 h 177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90165" h="177689">
                        <a:moveTo>
                          <a:pt x="133190" y="153672"/>
                        </a:moveTo>
                        <a:cubicBezTo>
                          <a:pt x="96946" y="133987"/>
                          <a:pt x="66026" y="104533"/>
                          <a:pt x="44583" y="69266"/>
                        </a:cubicBezTo>
                        <a:cubicBezTo>
                          <a:pt x="37549" y="57689"/>
                          <a:pt x="31394" y="44940"/>
                          <a:pt x="31590" y="31410"/>
                        </a:cubicBezTo>
                        <a:cubicBezTo>
                          <a:pt x="31785" y="17879"/>
                          <a:pt x="40040" y="3665"/>
                          <a:pt x="53229" y="637"/>
                        </a:cubicBezTo>
                        <a:cubicBezTo>
                          <a:pt x="73890" y="-4101"/>
                          <a:pt x="89717" y="18515"/>
                          <a:pt x="98069" y="38004"/>
                        </a:cubicBezTo>
                        <a:cubicBezTo>
                          <a:pt x="113798" y="74736"/>
                          <a:pt x="126400" y="112788"/>
                          <a:pt x="135730" y="151669"/>
                        </a:cubicBezTo>
                        <a:cubicBezTo>
                          <a:pt x="133336" y="120114"/>
                          <a:pt x="136462" y="88169"/>
                          <a:pt x="144962" y="57689"/>
                        </a:cubicBezTo>
                        <a:cubicBezTo>
                          <a:pt x="148821" y="43719"/>
                          <a:pt x="158004" y="27258"/>
                          <a:pt x="172364" y="28919"/>
                        </a:cubicBezTo>
                        <a:cubicBezTo>
                          <a:pt x="188630" y="30726"/>
                          <a:pt x="192245" y="52951"/>
                          <a:pt x="189167" y="69022"/>
                        </a:cubicBezTo>
                        <a:cubicBezTo>
                          <a:pt x="181547" y="108636"/>
                          <a:pt x="159225" y="145221"/>
                          <a:pt x="127475" y="170133"/>
                        </a:cubicBezTo>
                        <a:cubicBezTo>
                          <a:pt x="107399" y="142584"/>
                          <a:pt x="73939" y="125244"/>
                          <a:pt x="39796" y="124755"/>
                        </a:cubicBezTo>
                        <a:cubicBezTo>
                          <a:pt x="21283" y="124511"/>
                          <a:pt x="-1968" y="134964"/>
                          <a:pt x="133" y="153379"/>
                        </a:cubicBezTo>
                        <a:cubicBezTo>
                          <a:pt x="2087" y="170915"/>
                          <a:pt x="24556" y="176629"/>
                          <a:pt x="42189" y="177362"/>
                        </a:cubicBezTo>
                        <a:cubicBezTo>
                          <a:pt x="76479" y="178632"/>
                          <a:pt x="110916" y="177265"/>
                          <a:pt x="133190" y="153672"/>
                        </a:cubicBezTo>
                        <a:close/>
                      </a:path>
                    </a:pathLst>
                  </a:custGeom>
                  <a:solidFill>
                    <a:srgbClr val="FFB31A"/>
                  </a:solidFill>
                  <a:ln w="10639" cap="rnd">
                    <a:solidFill>
                      <a:srgbClr val="FFB31A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04" name="任意多边形: 形状 703" descr="f31be18f-97d1-4dbc-91a9-27746b0b906f"/>
                  <p:cNvSpPr/>
                  <p:nvPr/>
                </p:nvSpPr>
                <p:spPr>
                  <a:xfrm>
                    <a:off x="2614343" y="3807997"/>
                    <a:ext cx="316230" cy="375746"/>
                  </a:xfrm>
                  <a:custGeom>
                    <a:avLst/>
                    <a:gdLst>
                      <a:gd name="connsiteX0" fmla="*/ 0 w 316230"/>
                      <a:gd name="connsiteY0" fmla="*/ 0 h 375746"/>
                      <a:gd name="connsiteX1" fmla="*/ 38784 w 316230"/>
                      <a:gd name="connsiteY1" fmla="*/ 375725 h 375746"/>
                      <a:gd name="connsiteX2" fmla="*/ 316230 w 316230"/>
                      <a:gd name="connsiteY2" fmla="*/ 209648 h 375746"/>
                      <a:gd name="connsiteX3" fmla="*/ 0 w 316230"/>
                      <a:gd name="connsiteY3" fmla="*/ 0 h 375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6230" h="375746">
                        <a:moveTo>
                          <a:pt x="0" y="0"/>
                        </a:moveTo>
                        <a:lnTo>
                          <a:pt x="38784" y="375725"/>
                        </a:lnTo>
                        <a:cubicBezTo>
                          <a:pt x="38784" y="375725"/>
                          <a:pt x="224106" y="381391"/>
                          <a:pt x="316230" y="20964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B31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05" name="任意多边形: 形状 704" descr="4cea82e3-3f2d-4a0b-82ef-9ea677b4a7cb"/>
                  <p:cNvSpPr/>
                  <p:nvPr/>
                </p:nvSpPr>
                <p:spPr>
                  <a:xfrm>
                    <a:off x="2650050" y="3950823"/>
                    <a:ext cx="222347" cy="232920"/>
                  </a:xfrm>
                  <a:custGeom>
                    <a:avLst/>
                    <a:gdLst>
                      <a:gd name="connsiteX0" fmla="*/ 179705 w 222347"/>
                      <a:gd name="connsiteY0" fmla="*/ 0 h 232920"/>
                      <a:gd name="connsiteX1" fmla="*/ 0 w 222347"/>
                      <a:gd name="connsiteY1" fmla="*/ 203102 h 232920"/>
                      <a:gd name="connsiteX2" fmla="*/ 3077 w 222347"/>
                      <a:gd name="connsiteY2" fmla="*/ 232898 h 232920"/>
                      <a:gd name="connsiteX3" fmla="*/ 7278 w 222347"/>
                      <a:gd name="connsiteY3" fmla="*/ 232898 h 232920"/>
                      <a:gd name="connsiteX4" fmla="*/ 222347 w 222347"/>
                      <a:gd name="connsiteY4" fmla="*/ 28282 h 232920"/>
                      <a:gd name="connsiteX5" fmla="*/ 179705 w 222347"/>
                      <a:gd name="connsiteY5" fmla="*/ 0 h 232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2347" h="232920">
                        <a:moveTo>
                          <a:pt x="179705" y="0"/>
                        </a:moveTo>
                        <a:cubicBezTo>
                          <a:pt x="113323" y="120552"/>
                          <a:pt x="31310" y="182538"/>
                          <a:pt x="0" y="203102"/>
                        </a:cubicBezTo>
                        <a:lnTo>
                          <a:pt x="3077" y="232898"/>
                        </a:lnTo>
                        <a:cubicBezTo>
                          <a:pt x="3077" y="232898"/>
                          <a:pt x="4591" y="232947"/>
                          <a:pt x="7278" y="232898"/>
                        </a:cubicBezTo>
                        <a:cubicBezTo>
                          <a:pt x="134229" y="158310"/>
                          <a:pt x="196996" y="71559"/>
                          <a:pt x="222347" y="28282"/>
                        </a:cubicBezTo>
                        <a:lnTo>
                          <a:pt x="179705" y="0"/>
                        </a:lnTo>
                        <a:close/>
                      </a:path>
                    </a:pathLst>
                  </a:custGeom>
                  <a:solidFill>
                    <a:srgbClr val="F9893D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06" name="任意多边形: 形状 705" descr="2fb5f29d-c581-4aee-9ca0-b64a14a3f74c"/>
                  <p:cNvSpPr/>
                  <p:nvPr/>
                </p:nvSpPr>
                <p:spPr>
                  <a:xfrm>
                    <a:off x="2640134" y="3900463"/>
                    <a:ext cx="154646" cy="194749"/>
                  </a:xfrm>
                  <a:custGeom>
                    <a:avLst/>
                    <a:gdLst>
                      <a:gd name="connsiteX0" fmla="*/ 113616 w 154646"/>
                      <a:gd name="connsiteY0" fmla="*/ 0 h 194749"/>
                      <a:gd name="connsiteX1" fmla="*/ 0 w 154646"/>
                      <a:gd name="connsiteY1" fmla="*/ 157382 h 194749"/>
                      <a:gd name="connsiteX2" fmla="*/ 3859 w 154646"/>
                      <a:gd name="connsiteY2" fmla="*/ 194750 h 194749"/>
                      <a:gd name="connsiteX3" fmla="*/ 154647 w 154646"/>
                      <a:gd name="connsiteY3" fmla="*/ 27207 h 194749"/>
                      <a:gd name="connsiteX4" fmla="*/ 113616 w 154646"/>
                      <a:gd name="connsiteY4" fmla="*/ 0 h 194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646" h="194749">
                        <a:moveTo>
                          <a:pt x="113616" y="0"/>
                        </a:moveTo>
                        <a:cubicBezTo>
                          <a:pt x="75370" y="75858"/>
                          <a:pt x="30920" y="127342"/>
                          <a:pt x="0" y="157382"/>
                        </a:cubicBezTo>
                        <a:lnTo>
                          <a:pt x="3859" y="194750"/>
                        </a:lnTo>
                        <a:cubicBezTo>
                          <a:pt x="80694" y="134327"/>
                          <a:pt x="127440" y="72732"/>
                          <a:pt x="154647" y="27207"/>
                        </a:cubicBezTo>
                        <a:lnTo>
                          <a:pt x="113616" y="0"/>
                        </a:lnTo>
                        <a:close/>
                      </a:path>
                    </a:pathLst>
                  </a:custGeom>
                  <a:solidFill>
                    <a:srgbClr val="F9893D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701" name="任意多边形: 形状 700" descr="7a10e9c0-ec3b-4e9b-b825-fc40b07822bf"/>
                <p:cNvSpPr/>
                <p:nvPr/>
              </p:nvSpPr>
              <p:spPr>
                <a:xfrm>
                  <a:off x="2627581" y="3854596"/>
                  <a:ext cx="95347" cy="127048"/>
                </a:xfrm>
                <a:custGeom>
                  <a:avLst/>
                  <a:gdLst>
                    <a:gd name="connsiteX0" fmla="*/ 57052 w 95347"/>
                    <a:gd name="connsiteY0" fmla="*/ 0 h 127048"/>
                    <a:gd name="connsiteX1" fmla="*/ 0 w 95347"/>
                    <a:gd name="connsiteY1" fmla="*/ 81475 h 127048"/>
                    <a:gd name="connsiteX2" fmla="*/ 4689 w 95347"/>
                    <a:gd name="connsiteY2" fmla="*/ 127049 h 127048"/>
                    <a:gd name="connsiteX3" fmla="*/ 95348 w 95347"/>
                    <a:gd name="connsiteY3" fmla="*/ 25400 h 127048"/>
                    <a:gd name="connsiteX4" fmla="*/ 57052 w 95347"/>
                    <a:gd name="connsiteY4" fmla="*/ 0 h 12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47" h="127048">
                      <a:moveTo>
                        <a:pt x="57052" y="0"/>
                      </a:moveTo>
                      <a:cubicBezTo>
                        <a:pt x="38002" y="32531"/>
                        <a:pt x="18268" y="59543"/>
                        <a:pt x="0" y="81475"/>
                      </a:cubicBezTo>
                      <a:lnTo>
                        <a:pt x="4689" y="127049"/>
                      </a:lnTo>
                      <a:cubicBezTo>
                        <a:pt x="44059" y="91342"/>
                        <a:pt x="73562" y="56271"/>
                        <a:pt x="95348" y="25400"/>
                      </a:cubicBezTo>
                      <a:lnTo>
                        <a:pt x="57052" y="0"/>
                      </a:lnTo>
                      <a:close/>
                    </a:path>
                  </a:pathLst>
                </a:custGeom>
                <a:solidFill>
                  <a:srgbClr val="F9893D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2" name="任意多边形: 形状 701" descr="bd8e43c0-d0d3-4863-a177-807650a3ae5d"/>
                <p:cNvSpPr/>
                <p:nvPr/>
              </p:nvSpPr>
              <p:spPr>
                <a:xfrm>
                  <a:off x="2615858" y="3822846"/>
                  <a:ext cx="197973" cy="360897"/>
                </a:xfrm>
                <a:custGeom>
                  <a:avLst/>
                  <a:gdLst>
                    <a:gd name="connsiteX0" fmla="*/ 37269 w 197973"/>
                    <a:gd name="connsiteY0" fmla="*/ 360875 h 360897"/>
                    <a:gd name="connsiteX1" fmla="*/ 197973 w 197973"/>
                    <a:gd name="connsiteY1" fmla="*/ 316474 h 360897"/>
                    <a:gd name="connsiteX2" fmla="*/ 0 w 197973"/>
                    <a:gd name="connsiteY2" fmla="*/ 0 h 360897"/>
                    <a:gd name="connsiteX3" fmla="*/ 37269 w 197973"/>
                    <a:gd name="connsiteY3" fmla="*/ 360875 h 360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7973" h="360897">
                      <a:moveTo>
                        <a:pt x="37269" y="360875"/>
                      </a:moveTo>
                      <a:cubicBezTo>
                        <a:pt x="37269" y="360875"/>
                        <a:pt x="117084" y="363318"/>
                        <a:pt x="197973" y="316474"/>
                      </a:cubicBezTo>
                      <a:cubicBezTo>
                        <a:pt x="118256" y="233778"/>
                        <a:pt x="47869" y="102772"/>
                        <a:pt x="0" y="0"/>
                      </a:cubicBezTo>
                      <a:lnTo>
                        <a:pt x="37269" y="360875"/>
                      </a:lnTo>
                      <a:close/>
                    </a:path>
                  </a:pathLst>
                </a:custGeom>
                <a:solidFill>
                  <a:srgbClr val="F9893D">
                    <a:alpha val="37000"/>
                  </a:srgbClr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538" name="组合 537" descr="9407ff65-6d12-4e63-8c57-da115eab0a0a"/>
            <p:cNvGrpSpPr/>
            <p:nvPr/>
          </p:nvGrpSpPr>
          <p:grpSpPr>
            <a:xfrm flipH="1">
              <a:off x="0" y="0"/>
              <a:ext cx="3697681" cy="1501695"/>
              <a:chOff x="8494319" y="0"/>
              <a:chExt cx="3697681" cy="1501695"/>
            </a:xfrm>
          </p:grpSpPr>
          <p:sp>
            <p:nvSpPr>
              <p:cNvPr id="693" name="任意多边形: 形状 692" descr="2e28db2f-b294-482f-ae7a-191a730c02db"/>
              <p:cNvSpPr/>
              <p:nvPr/>
            </p:nvSpPr>
            <p:spPr>
              <a:xfrm>
                <a:off x="9365711" y="543677"/>
                <a:ext cx="785291" cy="792624"/>
              </a:xfrm>
              <a:custGeom>
                <a:avLst/>
                <a:gdLst>
                  <a:gd name="connsiteX0" fmla="*/ 225327 w 727074"/>
                  <a:gd name="connsiteY0" fmla="*/ 0 h 733864"/>
                  <a:gd name="connsiteX1" fmla="*/ 0 w 727074"/>
                  <a:gd name="connsiteY1" fmla="*/ 513373 h 733864"/>
                  <a:gd name="connsiteX2" fmla="*/ 314276 w 727074"/>
                  <a:gd name="connsiteY2" fmla="*/ 462085 h 733864"/>
                  <a:gd name="connsiteX3" fmla="*/ 495788 w 727074"/>
                  <a:gd name="connsiteY3" fmla="*/ 733865 h 733864"/>
                  <a:gd name="connsiteX4" fmla="*/ 727075 w 727074"/>
                  <a:gd name="connsiteY4" fmla="*/ 180487 h 733864"/>
                  <a:gd name="connsiteX5" fmla="*/ 225327 w 727074"/>
                  <a:gd name="connsiteY5" fmla="*/ 0 h 733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7074" h="733864">
                    <a:moveTo>
                      <a:pt x="225327" y="0"/>
                    </a:moveTo>
                    <a:lnTo>
                      <a:pt x="0" y="513373"/>
                    </a:lnTo>
                    <a:lnTo>
                      <a:pt x="314276" y="462085"/>
                    </a:lnTo>
                    <a:lnTo>
                      <a:pt x="495788" y="733865"/>
                    </a:lnTo>
                    <a:lnTo>
                      <a:pt x="727075" y="180487"/>
                    </a:lnTo>
                    <a:cubicBezTo>
                      <a:pt x="727075" y="180487"/>
                      <a:pt x="429504" y="106436"/>
                      <a:pt x="225327" y="0"/>
                    </a:cubicBezTo>
                    <a:close/>
                  </a:path>
                </a:pathLst>
              </a:custGeom>
              <a:solidFill>
                <a:srgbClr val="F87367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4" name="任意多边形: 形状 693" descr="e300bef5-57be-417a-9c7c-e4888120ce4b"/>
              <p:cNvSpPr/>
              <p:nvPr/>
            </p:nvSpPr>
            <p:spPr>
              <a:xfrm>
                <a:off x="8494319" y="50818"/>
                <a:ext cx="854034" cy="842533"/>
              </a:xfrm>
              <a:custGeom>
                <a:avLst/>
                <a:gdLst>
                  <a:gd name="connsiteX0" fmla="*/ 358531 w 790721"/>
                  <a:gd name="connsiteY0" fmla="*/ 0 h 780073"/>
                  <a:gd name="connsiteX1" fmla="*/ 0 w 790721"/>
                  <a:gd name="connsiteY1" fmla="*/ 431019 h 780073"/>
                  <a:gd name="connsiteX2" fmla="*/ 316181 w 790721"/>
                  <a:gd name="connsiteY2" fmla="*/ 468679 h 780073"/>
                  <a:gd name="connsiteX3" fmla="*/ 415436 w 790721"/>
                  <a:gd name="connsiteY3" fmla="*/ 780073 h 780073"/>
                  <a:gd name="connsiteX4" fmla="*/ 790722 w 790721"/>
                  <a:gd name="connsiteY4" fmla="*/ 312225 h 780073"/>
                  <a:gd name="connsiteX5" fmla="*/ 358531 w 790721"/>
                  <a:gd name="connsiteY5" fmla="*/ 0 h 780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0721" h="780073">
                    <a:moveTo>
                      <a:pt x="358531" y="0"/>
                    </a:moveTo>
                    <a:lnTo>
                      <a:pt x="0" y="431019"/>
                    </a:lnTo>
                    <a:lnTo>
                      <a:pt x="316181" y="468679"/>
                    </a:lnTo>
                    <a:lnTo>
                      <a:pt x="415436" y="780073"/>
                    </a:lnTo>
                    <a:lnTo>
                      <a:pt x="790722" y="312225"/>
                    </a:lnTo>
                    <a:cubicBezTo>
                      <a:pt x="790770" y="312225"/>
                      <a:pt x="525292" y="158750"/>
                      <a:pt x="358531" y="0"/>
                    </a:cubicBezTo>
                    <a:close/>
                  </a:path>
                </a:pathLst>
              </a:custGeom>
              <a:solidFill>
                <a:srgbClr val="FFB31A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5" name="任意多边形: 形状 694" descr="7f8ff939-a1d9-4fb2-a88f-e5c949bb2142"/>
              <p:cNvSpPr/>
              <p:nvPr/>
            </p:nvSpPr>
            <p:spPr>
              <a:xfrm>
                <a:off x="10447286" y="816432"/>
                <a:ext cx="660099" cy="685263"/>
              </a:xfrm>
              <a:custGeom>
                <a:avLst/>
                <a:gdLst>
                  <a:gd name="connsiteX0" fmla="*/ 79424 w 611163"/>
                  <a:gd name="connsiteY0" fmla="*/ 0 h 634462"/>
                  <a:gd name="connsiteX1" fmla="*/ 0 w 611163"/>
                  <a:gd name="connsiteY1" fmla="*/ 554990 h 634462"/>
                  <a:gd name="connsiteX2" fmla="*/ 289023 w 611163"/>
                  <a:gd name="connsiteY2" fmla="*/ 421298 h 634462"/>
                  <a:gd name="connsiteX3" fmla="*/ 536770 w 611163"/>
                  <a:gd name="connsiteY3" fmla="*/ 634463 h 634462"/>
                  <a:gd name="connsiteX4" fmla="*/ 611163 w 611163"/>
                  <a:gd name="connsiteY4" fmla="*/ 39321 h 634462"/>
                  <a:gd name="connsiteX5" fmla="*/ 79424 w 611163"/>
                  <a:gd name="connsiteY5" fmla="*/ 0 h 634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163" h="634462">
                    <a:moveTo>
                      <a:pt x="79424" y="0"/>
                    </a:moveTo>
                    <a:lnTo>
                      <a:pt x="0" y="554990"/>
                    </a:lnTo>
                    <a:lnTo>
                      <a:pt x="289023" y="421298"/>
                    </a:lnTo>
                    <a:lnTo>
                      <a:pt x="536770" y="634463"/>
                    </a:lnTo>
                    <a:lnTo>
                      <a:pt x="611163" y="39321"/>
                    </a:lnTo>
                    <a:cubicBezTo>
                      <a:pt x="611163" y="39370"/>
                      <a:pt x="304653" y="47820"/>
                      <a:pt x="79424" y="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6" name="任意多边形: 形状 695" descr="459a1be6-dc75-4992-bf30-30f56a9a972b"/>
              <p:cNvSpPr/>
              <p:nvPr/>
            </p:nvSpPr>
            <p:spPr>
              <a:xfrm>
                <a:off x="11382884" y="680423"/>
                <a:ext cx="695077" cy="745934"/>
              </a:xfrm>
              <a:custGeom>
                <a:avLst/>
                <a:gdLst>
                  <a:gd name="connsiteX0" fmla="*/ 0 w 643548"/>
                  <a:gd name="connsiteY0" fmla="*/ 141117 h 690635"/>
                  <a:gd name="connsiteX1" fmla="*/ 111174 w 643548"/>
                  <a:gd name="connsiteY1" fmla="*/ 690636 h 690635"/>
                  <a:gd name="connsiteX2" fmla="*/ 338700 w 643548"/>
                  <a:gd name="connsiteY2" fmla="*/ 467848 h 690635"/>
                  <a:gd name="connsiteX3" fmla="*/ 643548 w 643548"/>
                  <a:gd name="connsiteY3" fmla="*/ 585665 h 690635"/>
                  <a:gd name="connsiteX4" fmla="*/ 514204 w 643548"/>
                  <a:gd name="connsiteY4" fmla="*/ 0 h 690635"/>
                  <a:gd name="connsiteX5" fmla="*/ 0 w 643548"/>
                  <a:gd name="connsiteY5" fmla="*/ 141117 h 690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3548" h="690635">
                    <a:moveTo>
                      <a:pt x="0" y="141117"/>
                    </a:moveTo>
                    <a:lnTo>
                      <a:pt x="111174" y="690636"/>
                    </a:lnTo>
                    <a:lnTo>
                      <a:pt x="338700" y="467848"/>
                    </a:lnTo>
                    <a:lnTo>
                      <a:pt x="643548" y="585665"/>
                    </a:lnTo>
                    <a:lnTo>
                      <a:pt x="514204" y="0"/>
                    </a:lnTo>
                    <a:cubicBezTo>
                      <a:pt x="514204" y="49"/>
                      <a:pt x="228258" y="110685"/>
                      <a:pt x="0" y="141117"/>
                    </a:cubicBezTo>
                    <a:close/>
                  </a:path>
                </a:pathLst>
              </a:custGeom>
              <a:solidFill>
                <a:srgbClr val="2C935B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7" name="任意多边形: 形状 696" descr="b4f748ce-127f-483d-97f7-60375a51acab"/>
              <p:cNvSpPr/>
              <p:nvPr/>
            </p:nvSpPr>
            <p:spPr>
              <a:xfrm>
                <a:off x="8810690" y="0"/>
                <a:ext cx="3381310" cy="869267"/>
              </a:xfrm>
              <a:custGeom>
                <a:avLst/>
                <a:gdLst>
                  <a:gd name="connsiteX0" fmla="*/ 0 w 3381310"/>
                  <a:gd name="connsiteY0" fmla="*/ 0 h 869267"/>
                  <a:gd name="connsiteX1" fmla="*/ 55022 w 3381310"/>
                  <a:gd name="connsiteY1" fmla="*/ 0 h 869267"/>
                  <a:gd name="connsiteX2" fmla="*/ 181960 w 3381310"/>
                  <a:gd name="connsiteY2" fmla="*/ 113580 h 869267"/>
                  <a:gd name="connsiteX3" fmla="*/ 920258 w 3381310"/>
                  <a:gd name="connsiteY3" fmla="*/ 572641 h 869267"/>
                  <a:gd name="connsiteX4" fmla="*/ 2627273 w 3381310"/>
                  <a:gd name="connsiteY4" fmla="*/ 798652 h 869267"/>
                  <a:gd name="connsiteX5" fmla="*/ 3349678 w 3381310"/>
                  <a:gd name="connsiteY5" fmla="*/ 483533 h 869267"/>
                  <a:gd name="connsiteX6" fmla="*/ 3375634 w 3381310"/>
                  <a:gd name="connsiteY6" fmla="*/ 482953 h 869267"/>
                  <a:gd name="connsiteX7" fmla="*/ 3376215 w 3381310"/>
                  <a:gd name="connsiteY7" fmla="*/ 508909 h 869267"/>
                  <a:gd name="connsiteX8" fmla="*/ 2738642 w 3381310"/>
                  <a:gd name="connsiteY8" fmla="*/ 816537 h 869267"/>
                  <a:gd name="connsiteX9" fmla="*/ 2632759 w 3381310"/>
                  <a:gd name="connsiteY9" fmla="*/ 834950 h 869267"/>
                  <a:gd name="connsiteX10" fmla="*/ 905486 w 3381310"/>
                  <a:gd name="connsiteY10" fmla="*/ 606248 h 869267"/>
                  <a:gd name="connsiteX11" fmla="*/ 158424 w 3381310"/>
                  <a:gd name="connsiteY11" fmla="*/ 141752 h 869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81310" h="869267">
                    <a:moveTo>
                      <a:pt x="0" y="0"/>
                    </a:moveTo>
                    <a:lnTo>
                      <a:pt x="55022" y="0"/>
                    </a:lnTo>
                    <a:lnTo>
                      <a:pt x="181960" y="113580"/>
                    </a:lnTo>
                    <a:cubicBezTo>
                      <a:pt x="405901" y="300466"/>
                      <a:pt x="655601" y="456496"/>
                      <a:pt x="920258" y="572641"/>
                    </a:cubicBezTo>
                    <a:cubicBezTo>
                      <a:pt x="1449573" y="804931"/>
                      <a:pt x="2055753" y="885175"/>
                      <a:pt x="2627273" y="798652"/>
                    </a:cubicBezTo>
                    <a:cubicBezTo>
                      <a:pt x="2958324" y="748534"/>
                      <a:pt x="3194623" y="645498"/>
                      <a:pt x="3349678" y="483533"/>
                    </a:cubicBezTo>
                    <a:cubicBezTo>
                      <a:pt x="3356695" y="476201"/>
                      <a:pt x="3368302" y="475937"/>
                      <a:pt x="3375634" y="482953"/>
                    </a:cubicBezTo>
                    <a:cubicBezTo>
                      <a:pt x="3382968" y="489970"/>
                      <a:pt x="3383230" y="501577"/>
                      <a:pt x="3376215" y="508909"/>
                    </a:cubicBezTo>
                    <a:cubicBezTo>
                      <a:pt x="3232557" y="658952"/>
                      <a:pt x="3023321" y="760034"/>
                      <a:pt x="2738642" y="816537"/>
                    </a:cubicBezTo>
                    <a:cubicBezTo>
                      <a:pt x="2704456" y="823343"/>
                      <a:pt x="2669162" y="829463"/>
                      <a:pt x="2632759" y="834950"/>
                    </a:cubicBezTo>
                    <a:cubicBezTo>
                      <a:pt x="2054487" y="922474"/>
                      <a:pt x="1441078" y="841280"/>
                      <a:pt x="905486" y="606248"/>
                    </a:cubicBezTo>
                    <a:cubicBezTo>
                      <a:pt x="637691" y="488730"/>
                      <a:pt x="385023" y="330854"/>
                      <a:pt x="158424" y="141752"/>
                    </a:cubicBezTo>
                    <a:close/>
                  </a:path>
                </a:pathLst>
              </a:custGeom>
              <a:solidFill>
                <a:srgbClr val="000000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39" name="组合 538" descr="64c42ea0-3536-4d64-9d4a-aeed885c94f6"/>
            <p:cNvGrpSpPr/>
            <p:nvPr/>
          </p:nvGrpSpPr>
          <p:grpSpPr>
            <a:xfrm>
              <a:off x="9796176" y="4922696"/>
              <a:ext cx="2395825" cy="1935305"/>
              <a:chOff x="9796176" y="4922696"/>
              <a:chExt cx="2395825" cy="1935305"/>
            </a:xfrm>
          </p:grpSpPr>
          <p:sp>
            <p:nvSpPr>
              <p:cNvPr id="691" name="任意多边形: 形状 690" descr="ff9ee93c-de0a-46e6-86aa-17a6a2e29c57"/>
              <p:cNvSpPr/>
              <p:nvPr/>
            </p:nvSpPr>
            <p:spPr>
              <a:xfrm>
                <a:off x="9796176" y="4922696"/>
                <a:ext cx="2395825" cy="1935304"/>
              </a:xfrm>
              <a:custGeom>
                <a:avLst/>
                <a:gdLst>
                  <a:gd name="connsiteX0" fmla="*/ 2250309 w 2395825"/>
                  <a:gd name="connsiteY0" fmla="*/ 1319496 h 1935304"/>
                  <a:gd name="connsiteX1" fmla="*/ 2202580 w 2395825"/>
                  <a:gd name="connsiteY1" fmla="*/ 1326247 h 1935304"/>
                  <a:gd name="connsiteX2" fmla="*/ 2031806 w 2395825"/>
                  <a:gd name="connsiteY2" fmla="*/ 1400012 h 1935304"/>
                  <a:gd name="connsiteX3" fmla="*/ 1978843 w 2395825"/>
                  <a:gd name="connsiteY3" fmla="*/ 1517586 h 1935304"/>
                  <a:gd name="connsiteX4" fmla="*/ 2099093 w 2395825"/>
                  <a:gd name="connsiteY4" fmla="*/ 1614833 h 1935304"/>
                  <a:gd name="connsiteX5" fmla="*/ 2290255 w 2395825"/>
                  <a:gd name="connsiteY5" fmla="*/ 1582496 h 1935304"/>
                  <a:gd name="connsiteX6" fmla="*/ 2358791 w 2395825"/>
                  <a:gd name="connsiteY6" fmla="*/ 1408870 h 1935304"/>
                  <a:gd name="connsiteX7" fmla="*/ 2250309 w 2395825"/>
                  <a:gd name="connsiteY7" fmla="*/ 1319496 h 1935304"/>
                  <a:gd name="connsiteX8" fmla="*/ 1269917 w 2395825"/>
                  <a:gd name="connsiteY8" fmla="*/ 1207383 h 1935304"/>
                  <a:gd name="connsiteX9" fmla="*/ 893332 w 2395825"/>
                  <a:gd name="connsiteY9" fmla="*/ 1397992 h 1935304"/>
                  <a:gd name="connsiteX10" fmla="*/ 849049 w 2395825"/>
                  <a:gd name="connsiteY10" fmla="*/ 1524065 h 1935304"/>
                  <a:gd name="connsiteX11" fmla="*/ 978987 w 2395825"/>
                  <a:gd name="connsiteY11" fmla="*/ 1592839 h 1935304"/>
                  <a:gd name="connsiteX12" fmla="*/ 1352455 w 2395825"/>
                  <a:gd name="connsiteY12" fmla="*/ 1455353 h 1935304"/>
                  <a:gd name="connsiteX13" fmla="*/ 1421050 w 2395825"/>
                  <a:gd name="connsiteY13" fmla="*/ 1353946 h 1935304"/>
                  <a:gd name="connsiteX14" fmla="*/ 1386574 w 2395825"/>
                  <a:gd name="connsiteY14" fmla="*/ 1242672 h 1935304"/>
                  <a:gd name="connsiteX15" fmla="*/ 1269917 w 2395825"/>
                  <a:gd name="connsiteY15" fmla="*/ 1207383 h 1935304"/>
                  <a:gd name="connsiteX16" fmla="*/ 1779182 w 2395825"/>
                  <a:gd name="connsiteY16" fmla="*/ 775645 h 1935304"/>
                  <a:gd name="connsiteX17" fmla="*/ 1613460 w 2395825"/>
                  <a:gd name="connsiteY17" fmla="*/ 861596 h 1935304"/>
                  <a:gd name="connsiteX18" fmla="*/ 1600859 w 2395825"/>
                  <a:gd name="connsiteY18" fmla="*/ 1055077 h 1935304"/>
                  <a:gd name="connsiteX19" fmla="*/ 1709932 w 2395825"/>
                  <a:gd name="connsiteY19" fmla="*/ 1164746 h 1935304"/>
                  <a:gd name="connsiteX20" fmla="*/ 1821384 w 2395825"/>
                  <a:gd name="connsiteY20" fmla="*/ 1100014 h 1935304"/>
                  <a:gd name="connsiteX21" fmla="*/ 1877319 w 2395825"/>
                  <a:gd name="connsiteY21" fmla="*/ 922582 h 1935304"/>
                  <a:gd name="connsiteX22" fmla="*/ 1779182 w 2395825"/>
                  <a:gd name="connsiteY22" fmla="*/ 775645 h 1935304"/>
                  <a:gd name="connsiteX23" fmla="*/ 2074603 w 2395825"/>
                  <a:gd name="connsiteY23" fmla="*/ 0 h 1935304"/>
                  <a:gd name="connsiteX24" fmla="*/ 2028894 w 2395825"/>
                  <a:gd name="connsiteY24" fmla="*/ 147414 h 1935304"/>
                  <a:gd name="connsiteX25" fmla="*/ 1981698 w 2395825"/>
                  <a:gd name="connsiteY25" fmla="*/ 515175 h 1935304"/>
                  <a:gd name="connsiteX26" fmla="*/ 2015876 w 2395825"/>
                  <a:gd name="connsiteY26" fmla="*/ 637326 h 1935304"/>
                  <a:gd name="connsiteX27" fmla="*/ 2116807 w 2395825"/>
                  <a:gd name="connsiteY27" fmla="*/ 644637 h 1935304"/>
                  <a:gd name="connsiteX28" fmla="*/ 2198300 w 2395825"/>
                  <a:gd name="connsiteY28" fmla="*/ 577171 h 1935304"/>
                  <a:gd name="connsiteX29" fmla="*/ 2392538 w 2395825"/>
                  <a:gd name="connsiteY29" fmla="*/ 298980 h 1935304"/>
                  <a:gd name="connsiteX30" fmla="*/ 2395825 w 2395825"/>
                  <a:gd name="connsiteY30" fmla="*/ 291907 h 1935304"/>
                  <a:gd name="connsiteX31" fmla="*/ 2395825 w 2395825"/>
                  <a:gd name="connsiteY31" fmla="*/ 1844661 h 1935304"/>
                  <a:gd name="connsiteX32" fmla="*/ 2384382 w 2395825"/>
                  <a:gd name="connsiteY32" fmla="*/ 1846040 h 1935304"/>
                  <a:gd name="connsiteX33" fmla="*/ 2224038 w 2395825"/>
                  <a:gd name="connsiteY33" fmla="*/ 1890043 h 1935304"/>
                  <a:gd name="connsiteX34" fmla="*/ 2155548 w 2395825"/>
                  <a:gd name="connsiteY34" fmla="*/ 1926428 h 1935304"/>
                  <a:gd name="connsiteX35" fmla="*/ 2147738 w 2395825"/>
                  <a:gd name="connsiteY35" fmla="*/ 1935304 h 1935304"/>
                  <a:gd name="connsiteX36" fmla="*/ 1975263 w 2395825"/>
                  <a:gd name="connsiteY36" fmla="*/ 1935304 h 1935304"/>
                  <a:gd name="connsiteX37" fmla="*/ 1966037 w 2395825"/>
                  <a:gd name="connsiteY37" fmla="*/ 1899330 h 1935304"/>
                  <a:gd name="connsiteX38" fmla="*/ 1934441 w 2395825"/>
                  <a:gd name="connsiteY38" fmla="*/ 1847128 h 1935304"/>
                  <a:gd name="connsiteX39" fmla="*/ 1820195 w 2395825"/>
                  <a:gd name="connsiteY39" fmla="*/ 1824183 h 1935304"/>
                  <a:gd name="connsiteX40" fmla="*/ 1726338 w 2395825"/>
                  <a:gd name="connsiteY40" fmla="*/ 1902883 h 1935304"/>
                  <a:gd name="connsiteX41" fmla="*/ 1706762 w 2395825"/>
                  <a:gd name="connsiteY41" fmla="*/ 1935304 h 1935304"/>
                  <a:gd name="connsiteX42" fmla="*/ 384308 w 2395825"/>
                  <a:gd name="connsiteY42" fmla="*/ 1935304 h 1935304"/>
                  <a:gd name="connsiteX43" fmla="*/ 319713 w 2395825"/>
                  <a:gd name="connsiteY43" fmla="*/ 1898957 h 1935304"/>
                  <a:gd name="connsiteX44" fmla="*/ 180755 w 2395825"/>
                  <a:gd name="connsiteY44" fmla="*/ 1780435 h 1935304"/>
                  <a:gd name="connsiteX45" fmla="*/ 30012 w 2395825"/>
                  <a:gd name="connsiteY45" fmla="*/ 1094664 h 1935304"/>
                  <a:gd name="connsiteX46" fmla="*/ 605697 w 2395825"/>
                  <a:gd name="connsiteY46" fmla="*/ 471664 h 1935304"/>
                  <a:gd name="connsiteX47" fmla="*/ 975005 w 2395825"/>
                  <a:gd name="connsiteY47" fmla="*/ 282285 h 1935304"/>
                  <a:gd name="connsiteX48" fmla="*/ 976789 w 2395825"/>
                  <a:gd name="connsiteY48" fmla="*/ 320030 h 1935304"/>
                  <a:gd name="connsiteX49" fmla="*/ 1118495 w 2395825"/>
                  <a:gd name="connsiteY49" fmla="*/ 801263 h 1935304"/>
                  <a:gd name="connsiteX50" fmla="*/ 1228937 w 2395825"/>
                  <a:gd name="connsiteY50" fmla="*/ 888761 h 1935304"/>
                  <a:gd name="connsiteX51" fmla="*/ 1320119 w 2395825"/>
                  <a:gd name="connsiteY51" fmla="*/ 768512 h 1935304"/>
                  <a:gd name="connsiteX52" fmla="*/ 1319465 w 2395825"/>
                  <a:gd name="connsiteY52" fmla="*/ 199960 h 1935304"/>
                  <a:gd name="connsiteX53" fmla="*/ 1307101 w 2395825"/>
                  <a:gd name="connsiteY53" fmla="*/ 156805 h 1935304"/>
                  <a:gd name="connsiteX54" fmla="*/ 2074603 w 2395825"/>
                  <a:gd name="connsiteY54" fmla="*/ 0 h 1935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2395825" h="1935304">
                    <a:moveTo>
                      <a:pt x="2250309" y="1319496"/>
                    </a:moveTo>
                    <a:cubicBezTo>
                      <a:pt x="2234232" y="1317925"/>
                      <a:pt x="2217945" y="1319916"/>
                      <a:pt x="2202580" y="1326247"/>
                    </a:cubicBezTo>
                    <a:cubicBezTo>
                      <a:pt x="2177080" y="1314359"/>
                      <a:pt x="2092733" y="1344020"/>
                      <a:pt x="2031806" y="1400012"/>
                    </a:cubicBezTo>
                    <a:cubicBezTo>
                      <a:pt x="1998816" y="1430327"/>
                      <a:pt x="1971236" y="1473303"/>
                      <a:pt x="1978843" y="1517586"/>
                    </a:cubicBezTo>
                    <a:cubicBezTo>
                      <a:pt x="1988117" y="1571618"/>
                      <a:pt x="2045359" y="1603835"/>
                      <a:pt x="2099093" y="1614833"/>
                    </a:cubicBezTo>
                    <a:cubicBezTo>
                      <a:pt x="2164181" y="1628087"/>
                      <a:pt x="2235807" y="1620539"/>
                      <a:pt x="2290255" y="1582496"/>
                    </a:cubicBezTo>
                    <a:cubicBezTo>
                      <a:pt x="2344703" y="1544454"/>
                      <a:pt x="2377395" y="1472650"/>
                      <a:pt x="2358791" y="1408870"/>
                    </a:cubicBezTo>
                    <a:cubicBezTo>
                      <a:pt x="2344882" y="1360990"/>
                      <a:pt x="2298540" y="1324210"/>
                      <a:pt x="2250309" y="1319496"/>
                    </a:cubicBezTo>
                    <a:close/>
                    <a:moveTo>
                      <a:pt x="1269917" y="1207383"/>
                    </a:moveTo>
                    <a:cubicBezTo>
                      <a:pt x="1142049" y="1204566"/>
                      <a:pt x="989538" y="1291398"/>
                      <a:pt x="893332" y="1397992"/>
                    </a:cubicBezTo>
                    <a:cubicBezTo>
                      <a:pt x="861947" y="1432765"/>
                      <a:pt x="833714" y="1479901"/>
                      <a:pt x="849049" y="1524065"/>
                    </a:cubicBezTo>
                    <a:cubicBezTo>
                      <a:pt x="866108" y="1573342"/>
                      <a:pt x="926857" y="1590699"/>
                      <a:pt x="978987" y="1592839"/>
                    </a:cubicBezTo>
                    <a:cubicBezTo>
                      <a:pt x="1115048" y="1598486"/>
                      <a:pt x="1252534" y="1547842"/>
                      <a:pt x="1352455" y="1455353"/>
                    </a:cubicBezTo>
                    <a:cubicBezTo>
                      <a:pt x="1382830" y="1427236"/>
                      <a:pt x="1410589" y="1394010"/>
                      <a:pt x="1421050" y="1353946"/>
                    </a:cubicBezTo>
                    <a:cubicBezTo>
                      <a:pt x="1431512" y="1313941"/>
                      <a:pt x="1420693" y="1266093"/>
                      <a:pt x="1386574" y="1242672"/>
                    </a:cubicBezTo>
                    <a:cubicBezTo>
                      <a:pt x="1352425" y="1219223"/>
                      <a:pt x="1312540" y="1208322"/>
                      <a:pt x="1269917" y="1207383"/>
                    </a:cubicBezTo>
                    <a:close/>
                    <a:moveTo>
                      <a:pt x="1779182" y="775645"/>
                    </a:moveTo>
                    <a:cubicBezTo>
                      <a:pt x="1713797" y="763698"/>
                      <a:pt x="1645737" y="803522"/>
                      <a:pt x="1613460" y="861596"/>
                    </a:cubicBezTo>
                    <a:cubicBezTo>
                      <a:pt x="1581184" y="919670"/>
                      <a:pt x="1580945" y="991712"/>
                      <a:pt x="1600859" y="1055077"/>
                    </a:cubicBezTo>
                    <a:cubicBezTo>
                      <a:pt x="1617265" y="1107444"/>
                      <a:pt x="1655187" y="1161060"/>
                      <a:pt x="1709932" y="1164746"/>
                    </a:cubicBezTo>
                    <a:cubicBezTo>
                      <a:pt x="1754632" y="1167777"/>
                      <a:pt x="1794576" y="1135976"/>
                      <a:pt x="1821384" y="1100014"/>
                    </a:cubicBezTo>
                    <a:cubicBezTo>
                      <a:pt x="1870839" y="1033619"/>
                      <a:pt x="1891703" y="946716"/>
                      <a:pt x="1877319" y="922582"/>
                    </a:cubicBezTo>
                    <a:cubicBezTo>
                      <a:pt x="1896221" y="858921"/>
                      <a:pt x="1844567" y="787593"/>
                      <a:pt x="1779182" y="775645"/>
                    </a:cubicBezTo>
                    <a:close/>
                    <a:moveTo>
                      <a:pt x="2074603" y="0"/>
                    </a:moveTo>
                    <a:cubicBezTo>
                      <a:pt x="2053204" y="46245"/>
                      <a:pt x="2039533" y="97543"/>
                      <a:pt x="2028894" y="147414"/>
                    </a:cubicBezTo>
                    <a:cubicBezTo>
                      <a:pt x="2003036" y="268435"/>
                      <a:pt x="1987225" y="391597"/>
                      <a:pt x="1981698" y="515175"/>
                    </a:cubicBezTo>
                    <a:cubicBezTo>
                      <a:pt x="1979736" y="559042"/>
                      <a:pt x="1981874" y="609507"/>
                      <a:pt x="2015876" y="637326"/>
                    </a:cubicBezTo>
                    <a:cubicBezTo>
                      <a:pt x="2043397" y="659855"/>
                      <a:pt x="2084410" y="659260"/>
                      <a:pt x="2116807" y="644637"/>
                    </a:cubicBezTo>
                    <a:cubicBezTo>
                      <a:pt x="2149202" y="630015"/>
                      <a:pt x="2174643" y="603682"/>
                      <a:pt x="2198300" y="577171"/>
                    </a:cubicBezTo>
                    <a:cubicBezTo>
                      <a:pt x="2273730" y="492527"/>
                      <a:pt x="2338907" y="398863"/>
                      <a:pt x="2392538" y="298980"/>
                    </a:cubicBezTo>
                    <a:lnTo>
                      <a:pt x="2395825" y="291907"/>
                    </a:lnTo>
                    <a:lnTo>
                      <a:pt x="2395825" y="1844661"/>
                    </a:lnTo>
                    <a:lnTo>
                      <a:pt x="2384382" y="1846040"/>
                    </a:lnTo>
                    <a:cubicBezTo>
                      <a:pt x="2329947" y="1856686"/>
                      <a:pt x="2276302" y="1871349"/>
                      <a:pt x="2224038" y="1890043"/>
                    </a:cubicBezTo>
                    <a:cubicBezTo>
                      <a:pt x="2200351" y="1898513"/>
                      <a:pt x="2175059" y="1910387"/>
                      <a:pt x="2155548" y="1926428"/>
                    </a:cubicBezTo>
                    <a:lnTo>
                      <a:pt x="2147738" y="1935304"/>
                    </a:lnTo>
                    <a:lnTo>
                      <a:pt x="1975263" y="1935304"/>
                    </a:lnTo>
                    <a:lnTo>
                      <a:pt x="1966037" y="1899330"/>
                    </a:lnTo>
                    <a:cubicBezTo>
                      <a:pt x="1958290" y="1880453"/>
                      <a:pt x="1947852" y="1862917"/>
                      <a:pt x="1934441" y="1847128"/>
                    </a:cubicBezTo>
                    <a:cubicBezTo>
                      <a:pt x="1907633" y="1815564"/>
                      <a:pt x="1858951" y="1809679"/>
                      <a:pt x="1820195" y="1824183"/>
                    </a:cubicBezTo>
                    <a:cubicBezTo>
                      <a:pt x="1781439" y="1838686"/>
                      <a:pt x="1751185" y="1869715"/>
                      <a:pt x="1726338" y="1902883"/>
                    </a:cubicBezTo>
                    <a:lnTo>
                      <a:pt x="1706762" y="1935304"/>
                    </a:lnTo>
                    <a:lnTo>
                      <a:pt x="384308" y="1935304"/>
                    </a:lnTo>
                    <a:lnTo>
                      <a:pt x="319713" y="1898957"/>
                    </a:lnTo>
                    <a:cubicBezTo>
                      <a:pt x="268501" y="1865729"/>
                      <a:pt x="221561" y="1826011"/>
                      <a:pt x="180755" y="1780435"/>
                    </a:cubicBezTo>
                    <a:cubicBezTo>
                      <a:pt x="17589" y="1598129"/>
                      <a:pt x="-41674" y="1328565"/>
                      <a:pt x="30012" y="1094664"/>
                    </a:cubicBezTo>
                    <a:cubicBezTo>
                      <a:pt x="114834" y="817907"/>
                      <a:pt x="357175" y="619910"/>
                      <a:pt x="605697" y="471664"/>
                    </a:cubicBezTo>
                    <a:cubicBezTo>
                      <a:pt x="724638" y="400751"/>
                      <a:pt x="848098" y="337803"/>
                      <a:pt x="975005" y="282285"/>
                    </a:cubicBezTo>
                    <a:cubicBezTo>
                      <a:pt x="975243" y="294946"/>
                      <a:pt x="975836" y="307607"/>
                      <a:pt x="976789" y="320030"/>
                    </a:cubicBezTo>
                    <a:cubicBezTo>
                      <a:pt x="990043" y="487950"/>
                      <a:pt x="1038666" y="652958"/>
                      <a:pt x="1118495" y="801263"/>
                    </a:cubicBezTo>
                    <a:cubicBezTo>
                      <a:pt x="1142152" y="845250"/>
                      <a:pt x="1179245" y="893517"/>
                      <a:pt x="1228937" y="888761"/>
                    </a:cubicBezTo>
                    <a:cubicBezTo>
                      <a:pt x="1282672" y="883649"/>
                      <a:pt x="1308706" y="821295"/>
                      <a:pt x="1320119" y="768512"/>
                    </a:cubicBezTo>
                    <a:cubicBezTo>
                      <a:pt x="1360540" y="581867"/>
                      <a:pt x="1360301" y="386485"/>
                      <a:pt x="1319465" y="199960"/>
                    </a:cubicBezTo>
                    <a:cubicBezTo>
                      <a:pt x="1316314" y="185694"/>
                      <a:pt x="1312273" y="170952"/>
                      <a:pt x="1307101" y="156805"/>
                    </a:cubicBezTo>
                    <a:cubicBezTo>
                      <a:pt x="1554851" y="77511"/>
                      <a:pt x="1812587" y="25143"/>
                      <a:pt x="2074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2" name="任意多边形: 形状 691" descr="61b671de-7d44-47d0-a3d5-51c816e1c75b"/>
              <p:cNvSpPr/>
              <p:nvPr/>
            </p:nvSpPr>
            <p:spPr>
              <a:xfrm>
                <a:off x="10737190" y="5838948"/>
                <a:ext cx="1454810" cy="1019053"/>
              </a:xfrm>
              <a:custGeom>
                <a:avLst/>
                <a:gdLst>
                  <a:gd name="connsiteX0" fmla="*/ 1309269 w 1454810"/>
                  <a:gd name="connsiteY0" fmla="*/ 403245 h 1019053"/>
                  <a:gd name="connsiteX1" fmla="*/ 1261565 w 1454810"/>
                  <a:gd name="connsiteY1" fmla="*/ 409995 h 1019053"/>
                  <a:gd name="connsiteX2" fmla="*/ 1090791 w 1454810"/>
                  <a:gd name="connsiteY2" fmla="*/ 483761 h 1019053"/>
                  <a:gd name="connsiteX3" fmla="*/ 1037828 w 1454810"/>
                  <a:gd name="connsiteY3" fmla="*/ 601276 h 1019053"/>
                  <a:gd name="connsiteX4" fmla="*/ 1158078 w 1454810"/>
                  <a:gd name="connsiteY4" fmla="*/ 698521 h 1019053"/>
                  <a:gd name="connsiteX5" fmla="*/ 1349240 w 1454810"/>
                  <a:gd name="connsiteY5" fmla="*/ 666186 h 1019053"/>
                  <a:gd name="connsiteX6" fmla="*/ 1417775 w 1454810"/>
                  <a:gd name="connsiteY6" fmla="*/ 492619 h 1019053"/>
                  <a:gd name="connsiteX7" fmla="*/ 1309269 w 1454810"/>
                  <a:gd name="connsiteY7" fmla="*/ 403245 h 1019053"/>
                  <a:gd name="connsiteX8" fmla="*/ 1454810 w 1454810"/>
                  <a:gd name="connsiteY8" fmla="*/ 0 h 1019053"/>
                  <a:gd name="connsiteX9" fmla="*/ 1454810 w 1454810"/>
                  <a:gd name="connsiteY9" fmla="*/ 928351 h 1019053"/>
                  <a:gd name="connsiteX10" fmla="*/ 1443366 w 1454810"/>
                  <a:gd name="connsiteY10" fmla="*/ 929731 h 1019053"/>
                  <a:gd name="connsiteX11" fmla="*/ 1283022 w 1454810"/>
                  <a:gd name="connsiteY11" fmla="*/ 973733 h 1019053"/>
                  <a:gd name="connsiteX12" fmla="*/ 1214532 w 1454810"/>
                  <a:gd name="connsiteY12" fmla="*/ 1010118 h 1019053"/>
                  <a:gd name="connsiteX13" fmla="*/ 1206669 w 1454810"/>
                  <a:gd name="connsiteY13" fmla="*/ 1019053 h 1019053"/>
                  <a:gd name="connsiteX14" fmla="*/ 1034204 w 1454810"/>
                  <a:gd name="connsiteY14" fmla="*/ 1019053 h 1019053"/>
                  <a:gd name="connsiteX15" fmla="*/ 1024962 w 1454810"/>
                  <a:gd name="connsiteY15" fmla="*/ 983019 h 1019053"/>
                  <a:gd name="connsiteX16" fmla="*/ 993366 w 1454810"/>
                  <a:gd name="connsiteY16" fmla="*/ 930817 h 1019053"/>
                  <a:gd name="connsiteX17" fmla="*/ 879121 w 1454810"/>
                  <a:gd name="connsiteY17" fmla="*/ 907933 h 1019053"/>
                  <a:gd name="connsiteX18" fmla="*/ 785264 w 1454810"/>
                  <a:gd name="connsiteY18" fmla="*/ 986573 h 1019053"/>
                  <a:gd name="connsiteX19" fmla="*/ 765652 w 1454810"/>
                  <a:gd name="connsiteY19" fmla="*/ 1019053 h 1019053"/>
                  <a:gd name="connsiteX20" fmla="*/ 0 w 1454810"/>
                  <a:gd name="connsiteY20" fmla="*/ 1019053 h 1019053"/>
                  <a:gd name="connsiteX21" fmla="*/ 125468 w 1454810"/>
                  <a:gd name="connsiteY21" fmla="*/ 962083 h 1019053"/>
                  <a:gd name="connsiteX22" fmla="*/ 1267880 w 1454810"/>
                  <a:gd name="connsiteY22" fmla="*/ 184573 h 1019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454810" h="1019053">
                    <a:moveTo>
                      <a:pt x="1309269" y="403245"/>
                    </a:moveTo>
                    <a:cubicBezTo>
                      <a:pt x="1293195" y="401674"/>
                      <a:pt x="1276916" y="403665"/>
                      <a:pt x="1261565" y="409995"/>
                    </a:cubicBezTo>
                    <a:cubicBezTo>
                      <a:pt x="1236064" y="398107"/>
                      <a:pt x="1151718" y="427768"/>
                      <a:pt x="1090791" y="483761"/>
                    </a:cubicBezTo>
                    <a:cubicBezTo>
                      <a:pt x="1057801" y="514077"/>
                      <a:pt x="1030221" y="557112"/>
                      <a:pt x="1037828" y="601276"/>
                    </a:cubicBezTo>
                    <a:cubicBezTo>
                      <a:pt x="1047101" y="655309"/>
                      <a:pt x="1104344" y="687525"/>
                      <a:pt x="1158078" y="698521"/>
                    </a:cubicBezTo>
                    <a:cubicBezTo>
                      <a:pt x="1223166" y="711777"/>
                      <a:pt x="1294793" y="704228"/>
                      <a:pt x="1349240" y="666186"/>
                    </a:cubicBezTo>
                    <a:cubicBezTo>
                      <a:pt x="1403687" y="628143"/>
                      <a:pt x="1436380" y="556340"/>
                      <a:pt x="1417775" y="492619"/>
                    </a:cubicBezTo>
                    <a:cubicBezTo>
                      <a:pt x="1403866" y="444738"/>
                      <a:pt x="1357492" y="407959"/>
                      <a:pt x="1309269" y="403245"/>
                    </a:cubicBezTo>
                    <a:close/>
                    <a:moveTo>
                      <a:pt x="1454810" y="0"/>
                    </a:moveTo>
                    <a:lnTo>
                      <a:pt x="1454810" y="928351"/>
                    </a:lnTo>
                    <a:lnTo>
                      <a:pt x="1443366" y="929731"/>
                    </a:lnTo>
                    <a:cubicBezTo>
                      <a:pt x="1388931" y="940376"/>
                      <a:pt x="1335286" y="955039"/>
                      <a:pt x="1283022" y="973733"/>
                    </a:cubicBezTo>
                    <a:cubicBezTo>
                      <a:pt x="1259335" y="982203"/>
                      <a:pt x="1234043" y="994077"/>
                      <a:pt x="1214532" y="1010118"/>
                    </a:cubicBezTo>
                    <a:lnTo>
                      <a:pt x="1206669" y="1019053"/>
                    </a:lnTo>
                    <a:lnTo>
                      <a:pt x="1034204" y="1019053"/>
                    </a:lnTo>
                    <a:lnTo>
                      <a:pt x="1024962" y="983019"/>
                    </a:lnTo>
                    <a:cubicBezTo>
                      <a:pt x="1017215" y="964142"/>
                      <a:pt x="1006777" y="946606"/>
                      <a:pt x="993366" y="930817"/>
                    </a:cubicBezTo>
                    <a:cubicBezTo>
                      <a:pt x="966617" y="899314"/>
                      <a:pt x="917877" y="893429"/>
                      <a:pt x="879121" y="907933"/>
                    </a:cubicBezTo>
                    <a:cubicBezTo>
                      <a:pt x="840365" y="922436"/>
                      <a:pt x="810110" y="953463"/>
                      <a:pt x="785264" y="986573"/>
                    </a:cubicBezTo>
                    <a:lnTo>
                      <a:pt x="765652" y="1019053"/>
                    </a:lnTo>
                    <a:lnTo>
                      <a:pt x="0" y="1019053"/>
                    </a:lnTo>
                    <a:lnTo>
                      <a:pt x="125468" y="962083"/>
                    </a:lnTo>
                    <a:cubicBezTo>
                      <a:pt x="549698" y="770653"/>
                      <a:pt x="927327" y="500895"/>
                      <a:pt x="1267880" y="184573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  <a:alpha val="29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40" name="组合 539" descr="1cfd9e6c-dd3e-4563-a56a-798008548a12"/>
            <p:cNvGrpSpPr/>
            <p:nvPr/>
          </p:nvGrpSpPr>
          <p:grpSpPr>
            <a:xfrm>
              <a:off x="9962366" y="3356871"/>
              <a:ext cx="1950388" cy="1854183"/>
              <a:chOff x="9709100" y="3256157"/>
              <a:chExt cx="1602749" cy="1523692"/>
            </a:xfrm>
          </p:grpSpPr>
          <p:sp>
            <p:nvSpPr>
              <p:cNvPr id="689" name="任意多边形: 形状 688" descr="4fbe27a9-3dfe-4975-9bbb-5b2052da57e6"/>
              <p:cNvSpPr/>
              <p:nvPr/>
            </p:nvSpPr>
            <p:spPr>
              <a:xfrm>
                <a:off x="9709100" y="3256157"/>
                <a:ext cx="1602749" cy="1523692"/>
              </a:xfrm>
              <a:custGeom>
                <a:avLst/>
                <a:gdLst>
                  <a:gd name="connsiteX0" fmla="*/ 1012288 w 1602749"/>
                  <a:gd name="connsiteY0" fmla="*/ 1523634 h 1523692"/>
                  <a:gd name="connsiteX1" fmla="*/ 1324903 w 1602749"/>
                  <a:gd name="connsiteY1" fmla="*/ 1339973 h 1523692"/>
                  <a:gd name="connsiteX2" fmla="*/ 1329251 w 1602749"/>
                  <a:gd name="connsiteY2" fmla="*/ 977436 h 1523692"/>
                  <a:gd name="connsiteX3" fmla="*/ 1589649 w 1602749"/>
                  <a:gd name="connsiteY3" fmla="*/ 655638 h 1523692"/>
                  <a:gd name="connsiteX4" fmla="*/ 1505244 w 1602749"/>
                  <a:gd name="connsiteY4" fmla="*/ 250410 h 1523692"/>
                  <a:gd name="connsiteX5" fmla="*/ 1188183 w 1602749"/>
                  <a:gd name="connsiteY5" fmla="*/ 43205 h 1523692"/>
                  <a:gd name="connsiteX6" fmla="*/ 1133133 w 1602749"/>
                  <a:gd name="connsiteY6" fmla="*/ 28795 h 1523692"/>
                  <a:gd name="connsiteX7" fmla="*/ 1152965 w 1602749"/>
                  <a:gd name="connsiteY7" fmla="*/ 131079 h 1523692"/>
                  <a:gd name="connsiteX8" fmla="*/ 1151597 w 1602749"/>
                  <a:gd name="connsiteY8" fmla="*/ 289536 h 1523692"/>
                  <a:gd name="connsiteX9" fmla="*/ 1116477 w 1602749"/>
                  <a:gd name="connsiteY9" fmla="*/ 353769 h 1523692"/>
                  <a:gd name="connsiteX10" fmla="*/ 1052098 w 1602749"/>
                  <a:gd name="connsiteY10" fmla="*/ 319186 h 1523692"/>
                  <a:gd name="connsiteX11" fmla="*/ 931691 w 1602749"/>
                  <a:gd name="connsiteY11" fmla="*/ 2370 h 1523692"/>
                  <a:gd name="connsiteX12" fmla="*/ 806889 w 1602749"/>
                  <a:gd name="connsiteY12" fmla="*/ 123 h 1523692"/>
                  <a:gd name="connsiteX13" fmla="*/ 550399 w 1602749"/>
                  <a:gd name="connsiteY13" fmla="*/ 15656 h 1523692"/>
                  <a:gd name="connsiteX14" fmla="*/ 680183 w 1602749"/>
                  <a:gd name="connsiteY14" fmla="*/ 258763 h 1523692"/>
                  <a:gd name="connsiteX15" fmla="*/ 669241 w 1602749"/>
                  <a:gd name="connsiteY15" fmla="*/ 311956 h 1523692"/>
                  <a:gd name="connsiteX16" fmla="*/ 624010 w 1602749"/>
                  <a:gd name="connsiteY16" fmla="*/ 304092 h 1523692"/>
                  <a:gd name="connsiteX17" fmla="*/ 401370 w 1602749"/>
                  <a:gd name="connsiteY17" fmla="*/ 146026 h 1523692"/>
                  <a:gd name="connsiteX18" fmla="*/ 345880 w 1602749"/>
                  <a:gd name="connsiteY18" fmla="*/ 76616 h 1523692"/>
                  <a:gd name="connsiteX19" fmla="*/ 337283 w 1602749"/>
                  <a:gd name="connsiteY19" fmla="*/ 51167 h 1523692"/>
                  <a:gd name="connsiteX20" fmla="*/ 0 w 1602749"/>
                  <a:gd name="connsiteY20" fmla="*/ 163513 h 1523692"/>
                  <a:gd name="connsiteX21" fmla="*/ 68971 w 1602749"/>
                  <a:gd name="connsiteY21" fmla="*/ 479938 h 1523692"/>
                  <a:gd name="connsiteX22" fmla="*/ 411529 w 1602749"/>
                  <a:gd name="connsiteY22" fmla="*/ 541729 h 1523692"/>
                  <a:gd name="connsiteX23" fmla="*/ 457688 w 1602749"/>
                  <a:gd name="connsiteY23" fmla="*/ 570939 h 1523692"/>
                  <a:gd name="connsiteX24" fmla="*/ 470242 w 1602749"/>
                  <a:gd name="connsiteY24" fmla="*/ 621641 h 1523692"/>
                  <a:gd name="connsiteX25" fmla="*/ 415730 w 1602749"/>
                  <a:gd name="connsiteY25" fmla="*/ 657934 h 1523692"/>
                  <a:gd name="connsiteX26" fmla="*/ 227624 w 1602749"/>
                  <a:gd name="connsiteY26" fmla="*/ 693543 h 1523692"/>
                  <a:gd name="connsiteX27" fmla="*/ 147955 w 1602749"/>
                  <a:gd name="connsiteY27" fmla="*/ 694666 h 1523692"/>
                  <a:gd name="connsiteX28" fmla="*/ 347639 w 1602749"/>
                  <a:gd name="connsiteY28" fmla="*/ 1046456 h 1523692"/>
                  <a:gd name="connsiteX29" fmla="*/ 366835 w 1602749"/>
                  <a:gd name="connsiteY29" fmla="*/ 1033512 h 1523692"/>
                  <a:gd name="connsiteX30" fmla="*/ 645844 w 1602749"/>
                  <a:gd name="connsiteY30" fmla="*/ 942267 h 1523692"/>
                  <a:gd name="connsiteX31" fmla="*/ 719504 w 1602749"/>
                  <a:gd name="connsiteY31" fmla="*/ 967814 h 1523692"/>
                  <a:gd name="connsiteX32" fmla="*/ 694202 w 1602749"/>
                  <a:gd name="connsiteY32" fmla="*/ 1036003 h 1523692"/>
                  <a:gd name="connsiteX33" fmla="*/ 480598 w 1602749"/>
                  <a:gd name="connsiteY33" fmla="*/ 1182493 h 1523692"/>
                  <a:gd name="connsiteX34" fmla="*/ 462330 w 1602749"/>
                  <a:gd name="connsiteY34" fmla="*/ 1189429 h 1523692"/>
                  <a:gd name="connsiteX35" fmla="*/ 614338 w 1602749"/>
                  <a:gd name="connsiteY35" fmla="*/ 1340461 h 1523692"/>
                  <a:gd name="connsiteX36" fmla="*/ 1012288 w 1602749"/>
                  <a:gd name="connsiteY36" fmla="*/ 1523634 h 1523692"/>
                  <a:gd name="connsiteX37" fmla="*/ 1084238 w 1602749"/>
                  <a:gd name="connsiteY37" fmla="*/ 528052 h 1523692"/>
                  <a:gd name="connsiteX38" fmla="*/ 1077253 w 1602749"/>
                  <a:gd name="connsiteY38" fmla="*/ 468313 h 1523692"/>
                  <a:gd name="connsiteX39" fmla="*/ 1342586 w 1602749"/>
                  <a:gd name="connsiteY39" fmla="*/ 438370 h 1523692"/>
                  <a:gd name="connsiteX40" fmla="*/ 1389869 w 1602749"/>
                  <a:gd name="connsiteY40" fmla="*/ 488633 h 1523692"/>
                  <a:gd name="connsiteX41" fmla="*/ 1342928 w 1602749"/>
                  <a:gd name="connsiteY41" fmla="*/ 548274 h 1523692"/>
                  <a:gd name="connsiteX42" fmla="*/ 1137871 w 1602749"/>
                  <a:gd name="connsiteY42" fmla="*/ 561512 h 1523692"/>
                  <a:gd name="connsiteX43" fmla="*/ 1084238 w 1602749"/>
                  <a:gd name="connsiteY43" fmla="*/ 528052 h 1523692"/>
                  <a:gd name="connsiteX44" fmla="*/ 842157 w 1602749"/>
                  <a:gd name="connsiteY44" fmla="*/ 491955 h 1523692"/>
                  <a:gd name="connsiteX45" fmla="*/ 778657 w 1602749"/>
                  <a:gd name="connsiteY45" fmla="*/ 419907 h 1523692"/>
                  <a:gd name="connsiteX46" fmla="*/ 794239 w 1602749"/>
                  <a:gd name="connsiteY46" fmla="*/ 329981 h 1523692"/>
                  <a:gd name="connsiteX47" fmla="*/ 890466 w 1602749"/>
                  <a:gd name="connsiteY47" fmla="*/ 335891 h 1523692"/>
                  <a:gd name="connsiteX48" fmla="*/ 936918 w 1602749"/>
                  <a:gd name="connsiteY48" fmla="*/ 424596 h 1523692"/>
                  <a:gd name="connsiteX49" fmla="*/ 908392 w 1602749"/>
                  <a:gd name="connsiteY49" fmla="*/ 499184 h 1523692"/>
                  <a:gd name="connsiteX50" fmla="*/ 842157 w 1602749"/>
                  <a:gd name="connsiteY50" fmla="*/ 491955 h 1523692"/>
                  <a:gd name="connsiteX51" fmla="*/ 741680 w 1602749"/>
                  <a:gd name="connsiteY51" fmla="*/ 758704 h 1523692"/>
                  <a:gd name="connsiteX52" fmla="*/ 644671 w 1602749"/>
                  <a:gd name="connsiteY52" fmla="*/ 783469 h 1523692"/>
                  <a:gd name="connsiteX53" fmla="*/ 575995 w 1602749"/>
                  <a:gd name="connsiteY53" fmla="*/ 715865 h 1523692"/>
                  <a:gd name="connsiteX54" fmla="*/ 632460 w 1602749"/>
                  <a:gd name="connsiteY54" fmla="*/ 644159 h 1523692"/>
                  <a:gd name="connsiteX55" fmla="*/ 728492 w 1602749"/>
                  <a:gd name="connsiteY55" fmla="*/ 643231 h 1523692"/>
                  <a:gd name="connsiteX56" fmla="*/ 778119 w 1602749"/>
                  <a:gd name="connsiteY56" fmla="*/ 687632 h 1523692"/>
                  <a:gd name="connsiteX57" fmla="*/ 741680 w 1602749"/>
                  <a:gd name="connsiteY57" fmla="*/ 758704 h 1523692"/>
                  <a:gd name="connsiteX58" fmla="*/ 1023180 w 1602749"/>
                  <a:gd name="connsiteY58" fmla="*/ 1051243 h 1523692"/>
                  <a:gd name="connsiteX59" fmla="*/ 868045 w 1602749"/>
                  <a:gd name="connsiteY59" fmla="*/ 833878 h 1523692"/>
                  <a:gd name="connsiteX60" fmla="*/ 917184 w 1602749"/>
                  <a:gd name="connsiteY60" fmla="*/ 799148 h 1523692"/>
                  <a:gd name="connsiteX61" fmla="*/ 977949 w 1602749"/>
                  <a:gd name="connsiteY61" fmla="*/ 816635 h 1523692"/>
                  <a:gd name="connsiteX62" fmla="*/ 1105144 w 1602749"/>
                  <a:gd name="connsiteY62" fmla="*/ 978023 h 1523692"/>
                  <a:gd name="connsiteX63" fmla="*/ 1092152 w 1602749"/>
                  <a:gd name="connsiteY63" fmla="*/ 1052806 h 1523692"/>
                  <a:gd name="connsiteX64" fmla="*/ 1023180 w 1602749"/>
                  <a:gd name="connsiteY64" fmla="*/ 1051243 h 1523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602749" h="1523692">
                    <a:moveTo>
                      <a:pt x="1012288" y="1523634"/>
                    </a:moveTo>
                    <a:cubicBezTo>
                      <a:pt x="1138604" y="1521436"/>
                      <a:pt x="1261501" y="1449242"/>
                      <a:pt x="1324903" y="1339973"/>
                    </a:cubicBezTo>
                    <a:cubicBezTo>
                      <a:pt x="1388305" y="1230704"/>
                      <a:pt x="1390015" y="1088220"/>
                      <a:pt x="1329251" y="977436"/>
                    </a:cubicBezTo>
                    <a:cubicBezTo>
                      <a:pt x="1457813" y="915695"/>
                      <a:pt x="1556092" y="794263"/>
                      <a:pt x="1589649" y="655638"/>
                    </a:cubicBezTo>
                    <a:cubicBezTo>
                      <a:pt x="1623207" y="517061"/>
                      <a:pt x="1591310" y="364076"/>
                      <a:pt x="1505244" y="250410"/>
                    </a:cubicBezTo>
                    <a:cubicBezTo>
                      <a:pt x="1427724" y="148078"/>
                      <a:pt x="1311178" y="79986"/>
                      <a:pt x="1188183" y="43205"/>
                    </a:cubicBezTo>
                    <a:cubicBezTo>
                      <a:pt x="1169963" y="37783"/>
                      <a:pt x="1151646" y="33045"/>
                      <a:pt x="1133133" y="28795"/>
                    </a:cubicBezTo>
                    <a:cubicBezTo>
                      <a:pt x="1144906" y="61132"/>
                      <a:pt x="1150229" y="96545"/>
                      <a:pt x="1152965" y="131079"/>
                    </a:cubicBezTo>
                    <a:cubicBezTo>
                      <a:pt x="1157166" y="183784"/>
                      <a:pt x="1156677" y="236880"/>
                      <a:pt x="1151597" y="289536"/>
                    </a:cubicBezTo>
                    <a:cubicBezTo>
                      <a:pt x="1149106" y="315376"/>
                      <a:pt x="1141340" y="346295"/>
                      <a:pt x="1116477" y="353769"/>
                    </a:cubicBezTo>
                    <a:cubicBezTo>
                      <a:pt x="1091614" y="361242"/>
                      <a:pt x="1067973" y="339750"/>
                      <a:pt x="1052098" y="319186"/>
                    </a:cubicBezTo>
                    <a:cubicBezTo>
                      <a:pt x="981954" y="228527"/>
                      <a:pt x="939947" y="116670"/>
                      <a:pt x="931691" y="2370"/>
                    </a:cubicBezTo>
                    <a:cubicBezTo>
                      <a:pt x="890123" y="220"/>
                      <a:pt x="848457" y="-268"/>
                      <a:pt x="806889" y="123"/>
                    </a:cubicBezTo>
                    <a:cubicBezTo>
                      <a:pt x="721361" y="1002"/>
                      <a:pt x="635587" y="5936"/>
                      <a:pt x="550399" y="15656"/>
                    </a:cubicBezTo>
                    <a:cubicBezTo>
                      <a:pt x="612629" y="84480"/>
                      <a:pt x="658006" y="168642"/>
                      <a:pt x="680183" y="258763"/>
                    </a:cubicBezTo>
                    <a:cubicBezTo>
                      <a:pt x="684823" y="277715"/>
                      <a:pt x="686240" y="302334"/>
                      <a:pt x="669241" y="311956"/>
                    </a:cubicBezTo>
                    <a:cubicBezTo>
                      <a:pt x="655272" y="319870"/>
                      <a:pt x="637980" y="312005"/>
                      <a:pt x="624010" y="304092"/>
                    </a:cubicBezTo>
                    <a:cubicBezTo>
                      <a:pt x="544732" y="258910"/>
                      <a:pt x="467995" y="208354"/>
                      <a:pt x="401370" y="146026"/>
                    </a:cubicBezTo>
                    <a:cubicBezTo>
                      <a:pt x="379632" y="125657"/>
                      <a:pt x="358629" y="103579"/>
                      <a:pt x="345880" y="76616"/>
                    </a:cubicBezTo>
                    <a:cubicBezTo>
                      <a:pt x="342070" y="68556"/>
                      <a:pt x="339236" y="59959"/>
                      <a:pt x="337283" y="51167"/>
                    </a:cubicBezTo>
                    <a:cubicBezTo>
                      <a:pt x="221273" y="77007"/>
                      <a:pt x="107999" y="113592"/>
                      <a:pt x="0" y="163513"/>
                    </a:cubicBezTo>
                    <a:cubicBezTo>
                      <a:pt x="14508" y="271170"/>
                      <a:pt x="37710" y="377020"/>
                      <a:pt x="68971" y="479938"/>
                    </a:cubicBezTo>
                    <a:cubicBezTo>
                      <a:pt x="185860" y="473637"/>
                      <a:pt x="304263" y="494739"/>
                      <a:pt x="411529" y="541729"/>
                    </a:cubicBezTo>
                    <a:cubicBezTo>
                      <a:pt x="428332" y="549105"/>
                      <a:pt x="445331" y="557408"/>
                      <a:pt x="457688" y="570939"/>
                    </a:cubicBezTo>
                    <a:cubicBezTo>
                      <a:pt x="470046" y="584518"/>
                      <a:pt x="476886" y="604545"/>
                      <a:pt x="470242" y="621641"/>
                    </a:cubicBezTo>
                    <a:cubicBezTo>
                      <a:pt x="461987" y="642792"/>
                      <a:pt x="437564" y="651877"/>
                      <a:pt x="415730" y="657934"/>
                    </a:cubicBezTo>
                    <a:cubicBezTo>
                      <a:pt x="354135" y="674981"/>
                      <a:pt x="291172" y="686900"/>
                      <a:pt x="227624" y="693543"/>
                    </a:cubicBezTo>
                    <a:cubicBezTo>
                      <a:pt x="201442" y="696278"/>
                      <a:pt x="174088" y="697792"/>
                      <a:pt x="147955" y="694666"/>
                    </a:cubicBezTo>
                    <a:cubicBezTo>
                      <a:pt x="202174" y="819273"/>
                      <a:pt x="269094" y="937480"/>
                      <a:pt x="347639" y="1046456"/>
                    </a:cubicBezTo>
                    <a:cubicBezTo>
                      <a:pt x="353745" y="1041620"/>
                      <a:pt x="360338" y="1037322"/>
                      <a:pt x="366835" y="1033512"/>
                    </a:cubicBezTo>
                    <a:cubicBezTo>
                      <a:pt x="451876" y="983640"/>
                      <a:pt x="547761" y="952281"/>
                      <a:pt x="645844" y="942267"/>
                    </a:cubicBezTo>
                    <a:cubicBezTo>
                      <a:pt x="673589" y="939434"/>
                      <a:pt x="708367" y="942267"/>
                      <a:pt x="719504" y="967814"/>
                    </a:cubicBezTo>
                    <a:cubicBezTo>
                      <a:pt x="729762" y="991456"/>
                      <a:pt x="712030" y="1017393"/>
                      <a:pt x="694202" y="1036003"/>
                    </a:cubicBezTo>
                    <a:cubicBezTo>
                      <a:pt x="634170" y="1098917"/>
                      <a:pt x="560901" y="1149180"/>
                      <a:pt x="480598" y="1182493"/>
                    </a:cubicBezTo>
                    <a:cubicBezTo>
                      <a:pt x="474639" y="1184984"/>
                      <a:pt x="468533" y="1187280"/>
                      <a:pt x="462330" y="1189429"/>
                    </a:cubicBezTo>
                    <a:cubicBezTo>
                      <a:pt x="509906" y="1242867"/>
                      <a:pt x="560559" y="1293422"/>
                      <a:pt x="614338" y="1340461"/>
                    </a:cubicBezTo>
                    <a:cubicBezTo>
                      <a:pt x="726880" y="1438935"/>
                      <a:pt x="862868" y="1526272"/>
                      <a:pt x="1012288" y="1523634"/>
                    </a:cubicBezTo>
                    <a:close/>
                    <a:moveTo>
                      <a:pt x="1084238" y="528052"/>
                    </a:moveTo>
                    <a:cubicBezTo>
                      <a:pt x="1070903" y="511347"/>
                      <a:pt x="1066018" y="486484"/>
                      <a:pt x="1077253" y="468313"/>
                    </a:cubicBezTo>
                    <a:cubicBezTo>
                      <a:pt x="1122143" y="395435"/>
                      <a:pt x="1252318" y="398121"/>
                      <a:pt x="1342586" y="438370"/>
                    </a:cubicBezTo>
                    <a:cubicBezTo>
                      <a:pt x="1364664" y="448237"/>
                      <a:pt x="1387866" y="464552"/>
                      <a:pt x="1389869" y="488633"/>
                    </a:cubicBezTo>
                    <a:cubicBezTo>
                      <a:pt x="1392115" y="515450"/>
                      <a:pt x="1367058" y="536356"/>
                      <a:pt x="1342928" y="548274"/>
                    </a:cubicBezTo>
                    <a:cubicBezTo>
                      <a:pt x="1279916" y="579389"/>
                      <a:pt x="1204400" y="584274"/>
                      <a:pt x="1137871" y="561512"/>
                    </a:cubicBezTo>
                    <a:cubicBezTo>
                      <a:pt x="1117649" y="554673"/>
                      <a:pt x="1097573" y="544757"/>
                      <a:pt x="1084238" y="528052"/>
                    </a:cubicBezTo>
                    <a:close/>
                    <a:moveTo>
                      <a:pt x="842157" y="491955"/>
                    </a:moveTo>
                    <a:cubicBezTo>
                      <a:pt x="804936" y="471000"/>
                      <a:pt x="776898" y="434316"/>
                      <a:pt x="778657" y="419907"/>
                    </a:cubicBezTo>
                    <a:cubicBezTo>
                      <a:pt x="756432" y="393774"/>
                      <a:pt x="765908" y="349324"/>
                      <a:pt x="794239" y="329981"/>
                    </a:cubicBezTo>
                    <a:cubicBezTo>
                      <a:pt x="822570" y="310638"/>
                      <a:pt x="863062" y="315229"/>
                      <a:pt x="890466" y="335891"/>
                    </a:cubicBezTo>
                    <a:cubicBezTo>
                      <a:pt x="917869" y="356553"/>
                      <a:pt x="933010" y="390501"/>
                      <a:pt x="936918" y="424596"/>
                    </a:cubicBezTo>
                    <a:cubicBezTo>
                      <a:pt x="940142" y="452731"/>
                      <a:pt x="933450" y="485995"/>
                      <a:pt x="908392" y="499184"/>
                    </a:cubicBezTo>
                    <a:cubicBezTo>
                      <a:pt x="887828" y="509979"/>
                      <a:pt x="862330" y="503336"/>
                      <a:pt x="842157" y="491955"/>
                    </a:cubicBezTo>
                    <a:close/>
                    <a:moveTo>
                      <a:pt x="741680" y="758704"/>
                    </a:moveTo>
                    <a:cubicBezTo>
                      <a:pt x="713741" y="778584"/>
                      <a:pt x="678376" y="790014"/>
                      <a:pt x="644671" y="783469"/>
                    </a:cubicBezTo>
                    <a:cubicBezTo>
                      <a:pt x="611017" y="776923"/>
                      <a:pt x="580537" y="749862"/>
                      <a:pt x="575995" y="715865"/>
                    </a:cubicBezTo>
                    <a:cubicBezTo>
                      <a:pt x="571402" y="681869"/>
                      <a:pt x="598170" y="645087"/>
                      <a:pt x="632460" y="644159"/>
                    </a:cubicBezTo>
                    <a:cubicBezTo>
                      <a:pt x="641986" y="633218"/>
                      <a:pt x="688047" y="629603"/>
                      <a:pt x="728492" y="643231"/>
                    </a:cubicBezTo>
                    <a:cubicBezTo>
                      <a:pt x="750424" y="650656"/>
                      <a:pt x="772454" y="665163"/>
                      <a:pt x="778119" y="687632"/>
                    </a:cubicBezTo>
                    <a:cubicBezTo>
                      <a:pt x="785055" y="715084"/>
                      <a:pt x="764785" y="742291"/>
                      <a:pt x="741680" y="758704"/>
                    </a:cubicBezTo>
                    <a:close/>
                    <a:moveTo>
                      <a:pt x="1023180" y="1051243"/>
                    </a:moveTo>
                    <a:cubicBezTo>
                      <a:pt x="932864" y="1010994"/>
                      <a:pt x="843866" y="915988"/>
                      <a:pt x="868045" y="833878"/>
                    </a:cubicBezTo>
                    <a:cubicBezTo>
                      <a:pt x="874102" y="813362"/>
                      <a:pt x="895839" y="800418"/>
                      <a:pt x="917184" y="799148"/>
                    </a:cubicBezTo>
                    <a:cubicBezTo>
                      <a:pt x="938531" y="797878"/>
                      <a:pt x="959290" y="806231"/>
                      <a:pt x="977949" y="816635"/>
                    </a:cubicBezTo>
                    <a:cubicBezTo>
                      <a:pt x="1039349" y="850876"/>
                      <a:pt x="1086193" y="910322"/>
                      <a:pt x="1105144" y="978023"/>
                    </a:cubicBezTo>
                    <a:cubicBezTo>
                      <a:pt x="1112422" y="1003960"/>
                      <a:pt x="1113643" y="1036540"/>
                      <a:pt x="1092152" y="1052806"/>
                    </a:cubicBezTo>
                    <a:cubicBezTo>
                      <a:pt x="1072955" y="1067411"/>
                      <a:pt x="1045308" y="1061110"/>
                      <a:pt x="1023180" y="1051243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0" name="任意多边形: 形状 689" descr="6e34765e-ef2c-4dc9-8c96-540ef19e551a"/>
              <p:cNvSpPr/>
              <p:nvPr/>
            </p:nvSpPr>
            <p:spPr>
              <a:xfrm>
                <a:off x="9709100" y="3256157"/>
                <a:ext cx="1602700" cy="999808"/>
              </a:xfrm>
              <a:custGeom>
                <a:avLst/>
                <a:gdLst>
                  <a:gd name="connsiteX0" fmla="*/ 0 w 1602700"/>
                  <a:gd name="connsiteY0" fmla="*/ 163562 h 999808"/>
                  <a:gd name="connsiteX1" fmla="*/ 928 w 1602700"/>
                  <a:gd name="connsiteY1" fmla="*/ 170107 h 999808"/>
                  <a:gd name="connsiteX2" fmla="*/ 1231363 w 1602700"/>
                  <a:gd name="connsiteY2" fmla="*/ 889416 h 999808"/>
                  <a:gd name="connsiteX3" fmla="*/ 1340388 w 1602700"/>
                  <a:gd name="connsiteY3" fmla="*/ 999808 h 999808"/>
                  <a:gd name="connsiteX4" fmla="*/ 1329202 w 1602700"/>
                  <a:gd name="connsiteY4" fmla="*/ 977436 h 999808"/>
                  <a:gd name="connsiteX5" fmla="*/ 1589601 w 1602700"/>
                  <a:gd name="connsiteY5" fmla="*/ 655638 h 999808"/>
                  <a:gd name="connsiteX6" fmla="*/ 1505195 w 1602700"/>
                  <a:gd name="connsiteY6" fmla="*/ 250410 h 999808"/>
                  <a:gd name="connsiteX7" fmla="*/ 1188134 w 1602700"/>
                  <a:gd name="connsiteY7" fmla="*/ 43205 h 999808"/>
                  <a:gd name="connsiteX8" fmla="*/ 1133084 w 1602700"/>
                  <a:gd name="connsiteY8" fmla="*/ 28795 h 999808"/>
                  <a:gd name="connsiteX9" fmla="*/ 1152916 w 1602700"/>
                  <a:gd name="connsiteY9" fmla="*/ 131079 h 999808"/>
                  <a:gd name="connsiteX10" fmla="*/ 1151548 w 1602700"/>
                  <a:gd name="connsiteY10" fmla="*/ 289536 h 999808"/>
                  <a:gd name="connsiteX11" fmla="*/ 1116428 w 1602700"/>
                  <a:gd name="connsiteY11" fmla="*/ 353769 h 999808"/>
                  <a:gd name="connsiteX12" fmla="*/ 1052049 w 1602700"/>
                  <a:gd name="connsiteY12" fmla="*/ 319186 h 999808"/>
                  <a:gd name="connsiteX13" fmla="*/ 931643 w 1602700"/>
                  <a:gd name="connsiteY13" fmla="*/ 2370 h 999808"/>
                  <a:gd name="connsiteX14" fmla="*/ 806842 w 1602700"/>
                  <a:gd name="connsiteY14" fmla="*/ 123 h 999808"/>
                  <a:gd name="connsiteX15" fmla="*/ 550350 w 1602700"/>
                  <a:gd name="connsiteY15" fmla="*/ 15656 h 999808"/>
                  <a:gd name="connsiteX16" fmla="*/ 680134 w 1602700"/>
                  <a:gd name="connsiteY16" fmla="*/ 258763 h 999808"/>
                  <a:gd name="connsiteX17" fmla="*/ 669192 w 1602700"/>
                  <a:gd name="connsiteY17" fmla="*/ 311956 h 999808"/>
                  <a:gd name="connsiteX18" fmla="*/ 623961 w 1602700"/>
                  <a:gd name="connsiteY18" fmla="*/ 304092 h 999808"/>
                  <a:gd name="connsiteX19" fmla="*/ 401321 w 1602700"/>
                  <a:gd name="connsiteY19" fmla="*/ 146026 h 999808"/>
                  <a:gd name="connsiteX20" fmla="*/ 345831 w 1602700"/>
                  <a:gd name="connsiteY20" fmla="*/ 76616 h 999808"/>
                  <a:gd name="connsiteX21" fmla="*/ 337234 w 1602700"/>
                  <a:gd name="connsiteY21" fmla="*/ 51167 h 999808"/>
                  <a:gd name="connsiteX22" fmla="*/ 0 w 1602700"/>
                  <a:gd name="connsiteY22" fmla="*/ 163562 h 999808"/>
                  <a:gd name="connsiteX23" fmla="*/ 1077253 w 1602700"/>
                  <a:gd name="connsiteY23" fmla="*/ 468313 h 999808"/>
                  <a:gd name="connsiteX24" fmla="*/ 1342586 w 1602700"/>
                  <a:gd name="connsiteY24" fmla="*/ 438370 h 999808"/>
                  <a:gd name="connsiteX25" fmla="*/ 1389869 w 1602700"/>
                  <a:gd name="connsiteY25" fmla="*/ 488633 h 999808"/>
                  <a:gd name="connsiteX26" fmla="*/ 1342928 w 1602700"/>
                  <a:gd name="connsiteY26" fmla="*/ 548274 h 999808"/>
                  <a:gd name="connsiteX27" fmla="*/ 1137871 w 1602700"/>
                  <a:gd name="connsiteY27" fmla="*/ 561512 h 999808"/>
                  <a:gd name="connsiteX28" fmla="*/ 1084238 w 1602700"/>
                  <a:gd name="connsiteY28" fmla="*/ 528003 h 999808"/>
                  <a:gd name="connsiteX29" fmla="*/ 1077253 w 1602700"/>
                  <a:gd name="connsiteY29" fmla="*/ 468313 h 999808"/>
                  <a:gd name="connsiteX30" fmla="*/ 890417 w 1602700"/>
                  <a:gd name="connsiteY30" fmla="*/ 335891 h 999808"/>
                  <a:gd name="connsiteX31" fmla="*/ 936869 w 1602700"/>
                  <a:gd name="connsiteY31" fmla="*/ 424596 h 999808"/>
                  <a:gd name="connsiteX32" fmla="*/ 908343 w 1602700"/>
                  <a:gd name="connsiteY32" fmla="*/ 499184 h 999808"/>
                  <a:gd name="connsiteX33" fmla="*/ 842157 w 1602700"/>
                  <a:gd name="connsiteY33" fmla="*/ 491955 h 999808"/>
                  <a:gd name="connsiteX34" fmla="*/ 778657 w 1602700"/>
                  <a:gd name="connsiteY34" fmla="*/ 419907 h 999808"/>
                  <a:gd name="connsiteX35" fmla="*/ 794239 w 1602700"/>
                  <a:gd name="connsiteY35" fmla="*/ 329981 h 999808"/>
                  <a:gd name="connsiteX36" fmla="*/ 890417 w 1602700"/>
                  <a:gd name="connsiteY36" fmla="*/ 335891 h 999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02700" h="999808">
                    <a:moveTo>
                      <a:pt x="0" y="163562"/>
                    </a:moveTo>
                    <a:cubicBezTo>
                      <a:pt x="293" y="165760"/>
                      <a:pt x="635" y="167909"/>
                      <a:pt x="928" y="170107"/>
                    </a:cubicBezTo>
                    <a:cubicBezTo>
                      <a:pt x="460034" y="320260"/>
                      <a:pt x="907708" y="534060"/>
                      <a:pt x="1231363" y="889416"/>
                    </a:cubicBezTo>
                    <a:cubicBezTo>
                      <a:pt x="1265947" y="927369"/>
                      <a:pt x="1300627" y="967863"/>
                      <a:pt x="1340388" y="999808"/>
                    </a:cubicBezTo>
                    <a:cubicBezTo>
                      <a:pt x="1336919" y="992237"/>
                      <a:pt x="1333207" y="984763"/>
                      <a:pt x="1329202" y="977436"/>
                    </a:cubicBezTo>
                    <a:cubicBezTo>
                      <a:pt x="1457764" y="915695"/>
                      <a:pt x="1556043" y="794263"/>
                      <a:pt x="1589601" y="655638"/>
                    </a:cubicBezTo>
                    <a:cubicBezTo>
                      <a:pt x="1623158" y="517061"/>
                      <a:pt x="1591261" y="364076"/>
                      <a:pt x="1505195" y="250410"/>
                    </a:cubicBezTo>
                    <a:cubicBezTo>
                      <a:pt x="1427676" y="148078"/>
                      <a:pt x="1311129" y="79986"/>
                      <a:pt x="1188134" y="43205"/>
                    </a:cubicBezTo>
                    <a:cubicBezTo>
                      <a:pt x="1169914" y="37783"/>
                      <a:pt x="1151597" y="33045"/>
                      <a:pt x="1133084" y="28795"/>
                    </a:cubicBezTo>
                    <a:cubicBezTo>
                      <a:pt x="1144857" y="61132"/>
                      <a:pt x="1150180" y="96545"/>
                      <a:pt x="1152916" y="131079"/>
                    </a:cubicBezTo>
                    <a:cubicBezTo>
                      <a:pt x="1157117" y="183784"/>
                      <a:pt x="1156628" y="236880"/>
                      <a:pt x="1151548" y="289536"/>
                    </a:cubicBezTo>
                    <a:cubicBezTo>
                      <a:pt x="1149057" y="315376"/>
                      <a:pt x="1141291" y="346295"/>
                      <a:pt x="1116428" y="353769"/>
                    </a:cubicBezTo>
                    <a:cubicBezTo>
                      <a:pt x="1091565" y="361242"/>
                      <a:pt x="1067924" y="339750"/>
                      <a:pt x="1052049" y="319186"/>
                    </a:cubicBezTo>
                    <a:cubicBezTo>
                      <a:pt x="981905" y="228527"/>
                      <a:pt x="939898" y="116670"/>
                      <a:pt x="931643" y="2370"/>
                    </a:cubicBezTo>
                    <a:cubicBezTo>
                      <a:pt x="890074" y="220"/>
                      <a:pt x="848409" y="-268"/>
                      <a:pt x="806842" y="123"/>
                    </a:cubicBezTo>
                    <a:cubicBezTo>
                      <a:pt x="721312" y="1002"/>
                      <a:pt x="635538" y="5936"/>
                      <a:pt x="550350" y="15656"/>
                    </a:cubicBezTo>
                    <a:cubicBezTo>
                      <a:pt x="612580" y="84529"/>
                      <a:pt x="657957" y="168642"/>
                      <a:pt x="680134" y="258763"/>
                    </a:cubicBezTo>
                    <a:cubicBezTo>
                      <a:pt x="684774" y="277715"/>
                      <a:pt x="686191" y="302334"/>
                      <a:pt x="669192" y="311956"/>
                    </a:cubicBezTo>
                    <a:cubicBezTo>
                      <a:pt x="655223" y="319870"/>
                      <a:pt x="637931" y="312005"/>
                      <a:pt x="623961" y="304092"/>
                    </a:cubicBezTo>
                    <a:cubicBezTo>
                      <a:pt x="544684" y="258910"/>
                      <a:pt x="467946" y="208354"/>
                      <a:pt x="401321" y="146026"/>
                    </a:cubicBezTo>
                    <a:cubicBezTo>
                      <a:pt x="379583" y="125657"/>
                      <a:pt x="358580" y="103579"/>
                      <a:pt x="345831" y="76616"/>
                    </a:cubicBezTo>
                    <a:cubicBezTo>
                      <a:pt x="342021" y="68556"/>
                      <a:pt x="339187" y="59959"/>
                      <a:pt x="337234" y="51167"/>
                    </a:cubicBezTo>
                    <a:cubicBezTo>
                      <a:pt x="221273" y="77055"/>
                      <a:pt x="107999" y="113641"/>
                      <a:pt x="0" y="163562"/>
                    </a:cubicBezTo>
                    <a:close/>
                    <a:moveTo>
                      <a:pt x="1077253" y="468313"/>
                    </a:moveTo>
                    <a:cubicBezTo>
                      <a:pt x="1122143" y="395435"/>
                      <a:pt x="1252318" y="398121"/>
                      <a:pt x="1342586" y="438370"/>
                    </a:cubicBezTo>
                    <a:cubicBezTo>
                      <a:pt x="1364664" y="448237"/>
                      <a:pt x="1387866" y="464552"/>
                      <a:pt x="1389869" y="488633"/>
                    </a:cubicBezTo>
                    <a:cubicBezTo>
                      <a:pt x="1392115" y="515450"/>
                      <a:pt x="1367058" y="536356"/>
                      <a:pt x="1342928" y="548274"/>
                    </a:cubicBezTo>
                    <a:cubicBezTo>
                      <a:pt x="1279916" y="579389"/>
                      <a:pt x="1204400" y="584274"/>
                      <a:pt x="1137871" y="561512"/>
                    </a:cubicBezTo>
                    <a:cubicBezTo>
                      <a:pt x="1117649" y="554576"/>
                      <a:pt x="1097573" y="544709"/>
                      <a:pt x="1084238" y="528003"/>
                    </a:cubicBezTo>
                    <a:cubicBezTo>
                      <a:pt x="1070903" y="511347"/>
                      <a:pt x="1066018" y="486484"/>
                      <a:pt x="1077253" y="468313"/>
                    </a:cubicBezTo>
                    <a:close/>
                    <a:moveTo>
                      <a:pt x="890417" y="335891"/>
                    </a:moveTo>
                    <a:cubicBezTo>
                      <a:pt x="917820" y="356553"/>
                      <a:pt x="932962" y="390501"/>
                      <a:pt x="936869" y="424596"/>
                    </a:cubicBezTo>
                    <a:cubicBezTo>
                      <a:pt x="940093" y="452731"/>
                      <a:pt x="933402" y="485995"/>
                      <a:pt x="908343" y="499184"/>
                    </a:cubicBezTo>
                    <a:cubicBezTo>
                      <a:pt x="887877" y="509979"/>
                      <a:pt x="862330" y="503336"/>
                      <a:pt x="842157" y="491955"/>
                    </a:cubicBezTo>
                    <a:cubicBezTo>
                      <a:pt x="804936" y="471000"/>
                      <a:pt x="776898" y="434316"/>
                      <a:pt x="778657" y="419907"/>
                    </a:cubicBezTo>
                    <a:cubicBezTo>
                      <a:pt x="756432" y="393774"/>
                      <a:pt x="765908" y="349324"/>
                      <a:pt x="794239" y="329981"/>
                    </a:cubicBezTo>
                    <a:cubicBezTo>
                      <a:pt x="822521" y="310686"/>
                      <a:pt x="863015" y="315229"/>
                      <a:pt x="890417" y="335891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  <a:alpha val="27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41" name="组合 540" descr="806712bf-4916-4afe-83df-d227e19b84a6"/>
            <p:cNvGrpSpPr/>
            <p:nvPr/>
          </p:nvGrpSpPr>
          <p:grpSpPr>
            <a:xfrm>
              <a:off x="4706719" y="2918556"/>
              <a:ext cx="4127878" cy="3943762"/>
              <a:chOff x="6209144" y="2198255"/>
              <a:chExt cx="3462522" cy="3308083"/>
            </a:xfrm>
          </p:grpSpPr>
          <p:grpSp>
            <p:nvGrpSpPr>
              <p:cNvPr id="637" name="组合 636" descr="1bcc7d7d-7702-4125-8f48-4e5a198ee8de"/>
              <p:cNvGrpSpPr/>
              <p:nvPr/>
            </p:nvGrpSpPr>
            <p:grpSpPr>
              <a:xfrm>
                <a:off x="6209144" y="2198255"/>
                <a:ext cx="776936" cy="2274000"/>
                <a:chOff x="6209144" y="2198255"/>
                <a:chExt cx="776936" cy="2274000"/>
              </a:xfrm>
            </p:grpSpPr>
            <p:grpSp>
              <p:nvGrpSpPr>
                <p:cNvPr id="673" name="组合 672" descr="0e12ae5c-f5ed-4a39-a9ae-f8e430eecd27"/>
                <p:cNvGrpSpPr/>
                <p:nvPr/>
              </p:nvGrpSpPr>
              <p:grpSpPr>
                <a:xfrm>
                  <a:off x="6209144" y="2648721"/>
                  <a:ext cx="689158" cy="1823534"/>
                  <a:chOff x="6209144" y="2648721"/>
                  <a:chExt cx="689158" cy="1823534"/>
                </a:xfrm>
                <a:solidFill>
                  <a:srgbClr val="F77152"/>
                </a:solidFill>
              </p:grpSpPr>
              <p:sp>
                <p:nvSpPr>
                  <p:cNvPr id="686" name="任意多边形: 形状 685" descr="c69416f5-8ed5-478b-b890-82c21b5b19f2"/>
                  <p:cNvSpPr/>
                  <p:nvPr/>
                </p:nvSpPr>
                <p:spPr>
                  <a:xfrm>
                    <a:off x="6537813" y="3082680"/>
                    <a:ext cx="4884" cy="1389575"/>
                  </a:xfrm>
                  <a:custGeom>
                    <a:avLst/>
                    <a:gdLst>
                      <a:gd name="connsiteX0" fmla="*/ 0 w 4884"/>
                      <a:gd name="connsiteY0" fmla="*/ 0 h 1389575"/>
                      <a:gd name="connsiteX1" fmla="*/ 0 w 4884"/>
                      <a:gd name="connsiteY1" fmla="*/ 1389576 h 1389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884" h="1389575">
                        <a:moveTo>
                          <a:pt x="0" y="0"/>
                        </a:moveTo>
                        <a:lnTo>
                          <a:pt x="0" y="1389576"/>
                        </a:lnTo>
                      </a:path>
                    </a:pathLst>
                  </a:custGeom>
                  <a:ln w="34704" cap="rnd">
                    <a:solidFill>
                      <a:schemeClr val="accent5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7" name="任意多边形: 形状 686" descr="13186baf-66cb-433f-9ebf-cebf42bba71f"/>
                  <p:cNvSpPr/>
                  <p:nvPr/>
                </p:nvSpPr>
                <p:spPr>
                  <a:xfrm>
                    <a:off x="6209144" y="2648721"/>
                    <a:ext cx="689158" cy="765087"/>
                  </a:xfrm>
                  <a:custGeom>
                    <a:avLst/>
                    <a:gdLst>
                      <a:gd name="connsiteX0" fmla="*/ 320414 w 689158"/>
                      <a:gd name="connsiteY0" fmla="*/ 765087 h 765087"/>
                      <a:gd name="connsiteX1" fmla="*/ 659650 w 689158"/>
                      <a:gd name="connsiteY1" fmla="*/ 509377 h 765087"/>
                      <a:gd name="connsiteX2" fmla="*/ 586186 w 689158"/>
                      <a:gd name="connsiteY2" fmla="*/ 102440 h 765087"/>
                      <a:gd name="connsiteX3" fmla="*/ 175633 w 689158"/>
                      <a:gd name="connsiteY3" fmla="*/ 39087 h 765087"/>
                      <a:gd name="connsiteX4" fmla="*/ 10192 w 689158"/>
                      <a:gd name="connsiteY4" fmla="*/ 446317 h 765087"/>
                      <a:gd name="connsiteX5" fmla="*/ 320414 w 689158"/>
                      <a:gd name="connsiteY5" fmla="*/ 765087 h 7650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89158" h="765087">
                        <a:moveTo>
                          <a:pt x="320414" y="765087"/>
                        </a:moveTo>
                        <a:cubicBezTo>
                          <a:pt x="467489" y="741543"/>
                          <a:pt x="602353" y="643997"/>
                          <a:pt x="659650" y="509377"/>
                        </a:cubicBezTo>
                        <a:cubicBezTo>
                          <a:pt x="716946" y="374708"/>
                          <a:pt x="689935" y="207166"/>
                          <a:pt x="586186" y="102440"/>
                        </a:cubicBezTo>
                        <a:cubicBezTo>
                          <a:pt x="482436" y="-2286"/>
                          <a:pt x="305417" y="-32620"/>
                          <a:pt x="175633" y="39087"/>
                        </a:cubicBezTo>
                        <a:cubicBezTo>
                          <a:pt x="36226" y="116117"/>
                          <a:pt x="-26199" y="293722"/>
                          <a:pt x="10192" y="446317"/>
                        </a:cubicBezTo>
                        <a:cubicBezTo>
                          <a:pt x="46582" y="598863"/>
                          <a:pt x="167183" y="723519"/>
                          <a:pt x="320414" y="76508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8" name="任意多边形: 形状 687" descr="656db374-86ef-4ec9-a697-957e29d034cc"/>
                  <p:cNvSpPr/>
                  <p:nvPr/>
                </p:nvSpPr>
                <p:spPr>
                  <a:xfrm>
                    <a:off x="6383003" y="3371841"/>
                    <a:ext cx="332444" cy="233409"/>
                  </a:xfrm>
                  <a:custGeom>
                    <a:avLst/>
                    <a:gdLst>
                      <a:gd name="connsiteX0" fmla="*/ 204145 w 332444"/>
                      <a:gd name="connsiteY0" fmla="*/ 34298 h 233409"/>
                      <a:gd name="connsiteX1" fmla="*/ 287672 w 332444"/>
                      <a:gd name="connsiteY1" fmla="*/ 67221 h 233409"/>
                      <a:gd name="connsiteX2" fmla="*/ 328995 w 332444"/>
                      <a:gd name="connsiteY2" fmla="*/ 135117 h 233409"/>
                      <a:gd name="connsiteX3" fmla="*/ 273800 w 332444"/>
                      <a:gd name="connsiteY3" fmla="*/ 155290 h 233409"/>
                      <a:gd name="connsiteX4" fmla="*/ 220069 w 332444"/>
                      <a:gd name="connsiteY4" fmla="*/ 122515 h 233409"/>
                      <a:gd name="connsiteX5" fmla="*/ 239412 w 332444"/>
                      <a:gd name="connsiteY5" fmla="*/ 174438 h 233409"/>
                      <a:gd name="connsiteX6" fmla="*/ 221827 w 332444"/>
                      <a:gd name="connsiteY6" fmla="*/ 224701 h 233409"/>
                      <a:gd name="connsiteX7" fmla="*/ 142110 w 332444"/>
                      <a:gd name="connsiteY7" fmla="*/ 203843 h 233409"/>
                      <a:gd name="connsiteX8" fmla="*/ 124037 w 332444"/>
                      <a:gd name="connsiteY8" fmla="*/ 115774 h 233409"/>
                      <a:gd name="connsiteX9" fmla="*/ 89112 w 332444"/>
                      <a:gd name="connsiteY9" fmla="*/ 181081 h 233409"/>
                      <a:gd name="connsiteX10" fmla="*/ 20043 w 332444"/>
                      <a:gd name="connsiteY10" fmla="*/ 192462 h 233409"/>
                      <a:gd name="connsiteX11" fmla="*/ 1482 w 332444"/>
                      <a:gd name="connsiteY11" fmla="*/ 135947 h 233409"/>
                      <a:gd name="connsiteX12" fmla="*/ 30594 w 332444"/>
                      <a:gd name="connsiteY12" fmla="*/ 80311 h 233409"/>
                      <a:gd name="connsiteX13" fmla="*/ 101617 w 332444"/>
                      <a:gd name="connsiteY13" fmla="*/ 7726 h 233409"/>
                      <a:gd name="connsiteX14" fmla="*/ 204145 w 332444"/>
                      <a:gd name="connsiteY14" fmla="*/ 34298 h 2334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32444" h="233409">
                        <a:moveTo>
                          <a:pt x="204145" y="34298"/>
                        </a:moveTo>
                        <a:cubicBezTo>
                          <a:pt x="227200" y="53397"/>
                          <a:pt x="259683" y="56035"/>
                          <a:pt x="287672" y="67221"/>
                        </a:cubicBezTo>
                        <a:cubicBezTo>
                          <a:pt x="315660" y="78406"/>
                          <a:pt x="342086" y="108447"/>
                          <a:pt x="328995" y="135117"/>
                        </a:cubicBezTo>
                        <a:cubicBezTo>
                          <a:pt x="319763" y="153923"/>
                          <a:pt x="294412" y="160468"/>
                          <a:pt x="273800" y="155290"/>
                        </a:cubicBezTo>
                        <a:cubicBezTo>
                          <a:pt x="253186" y="150113"/>
                          <a:pt x="236237" y="136094"/>
                          <a:pt x="220069" y="122515"/>
                        </a:cubicBezTo>
                        <a:cubicBezTo>
                          <a:pt x="228519" y="139073"/>
                          <a:pt x="237067" y="156072"/>
                          <a:pt x="239412" y="174438"/>
                        </a:cubicBezTo>
                        <a:cubicBezTo>
                          <a:pt x="241756" y="192804"/>
                          <a:pt x="236627" y="213173"/>
                          <a:pt x="221827" y="224701"/>
                        </a:cubicBezTo>
                        <a:cubicBezTo>
                          <a:pt x="197550" y="243653"/>
                          <a:pt x="158864" y="229390"/>
                          <a:pt x="142110" y="203843"/>
                        </a:cubicBezTo>
                        <a:cubicBezTo>
                          <a:pt x="125356" y="178297"/>
                          <a:pt x="124428" y="146107"/>
                          <a:pt x="124037" y="115774"/>
                        </a:cubicBezTo>
                        <a:cubicBezTo>
                          <a:pt x="115880" y="139269"/>
                          <a:pt x="107136" y="163643"/>
                          <a:pt x="89112" y="181081"/>
                        </a:cubicBezTo>
                        <a:cubicBezTo>
                          <a:pt x="71088" y="198519"/>
                          <a:pt x="40852" y="206579"/>
                          <a:pt x="20043" y="192462"/>
                        </a:cubicBezTo>
                        <a:cubicBezTo>
                          <a:pt x="2410" y="180495"/>
                          <a:pt x="-2963" y="156463"/>
                          <a:pt x="1482" y="135947"/>
                        </a:cubicBezTo>
                        <a:cubicBezTo>
                          <a:pt x="5927" y="115432"/>
                          <a:pt x="18383" y="97554"/>
                          <a:pt x="30594" y="80311"/>
                        </a:cubicBezTo>
                        <a:cubicBezTo>
                          <a:pt x="50328" y="52518"/>
                          <a:pt x="71283" y="23894"/>
                          <a:pt x="101617" y="7726"/>
                        </a:cubicBezTo>
                        <a:cubicBezTo>
                          <a:pt x="131852" y="-8491"/>
                          <a:pt x="163993" y="1034"/>
                          <a:pt x="204145" y="3429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 w="39968" cap="rnd">
                    <a:solidFill>
                      <a:srgbClr val="F77152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674" name="组合 673" descr="14686e6e-2fe2-424b-812a-0801cb879a06"/>
                <p:cNvGrpSpPr/>
                <p:nvPr/>
              </p:nvGrpSpPr>
              <p:grpSpPr>
                <a:xfrm>
                  <a:off x="6255955" y="2198255"/>
                  <a:ext cx="730125" cy="2274000"/>
                  <a:chOff x="6255955" y="2198255"/>
                  <a:chExt cx="730125" cy="2274000"/>
                </a:xfrm>
                <a:solidFill>
                  <a:srgbClr val="FFB5A9"/>
                </a:solidFill>
              </p:grpSpPr>
              <p:sp>
                <p:nvSpPr>
                  <p:cNvPr id="683" name="任意多边形: 形状 682" descr="35f37413-0cec-465c-808f-5b220a67f3ce"/>
                  <p:cNvSpPr/>
                  <p:nvPr/>
                </p:nvSpPr>
                <p:spPr>
                  <a:xfrm>
                    <a:off x="6255955" y="2198255"/>
                    <a:ext cx="730125" cy="833680"/>
                  </a:xfrm>
                  <a:custGeom>
                    <a:avLst/>
                    <a:gdLst>
                      <a:gd name="connsiteX0" fmla="*/ 278098 w 730125"/>
                      <a:gd name="connsiteY0" fmla="*/ 817847 h 833680"/>
                      <a:gd name="connsiteX1" fmla="*/ 525015 w 730125"/>
                      <a:gd name="connsiteY1" fmla="*/ 789956 h 833680"/>
                      <a:gd name="connsiteX2" fmla="*/ 687136 w 730125"/>
                      <a:gd name="connsiteY2" fmla="*/ 599505 h 833680"/>
                      <a:gd name="connsiteX3" fmla="*/ 678881 w 730125"/>
                      <a:gd name="connsiteY3" fmla="*/ 194081 h 833680"/>
                      <a:gd name="connsiteX4" fmla="*/ 325185 w 730125"/>
                      <a:gd name="connsiteY4" fmla="*/ 1628 h 833680"/>
                      <a:gd name="connsiteX5" fmla="*/ 115 w 730125"/>
                      <a:gd name="connsiteY5" fmla="*/ 376082 h 833680"/>
                      <a:gd name="connsiteX6" fmla="*/ 278098 w 730125"/>
                      <a:gd name="connsiteY6" fmla="*/ 817847 h 8336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30125" h="833680">
                        <a:moveTo>
                          <a:pt x="278098" y="817847"/>
                        </a:moveTo>
                        <a:cubicBezTo>
                          <a:pt x="358206" y="847789"/>
                          <a:pt x="451648" y="833477"/>
                          <a:pt x="525015" y="789956"/>
                        </a:cubicBezTo>
                        <a:cubicBezTo>
                          <a:pt x="598382" y="746434"/>
                          <a:pt x="652748" y="676388"/>
                          <a:pt x="687136" y="599505"/>
                        </a:cubicBezTo>
                        <a:cubicBezTo>
                          <a:pt x="744481" y="471283"/>
                          <a:pt x="747119" y="317076"/>
                          <a:pt x="678881" y="194081"/>
                        </a:cubicBezTo>
                        <a:cubicBezTo>
                          <a:pt x="610643" y="71087"/>
                          <a:pt x="467425" y="-12880"/>
                          <a:pt x="325185" y="1628"/>
                        </a:cubicBezTo>
                        <a:cubicBezTo>
                          <a:pt x="143282" y="20189"/>
                          <a:pt x="4071" y="197159"/>
                          <a:pt x="115" y="376082"/>
                        </a:cubicBezTo>
                        <a:cubicBezTo>
                          <a:pt x="-3842" y="555054"/>
                          <a:pt x="94730" y="749267"/>
                          <a:pt x="278098" y="817847"/>
                        </a:cubicBezTo>
                        <a:close/>
                      </a:path>
                    </a:pathLst>
                  </a:custGeom>
                  <a:solidFill>
                    <a:schemeClr val="accent5">
                      <a:lumMod val="40000"/>
                      <a:lumOff val="60000"/>
                    </a:schemeClr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4" name="任意多边形: 形状 683" descr="bd6bf248-dd89-46f9-bce3-13b0871e2f40"/>
                  <p:cNvSpPr/>
                  <p:nvPr/>
                </p:nvSpPr>
                <p:spPr>
                  <a:xfrm>
                    <a:off x="6487292" y="3044922"/>
                    <a:ext cx="326024" cy="142568"/>
                  </a:xfrm>
                  <a:custGeom>
                    <a:avLst/>
                    <a:gdLst>
                      <a:gd name="connsiteX0" fmla="*/ 170878 w 326024"/>
                      <a:gd name="connsiteY0" fmla="*/ 0 h 142568"/>
                      <a:gd name="connsiteX1" fmla="*/ 299587 w 326024"/>
                      <a:gd name="connsiteY1" fmla="*/ 65112 h 142568"/>
                      <a:gd name="connsiteX2" fmla="*/ 322448 w 326024"/>
                      <a:gd name="connsiteY2" fmla="*/ 120699 h 142568"/>
                      <a:gd name="connsiteX3" fmla="*/ 265982 w 326024"/>
                      <a:gd name="connsiteY3" fmla="*/ 131689 h 142568"/>
                      <a:gd name="connsiteX4" fmla="*/ 141619 w 326024"/>
                      <a:gd name="connsiteY4" fmla="*/ 57834 h 142568"/>
                      <a:gd name="connsiteX5" fmla="*/ 105180 w 326024"/>
                      <a:gd name="connsiteY5" fmla="*/ 116107 h 142568"/>
                      <a:gd name="connsiteX6" fmla="*/ 43048 w 326024"/>
                      <a:gd name="connsiteY6" fmla="*/ 142240 h 142568"/>
                      <a:gd name="connsiteX7" fmla="*/ 112 w 326024"/>
                      <a:gd name="connsiteY7" fmla="*/ 96666 h 142568"/>
                      <a:gd name="connsiteX8" fmla="*/ 44757 w 326024"/>
                      <a:gd name="connsiteY8" fmla="*/ 45769 h 142568"/>
                      <a:gd name="connsiteX9" fmla="*/ 170878 w 326024"/>
                      <a:gd name="connsiteY9" fmla="*/ 0 h 142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26024" h="142568">
                        <a:moveTo>
                          <a:pt x="170878" y="0"/>
                        </a:moveTo>
                        <a:cubicBezTo>
                          <a:pt x="217917" y="12212"/>
                          <a:pt x="262220" y="34583"/>
                          <a:pt x="299587" y="65112"/>
                        </a:cubicBezTo>
                        <a:cubicBezTo>
                          <a:pt x="316683" y="79082"/>
                          <a:pt x="333585" y="101844"/>
                          <a:pt x="322448" y="120699"/>
                        </a:cubicBezTo>
                        <a:cubicBezTo>
                          <a:pt x="312092" y="138283"/>
                          <a:pt x="285911" y="137258"/>
                          <a:pt x="265982" y="131689"/>
                        </a:cubicBezTo>
                        <a:cubicBezTo>
                          <a:pt x="218796" y="118550"/>
                          <a:pt x="175323" y="92759"/>
                          <a:pt x="141619" y="57834"/>
                        </a:cubicBezTo>
                        <a:cubicBezTo>
                          <a:pt x="131557" y="78447"/>
                          <a:pt x="121202" y="99451"/>
                          <a:pt x="105180" y="116107"/>
                        </a:cubicBezTo>
                        <a:cubicBezTo>
                          <a:pt x="89158" y="132764"/>
                          <a:pt x="66299" y="144731"/>
                          <a:pt x="43048" y="142240"/>
                        </a:cubicBezTo>
                        <a:cubicBezTo>
                          <a:pt x="19797" y="139749"/>
                          <a:pt x="-1744" y="119478"/>
                          <a:pt x="112" y="96666"/>
                        </a:cubicBezTo>
                        <a:cubicBezTo>
                          <a:pt x="2017" y="73465"/>
                          <a:pt x="24486" y="57931"/>
                          <a:pt x="44757" y="45769"/>
                        </a:cubicBezTo>
                        <a:cubicBezTo>
                          <a:pt x="80024" y="24521"/>
                          <a:pt x="115389" y="3273"/>
                          <a:pt x="170878" y="0"/>
                        </a:cubicBezTo>
                        <a:close/>
                      </a:path>
                    </a:pathLst>
                  </a:custGeom>
                  <a:solidFill>
                    <a:schemeClr val="accent5">
                      <a:lumMod val="60000"/>
                      <a:lumOff val="40000"/>
                    </a:schemeClr>
                  </a:solidFill>
                  <a:ln w="39968" cap="rnd">
                    <a:solidFill>
                      <a:schemeClr val="accent5">
                        <a:lumMod val="60000"/>
                        <a:lumOff val="40000"/>
                      </a:schemeClr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5" name="任意多边形: 形状 684" descr="f1b999f9-f0b2-4adf-a0ef-839ed3a77c8e"/>
                  <p:cNvSpPr/>
                  <p:nvPr/>
                </p:nvSpPr>
                <p:spPr>
                  <a:xfrm>
                    <a:off x="6637703" y="3082680"/>
                    <a:ext cx="4884" cy="1389575"/>
                  </a:xfrm>
                  <a:custGeom>
                    <a:avLst/>
                    <a:gdLst>
                      <a:gd name="connsiteX0" fmla="*/ 0 w 4884"/>
                      <a:gd name="connsiteY0" fmla="*/ 0 h 1389575"/>
                      <a:gd name="connsiteX1" fmla="*/ 0 w 4884"/>
                      <a:gd name="connsiteY1" fmla="*/ 1389576 h 1389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4884" h="1389575">
                        <a:moveTo>
                          <a:pt x="0" y="0"/>
                        </a:moveTo>
                        <a:lnTo>
                          <a:pt x="0" y="1389576"/>
                        </a:lnTo>
                      </a:path>
                    </a:pathLst>
                  </a:custGeom>
                  <a:ln w="34704" cap="rnd">
                    <a:solidFill>
                      <a:schemeClr val="accent5">
                        <a:lumMod val="60000"/>
                        <a:lumOff val="40000"/>
                      </a:schemeClr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675" name="组合 674" descr="05ae8c39-e934-4044-965c-b0b49f8484e6"/>
                <p:cNvGrpSpPr/>
                <p:nvPr/>
              </p:nvGrpSpPr>
              <p:grpSpPr>
                <a:xfrm>
                  <a:off x="6264030" y="2198317"/>
                  <a:ext cx="719161" cy="779832"/>
                  <a:chOff x="6264030" y="2198317"/>
                  <a:chExt cx="719161" cy="779832"/>
                </a:xfrm>
                <a:solidFill>
                  <a:srgbClr val="FF9B8A"/>
                </a:solidFill>
              </p:grpSpPr>
              <p:sp>
                <p:nvSpPr>
                  <p:cNvPr id="676" name="任意多边形: 形状 675" descr="5b7bb7cf-5c59-4f9e-b581-c2a0ca35cbec"/>
                  <p:cNvSpPr/>
                  <p:nvPr/>
                </p:nvSpPr>
                <p:spPr>
                  <a:xfrm>
                    <a:off x="6517395" y="2802303"/>
                    <a:ext cx="179656" cy="175846"/>
                  </a:xfrm>
                  <a:custGeom>
                    <a:avLst/>
                    <a:gdLst>
                      <a:gd name="connsiteX0" fmla="*/ 179656 w 179656"/>
                      <a:gd name="connsiteY0" fmla="*/ 87923 h 175846"/>
                      <a:gd name="connsiteX1" fmla="*/ 89828 w 179656"/>
                      <a:gd name="connsiteY1" fmla="*/ 175846 h 175846"/>
                      <a:gd name="connsiteX2" fmla="*/ 0 w 179656"/>
                      <a:gd name="connsiteY2" fmla="*/ 87923 h 175846"/>
                      <a:gd name="connsiteX3" fmla="*/ 89828 w 179656"/>
                      <a:gd name="connsiteY3" fmla="*/ 0 h 175846"/>
                      <a:gd name="connsiteX4" fmla="*/ 179656 w 179656"/>
                      <a:gd name="connsiteY4" fmla="*/ 87923 h 175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9656" h="175846">
                        <a:moveTo>
                          <a:pt x="179656" y="87923"/>
                        </a:moveTo>
                        <a:cubicBezTo>
                          <a:pt x="179656" y="136482"/>
                          <a:pt x="139439" y="175846"/>
                          <a:pt x="89828" y="175846"/>
                        </a:cubicBezTo>
                        <a:cubicBezTo>
                          <a:pt x="40218" y="175846"/>
                          <a:pt x="0" y="136482"/>
                          <a:pt x="0" y="87923"/>
                        </a:cubicBezTo>
                        <a:cubicBezTo>
                          <a:pt x="0" y="39365"/>
                          <a:pt x="40218" y="0"/>
                          <a:pt x="89828" y="0"/>
                        </a:cubicBezTo>
                        <a:cubicBezTo>
                          <a:pt x="139439" y="0"/>
                          <a:pt x="179656" y="39365"/>
                          <a:pt x="179656" y="87923"/>
                        </a:cubicBezTo>
                        <a:close/>
                      </a:path>
                    </a:pathLst>
                  </a:custGeom>
                  <a:solidFill>
                    <a:srgbClr val="FF9B8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77" name="任意多边形: 形状 676" descr="8000b5e2-6b49-4625-ac1f-e6c5c37094ee"/>
                  <p:cNvSpPr/>
                  <p:nvPr/>
                </p:nvSpPr>
                <p:spPr>
                  <a:xfrm>
                    <a:off x="6583728" y="2545666"/>
                    <a:ext cx="126609" cy="123873"/>
                  </a:xfrm>
                  <a:custGeom>
                    <a:avLst/>
                    <a:gdLst>
                      <a:gd name="connsiteX0" fmla="*/ 126609 w 126609"/>
                      <a:gd name="connsiteY0" fmla="*/ 61937 h 123873"/>
                      <a:gd name="connsiteX1" fmla="*/ 63305 w 126609"/>
                      <a:gd name="connsiteY1" fmla="*/ 123874 h 123873"/>
                      <a:gd name="connsiteX2" fmla="*/ 0 w 126609"/>
                      <a:gd name="connsiteY2" fmla="*/ 61937 h 123873"/>
                      <a:gd name="connsiteX3" fmla="*/ 63305 w 126609"/>
                      <a:gd name="connsiteY3" fmla="*/ 0 h 123873"/>
                      <a:gd name="connsiteX4" fmla="*/ 126609 w 126609"/>
                      <a:gd name="connsiteY4" fmla="*/ 61937 h 123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608" h="123873">
                        <a:moveTo>
                          <a:pt x="126609" y="61937"/>
                        </a:moveTo>
                        <a:cubicBezTo>
                          <a:pt x="126609" y="96144"/>
                          <a:pt x="98267" y="123874"/>
                          <a:pt x="63305" y="123874"/>
                        </a:cubicBezTo>
                        <a:cubicBezTo>
                          <a:pt x="28343" y="123874"/>
                          <a:pt x="0" y="96144"/>
                          <a:pt x="0" y="61937"/>
                        </a:cubicBezTo>
                        <a:cubicBezTo>
                          <a:pt x="0" y="27730"/>
                          <a:pt x="28343" y="0"/>
                          <a:pt x="63305" y="0"/>
                        </a:cubicBezTo>
                        <a:cubicBezTo>
                          <a:pt x="98267" y="0"/>
                          <a:pt x="126609" y="27730"/>
                          <a:pt x="126609" y="61937"/>
                        </a:cubicBezTo>
                        <a:close/>
                      </a:path>
                    </a:pathLst>
                  </a:custGeom>
                  <a:solidFill>
                    <a:srgbClr val="FF9B8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78" name="任意多边形: 形状 677" descr="b03201f9-3266-4984-9732-662f9a8d1512"/>
                  <p:cNvSpPr/>
                  <p:nvPr/>
                </p:nvSpPr>
                <p:spPr>
                  <a:xfrm>
                    <a:off x="6276779" y="2273934"/>
                    <a:ext cx="236610" cy="247649"/>
                  </a:xfrm>
                  <a:custGeom>
                    <a:avLst/>
                    <a:gdLst>
                      <a:gd name="connsiteX0" fmla="*/ 0 w 236610"/>
                      <a:gd name="connsiteY0" fmla="*/ 186934 h 247649"/>
                      <a:gd name="connsiteX1" fmla="*/ 129687 w 236610"/>
                      <a:gd name="connsiteY1" fmla="*/ 0 h 247649"/>
                      <a:gd name="connsiteX2" fmla="*/ 236610 w 236610"/>
                      <a:gd name="connsiteY2" fmla="*/ 122946 h 247649"/>
                      <a:gd name="connsiteX3" fmla="*/ 109220 w 236610"/>
                      <a:gd name="connsiteY3" fmla="*/ 247650 h 247649"/>
                      <a:gd name="connsiteX4" fmla="*/ 0 w 236610"/>
                      <a:gd name="connsiteY4" fmla="*/ 186934 h 247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6610" h="247649">
                        <a:moveTo>
                          <a:pt x="0" y="186934"/>
                        </a:moveTo>
                        <a:cubicBezTo>
                          <a:pt x="24668" y="114056"/>
                          <a:pt x="70192" y="47772"/>
                          <a:pt x="129687" y="0"/>
                        </a:cubicBezTo>
                        <a:cubicBezTo>
                          <a:pt x="190304" y="9623"/>
                          <a:pt x="236610" y="60911"/>
                          <a:pt x="236610" y="122946"/>
                        </a:cubicBezTo>
                        <a:cubicBezTo>
                          <a:pt x="236610" y="191819"/>
                          <a:pt x="179559" y="247650"/>
                          <a:pt x="109220" y="247650"/>
                        </a:cubicBezTo>
                        <a:cubicBezTo>
                          <a:pt x="62767" y="247601"/>
                          <a:pt x="22274" y="223227"/>
                          <a:pt x="0" y="186934"/>
                        </a:cubicBezTo>
                        <a:close/>
                      </a:path>
                    </a:pathLst>
                  </a:custGeom>
                  <a:solidFill>
                    <a:srgbClr val="FF9B8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79" name="任意多边形: 形状 678" descr="c40bc09f-41bb-420e-9857-4b6863f81a98"/>
                  <p:cNvSpPr/>
                  <p:nvPr/>
                </p:nvSpPr>
                <p:spPr>
                  <a:xfrm>
                    <a:off x="6264030" y="2655423"/>
                    <a:ext cx="158896" cy="198461"/>
                  </a:xfrm>
                  <a:custGeom>
                    <a:avLst/>
                    <a:gdLst>
                      <a:gd name="connsiteX0" fmla="*/ 0 w 158896"/>
                      <a:gd name="connsiteY0" fmla="*/ 16901 h 198461"/>
                      <a:gd name="connsiteX1" fmla="*/ 56759 w 158896"/>
                      <a:gd name="connsiteY1" fmla="*/ 0 h 198461"/>
                      <a:gd name="connsiteX2" fmla="*/ 158897 w 158896"/>
                      <a:gd name="connsiteY2" fmla="*/ 99988 h 198461"/>
                      <a:gd name="connsiteX3" fmla="*/ 71853 w 158896"/>
                      <a:gd name="connsiteY3" fmla="*/ 198462 h 198461"/>
                      <a:gd name="connsiteX4" fmla="*/ 0 w 158896"/>
                      <a:gd name="connsiteY4" fmla="*/ 16901 h 198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8896" h="198461">
                        <a:moveTo>
                          <a:pt x="0" y="16901"/>
                        </a:moveTo>
                        <a:cubicBezTo>
                          <a:pt x="16217" y="6252"/>
                          <a:pt x="35755" y="0"/>
                          <a:pt x="56759" y="0"/>
                        </a:cubicBezTo>
                        <a:cubicBezTo>
                          <a:pt x="113176" y="0"/>
                          <a:pt x="158897" y="44743"/>
                          <a:pt x="158897" y="99988"/>
                        </a:cubicBezTo>
                        <a:cubicBezTo>
                          <a:pt x="158897" y="150104"/>
                          <a:pt x="121041" y="191233"/>
                          <a:pt x="71853" y="198462"/>
                        </a:cubicBezTo>
                        <a:cubicBezTo>
                          <a:pt x="35951" y="143412"/>
                          <a:pt x="11577" y="80889"/>
                          <a:pt x="0" y="16901"/>
                        </a:cubicBezTo>
                        <a:close/>
                      </a:path>
                    </a:pathLst>
                  </a:custGeom>
                  <a:solidFill>
                    <a:srgbClr val="FF9B8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0" name="任意多边形: 形状 679" descr="fa0d456a-c46c-46f1-9e3c-422b7fe32e7f"/>
                  <p:cNvSpPr/>
                  <p:nvPr/>
                </p:nvSpPr>
                <p:spPr>
                  <a:xfrm>
                    <a:off x="6776378" y="2622012"/>
                    <a:ext cx="206814" cy="249310"/>
                  </a:xfrm>
                  <a:custGeom>
                    <a:avLst/>
                    <a:gdLst>
                      <a:gd name="connsiteX0" fmla="*/ 206814 w 206814"/>
                      <a:gd name="connsiteY0" fmla="*/ 27305 h 249310"/>
                      <a:gd name="connsiteX1" fmla="*/ 166712 w 206814"/>
                      <a:gd name="connsiteY1" fmla="*/ 175749 h 249310"/>
                      <a:gd name="connsiteX2" fmla="*/ 125583 w 206814"/>
                      <a:gd name="connsiteY2" fmla="*/ 249311 h 249310"/>
                      <a:gd name="connsiteX3" fmla="*/ 0 w 206814"/>
                      <a:gd name="connsiteY3" fmla="*/ 124704 h 249310"/>
                      <a:gd name="connsiteX4" fmla="*/ 127439 w 206814"/>
                      <a:gd name="connsiteY4" fmla="*/ 0 h 249310"/>
                      <a:gd name="connsiteX5" fmla="*/ 206814 w 206814"/>
                      <a:gd name="connsiteY5" fmla="*/ 27305 h 2493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06814" h="249310">
                        <a:moveTo>
                          <a:pt x="206814" y="27305"/>
                        </a:moveTo>
                        <a:cubicBezTo>
                          <a:pt x="201295" y="78398"/>
                          <a:pt x="187715" y="128807"/>
                          <a:pt x="166712" y="175749"/>
                        </a:cubicBezTo>
                        <a:cubicBezTo>
                          <a:pt x="155282" y="201344"/>
                          <a:pt x="141409" y="226011"/>
                          <a:pt x="125583" y="249311"/>
                        </a:cubicBezTo>
                        <a:cubicBezTo>
                          <a:pt x="56075" y="248334"/>
                          <a:pt x="0" y="192991"/>
                          <a:pt x="0" y="124704"/>
                        </a:cubicBezTo>
                        <a:cubicBezTo>
                          <a:pt x="0" y="55831"/>
                          <a:pt x="57052" y="0"/>
                          <a:pt x="127439" y="0"/>
                        </a:cubicBezTo>
                        <a:cubicBezTo>
                          <a:pt x="157480" y="98"/>
                          <a:pt x="185029" y="10307"/>
                          <a:pt x="206814" y="27305"/>
                        </a:cubicBezTo>
                        <a:close/>
                      </a:path>
                    </a:pathLst>
                  </a:custGeom>
                  <a:solidFill>
                    <a:srgbClr val="FF9B8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1" name="任意多边形: 形状 680" descr="8d7d4729-1e71-44e7-a040-f1257fe9f09e"/>
                  <p:cNvSpPr/>
                  <p:nvPr/>
                </p:nvSpPr>
                <p:spPr>
                  <a:xfrm>
                    <a:off x="6802510" y="2334504"/>
                    <a:ext cx="165002" cy="175846"/>
                  </a:xfrm>
                  <a:custGeom>
                    <a:avLst/>
                    <a:gdLst>
                      <a:gd name="connsiteX0" fmla="*/ 89779 w 165002"/>
                      <a:gd name="connsiteY0" fmla="*/ 0 h 175846"/>
                      <a:gd name="connsiteX1" fmla="*/ 92319 w 165002"/>
                      <a:gd name="connsiteY1" fmla="*/ 244 h 175846"/>
                      <a:gd name="connsiteX2" fmla="*/ 132324 w 165002"/>
                      <a:gd name="connsiteY2" fmla="*/ 57883 h 175846"/>
                      <a:gd name="connsiteX3" fmla="*/ 165002 w 165002"/>
                      <a:gd name="connsiteY3" fmla="*/ 135792 h 175846"/>
                      <a:gd name="connsiteX4" fmla="*/ 89828 w 165002"/>
                      <a:gd name="connsiteY4" fmla="*/ 175846 h 175846"/>
                      <a:gd name="connsiteX5" fmla="*/ 0 w 165002"/>
                      <a:gd name="connsiteY5" fmla="*/ 87923 h 175846"/>
                      <a:gd name="connsiteX6" fmla="*/ 89779 w 165002"/>
                      <a:gd name="connsiteY6" fmla="*/ 0 h 175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5002" h="175846">
                        <a:moveTo>
                          <a:pt x="89779" y="0"/>
                        </a:moveTo>
                        <a:cubicBezTo>
                          <a:pt x="90658" y="0"/>
                          <a:pt x="91440" y="244"/>
                          <a:pt x="92319" y="244"/>
                        </a:cubicBezTo>
                        <a:cubicBezTo>
                          <a:pt x="107413" y="18220"/>
                          <a:pt x="120992" y="37465"/>
                          <a:pt x="132324" y="57883"/>
                        </a:cubicBezTo>
                        <a:cubicBezTo>
                          <a:pt x="146099" y="82745"/>
                          <a:pt x="156845" y="108878"/>
                          <a:pt x="165002" y="135792"/>
                        </a:cubicBezTo>
                        <a:cubicBezTo>
                          <a:pt x="148981" y="159874"/>
                          <a:pt x="121334" y="175846"/>
                          <a:pt x="89828" y="175846"/>
                        </a:cubicBezTo>
                        <a:cubicBezTo>
                          <a:pt x="40200" y="175846"/>
                          <a:pt x="0" y="136476"/>
                          <a:pt x="0" y="87923"/>
                        </a:cubicBezTo>
                        <a:cubicBezTo>
                          <a:pt x="-49" y="39321"/>
                          <a:pt x="40151" y="0"/>
                          <a:pt x="89779" y="0"/>
                        </a:cubicBezTo>
                        <a:close/>
                      </a:path>
                    </a:pathLst>
                  </a:custGeom>
                  <a:solidFill>
                    <a:srgbClr val="FF9B8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2" name="任意多边形: 形状 681" descr="61bb9b0b-3b4c-434f-bc8c-1e395022ddbb"/>
                  <p:cNvSpPr/>
                  <p:nvPr/>
                </p:nvSpPr>
                <p:spPr>
                  <a:xfrm>
                    <a:off x="6542160" y="2198317"/>
                    <a:ext cx="201392" cy="104534"/>
                  </a:xfrm>
                  <a:custGeom>
                    <a:avLst/>
                    <a:gdLst>
                      <a:gd name="connsiteX0" fmla="*/ 0 w 201392"/>
                      <a:gd name="connsiteY0" fmla="*/ 8357 h 104534"/>
                      <a:gd name="connsiteX1" fmla="*/ 38979 w 201392"/>
                      <a:gd name="connsiteY1" fmla="*/ 1616 h 104534"/>
                      <a:gd name="connsiteX2" fmla="*/ 201393 w 201392"/>
                      <a:gd name="connsiteY2" fmla="*/ 26235 h 104534"/>
                      <a:gd name="connsiteX3" fmla="*/ 101796 w 201392"/>
                      <a:gd name="connsiteY3" fmla="*/ 104535 h 104534"/>
                      <a:gd name="connsiteX4" fmla="*/ 0 w 201392"/>
                      <a:gd name="connsiteY4" fmla="*/ 8357 h 1045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1392" h="104534">
                        <a:moveTo>
                          <a:pt x="0" y="8357"/>
                        </a:moveTo>
                        <a:cubicBezTo>
                          <a:pt x="12749" y="5377"/>
                          <a:pt x="25693" y="2935"/>
                          <a:pt x="38979" y="1616"/>
                        </a:cubicBezTo>
                        <a:cubicBezTo>
                          <a:pt x="94517" y="-4050"/>
                          <a:pt x="150104" y="5426"/>
                          <a:pt x="201393" y="26235"/>
                        </a:cubicBezTo>
                        <a:cubicBezTo>
                          <a:pt x="191282" y="71026"/>
                          <a:pt x="150593" y="104535"/>
                          <a:pt x="101796" y="104535"/>
                        </a:cubicBezTo>
                        <a:cubicBezTo>
                          <a:pt x="46648" y="104535"/>
                          <a:pt x="2052" y="61746"/>
                          <a:pt x="0" y="8357"/>
                        </a:cubicBezTo>
                        <a:close/>
                      </a:path>
                    </a:pathLst>
                  </a:custGeom>
                  <a:solidFill>
                    <a:srgbClr val="FF9B8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638" name="任意多边形: 形状 637" descr="55554185-fb69-4c25-af4f-1fcff521d945"/>
              <p:cNvSpPr/>
              <p:nvPr/>
            </p:nvSpPr>
            <p:spPr>
              <a:xfrm>
                <a:off x="9250169" y="3540678"/>
                <a:ext cx="421497" cy="474914"/>
              </a:xfrm>
              <a:custGeom>
                <a:avLst/>
                <a:gdLst>
                  <a:gd name="connsiteX0" fmla="*/ 150810 w 421497"/>
                  <a:gd name="connsiteY0" fmla="*/ 474915 h 474914"/>
                  <a:gd name="connsiteX1" fmla="*/ 282206 w 421497"/>
                  <a:gd name="connsiteY1" fmla="*/ 443604 h 474914"/>
                  <a:gd name="connsiteX2" fmla="*/ 421271 w 421497"/>
                  <a:gd name="connsiteY2" fmla="*/ 209436 h 474914"/>
                  <a:gd name="connsiteX3" fmla="*/ 250554 w 421497"/>
                  <a:gd name="connsiteY3" fmla="*/ 374 h 474914"/>
                  <a:gd name="connsiteX4" fmla="*/ 232236 w 421497"/>
                  <a:gd name="connsiteY4" fmla="*/ 12049 h 474914"/>
                  <a:gd name="connsiteX5" fmla="*/ 243911 w 421497"/>
                  <a:gd name="connsiteY5" fmla="*/ 30366 h 474914"/>
                  <a:gd name="connsiteX6" fmla="*/ 390595 w 421497"/>
                  <a:gd name="connsiteY6" fmla="*/ 210804 h 474914"/>
                  <a:gd name="connsiteX7" fmla="*/ 267991 w 421497"/>
                  <a:gd name="connsiteY7" fmla="*/ 416300 h 474914"/>
                  <a:gd name="connsiteX8" fmla="*/ 22442 w 421497"/>
                  <a:gd name="connsiteY8" fmla="*/ 412831 h 474914"/>
                  <a:gd name="connsiteX9" fmla="*/ 1731 w 421497"/>
                  <a:gd name="connsiteY9" fmla="*/ 419377 h 474914"/>
                  <a:gd name="connsiteX10" fmla="*/ 8277 w 421497"/>
                  <a:gd name="connsiteY10" fmla="*/ 440088 h 474914"/>
                  <a:gd name="connsiteX11" fmla="*/ 150810 w 421497"/>
                  <a:gd name="connsiteY11" fmla="*/ 474915 h 474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1497" h="474913">
                    <a:moveTo>
                      <a:pt x="150810" y="474915"/>
                    </a:moveTo>
                    <a:cubicBezTo>
                      <a:pt x="196872" y="474915"/>
                      <a:pt x="242249" y="464511"/>
                      <a:pt x="282206" y="443604"/>
                    </a:cubicBezTo>
                    <a:cubicBezTo>
                      <a:pt x="369641" y="397884"/>
                      <a:pt x="425520" y="303807"/>
                      <a:pt x="421271" y="209436"/>
                    </a:cubicBezTo>
                    <a:cubicBezTo>
                      <a:pt x="416826" y="110864"/>
                      <a:pt x="343459" y="20987"/>
                      <a:pt x="250554" y="374"/>
                    </a:cubicBezTo>
                    <a:cubicBezTo>
                      <a:pt x="242249" y="-1482"/>
                      <a:pt x="234044" y="3745"/>
                      <a:pt x="232236" y="12049"/>
                    </a:cubicBezTo>
                    <a:cubicBezTo>
                      <a:pt x="230380" y="20353"/>
                      <a:pt x="235606" y="28559"/>
                      <a:pt x="243911" y="30366"/>
                    </a:cubicBezTo>
                    <a:cubicBezTo>
                      <a:pt x="323725" y="48097"/>
                      <a:pt x="386786" y="125665"/>
                      <a:pt x="390595" y="210804"/>
                    </a:cubicBezTo>
                    <a:cubicBezTo>
                      <a:pt x="394259" y="292181"/>
                      <a:pt x="343850" y="376685"/>
                      <a:pt x="267991" y="416300"/>
                    </a:cubicBezTo>
                    <a:cubicBezTo>
                      <a:pt x="194576" y="454693"/>
                      <a:pt x="100449" y="453374"/>
                      <a:pt x="22442" y="412831"/>
                    </a:cubicBezTo>
                    <a:cubicBezTo>
                      <a:pt x="14920" y="408924"/>
                      <a:pt x="5639" y="411854"/>
                      <a:pt x="1731" y="419377"/>
                    </a:cubicBezTo>
                    <a:cubicBezTo>
                      <a:pt x="-2176" y="426899"/>
                      <a:pt x="754" y="436180"/>
                      <a:pt x="8277" y="440088"/>
                    </a:cubicBezTo>
                    <a:cubicBezTo>
                      <a:pt x="52824" y="463290"/>
                      <a:pt x="102208" y="474915"/>
                      <a:pt x="150810" y="474915"/>
                    </a:cubicBez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39" name="组合 638" descr="68c37e49-e387-4f9c-a60d-ed5e74bc65b0"/>
              <p:cNvGrpSpPr/>
              <p:nvPr/>
            </p:nvGrpSpPr>
            <p:grpSpPr>
              <a:xfrm>
                <a:off x="7489234" y="4725474"/>
                <a:ext cx="539138" cy="755181"/>
                <a:chOff x="7489234" y="4725474"/>
                <a:chExt cx="539138" cy="755181"/>
              </a:xfrm>
            </p:grpSpPr>
            <p:sp>
              <p:nvSpPr>
                <p:cNvPr id="670" name="任意多边形: 形状 669" descr="4a7457d4-16ad-42d5-877c-8369de6f93c2"/>
                <p:cNvSpPr/>
                <p:nvPr/>
              </p:nvSpPr>
              <p:spPr>
                <a:xfrm>
                  <a:off x="7489234" y="4725474"/>
                  <a:ext cx="539138" cy="755181"/>
                </a:xfrm>
                <a:custGeom>
                  <a:avLst/>
                  <a:gdLst>
                    <a:gd name="connsiteX0" fmla="*/ 403914 w 539138"/>
                    <a:gd name="connsiteY0" fmla="*/ 96227 h 755181"/>
                    <a:gd name="connsiteX1" fmla="*/ 531695 w 539138"/>
                    <a:gd name="connsiteY1" fmla="*/ 541166 h 755181"/>
                    <a:gd name="connsiteX2" fmla="*/ 526029 w 539138"/>
                    <a:gd name="connsiteY2" fmla="*/ 664210 h 755181"/>
                    <a:gd name="connsiteX3" fmla="*/ 386377 w 539138"/>
                    <a:gd name="connsiteY3" fmla="*/ 742852 h 755181"/>
                    <a:gd name="connsiteX4" fmla="*/ 244382 w 539138"/>
                    <a:gd name="connsiteY4" fmla="*/ 741826 h 755181"/>
                    <a:gd name="connsiteX5" fmla="*/ 178732 w 539138"/>
                    <a:gd name="connsiteY5" fmla="*/ 672807 h 755181"/>
                    <a:gd name="connsiteX6" fmla="*/ 58278 w 539138"/>
                    <a:gd name="connsiteY6" fmla="*/ 459203 h 755181"/>
                    <a:gd name="connsiteX7" fmla="*/ 2349 w 539138"/>
                    <a:gd name="connsiteY7" fmla="*/ 216388 h 755181"/>
                    <a:gd name="connsiteX8" fmla="*/ 168719 w 539138"/>
                    <a:gd name="connsiteY8" fmla="*/ 13139 h 755181"/>
                    <a:gd name="connsiteX9" fmla="*/ 403914 w 539138"/>
                    <a:gd name="connsiteY9" fmla="*/ 96227 h 7551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9138" h="755181">
                      <a:moveTo>
                        <a:pt x="403914" y="96227"/>
                      </a:moveTo>
                      <a:cubicBezTo>
                        <a:pt x="460282" y="240127"/>
                        <a:pt x="503120" y="389304"/>
                        <a:pt x="531695" y="541166"/>
                      </a:cubicBezTo>
                      <a:cubicBezTo>
                        <a:pt x="539462" y="582344"/>
                        <a:pt x="545665" y="627184"/>
                        <a:pt x="526029" y="664210"/>
                      </a:cubicBezTo>
                      <a:cubicBezTo>
                        <a:pt x="500189" y="712958"/>
                        <a:pt x="440108" y="730250"/>
                        <a:pt x="386377" y="742852"/>
                      </a:cubicBezTo>
                      <a:cubicBezTo>
                        <a:pt x="339241" y="753891"/>
                        <a:pt x="287220" y="764393"/>
                        <a:pt x="244382" y="741826"/>
                      </a:cubicBezTo>
                      <a:cubicBezTo>
                        <a:pt x="215953" y="726879"/>
                        <a:pt x="196415" y="699574"/>
                        <a:pt x="178732" y="672807"/>
                      </a:cubicBezTo>
                      <a:cubicBezTo>
                        <a:pt x="133599" y="604568"/>
                        <a:pt x="93349" y="533107"/>
                        <a:pt x="58278" y="459203"/>
                      </a:cubicBezTo>
                      <a:cubicBezTo>
                        <a:pt x="22181" y="383051"/>
                        <a:pt x="-8934" y="299915"/>
                        <a:pt x="2349" y="216388"/>
                      </a:cubicBezTo>
                      <a:cubicBezTo>
                        <a:pt x="14707" y="125095"/>
                        <a:pt x="81626" y="43326"/>
                        <a:pt x="168719" y="13139"/>
                      </a:cubicBezTo>
                      <a:cubicBezTo>
                        <a:pt x="255812" y="-16999"/>
                        <a:pt x="367083" y="2296"/>
                        <a:pt x="403914" y="96227"/>
                      </a:cubicBezTo>
                      <a:close/>
                    </a:path>
                  </a:pathLst>
                </a:custGeom>
                <a:solidFill>
                  <a:srgbClr val="869391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1" name="任意多边形: 形状 670" descr="8500000f-6ab0-45ff-b528-edf47527a399"/>
                <p:cNvSpPr/>
                <p:nvPr/>
              </p:nvSpPr>
              <p:spPr>
                <a:xfrm>
                  <a:off x="7781773" y="5348972"/>
                  <a:ext cx="66923" cy="130100"/>
                </a:xfrm>
                <a:custGeom>
                  <a:avLst/>
                  <a:gdLst>
                    <a:gd name="connsiteX0" fmla="*/ 36200 w 66923"/>
                    <a:gd name="connsiteY0" fmla="*/ 130100 h 130100"/>
                    <a:gd name="connsiteX1" fmla="*/ 738 w 66923"/>
                    <a:gd name="connsiteY1" fmla="*/ 20099 h 130100"/>
                    <a:gd name="connsiteX2" fmla="*/ 10653 w 66923"/>
                    <a:gd name="connsiteY2" fmla="*/ 756 h 130100"/>
                    <a:gd name="connsiteX3" fmla="*/ 29996 w 66923"/>
                    <a:gd name="connsiteY3" fmla="*/ 10672 h 130100"/>
                    <a:gd name="connsiteX4" fmla="*/ 66924 w 66923"/>
                    <a:gd name="connsiteY4" fmla="*/ 125216 h 130100"/>
                    <a:gd name="connsiteX5" fmla="*/ 36200 w 66923"/>
                    <a:gd name="connsiteY5" fmla="*/ 130100 h 13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6923" h="130100">
                      <a:moveTo>
                        <a:pt x="36200" y="130100"/>
                      </a:moveTo>
                      <a:lnTo>
                        <a:pt x="738" y="20099"/>
                      </a:lnTo>
                      <a:cubicBezTo>
                        <a:pt x="-1851" y="12040"/>
                        <a:pt x="2594" y="3345"/>
                        <a:pt x="10653" y="756"/>
                      </a:cubicBezTo>
                      <a:cubicBezTo>
                        <a:pt x="18713" y="-1881"/>
                        <a:pt x="27407" y="2612"/>
                        <a:pt x="29996" y="10672"/>
                      </a:cubicBezTo>
                      <a:lnTo>
                        <a:pt x="66924" y="125216"/>
                      </a:lnTo>
                      <a:cubicBezTo>
                        <a:pt x="56715" y="127267"/>
                        <a:pt x="46457" y="128977"/>
                        <a:pt x="36200" y="130100"/>
                      </a:cubicBezTo>
                      <a:close/>
                    </a:path>
                  </a:pathLst>
                </a:custGeom>
                <a:solidFill>
                  <a:srgbClr val="BCCECB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2" name="任意多边形: 形状 671" descr="17e252ab-a1ab-4226-b011-65202ca7da40"/>
                <p:cNvSpPr/>
                <p:nvPr/>
              </p:nvSpPr>
              <p:spPr>
                <a:xfrm>
                  <a:off x="7917561" y="5313168"/>
                  <a:ext cx="63460" cy="130296"/>
                </a:xfrm>
                <a:custGeom>
                  <a:avLst/>
                  <a:gdLst>
                    <a:gd name="connsiteX0" fmla="*/ 36302 w 63460"/>
                    <a:gd name="connsiteY0" fmla="*/ 130296 h 130296"/>
                    <a:gd name="connsiteX1" fmla="*/ 742 w 63460"/>
                    <a:gd name="connsiteY1" fmla="*/ 20099 h 130296"/>
                    <a:gd name="connsiteX2" fmla="*/ 10658 w 63460"/>
                    <a:gd name="connsiteY2" fmla="*/ 756 h 130296"/>
                    <a:gd name="connsiteX3" fmla="*/ 30001 w 63460"/>
                    <a:gd name="connsiteY3" fmla="*/ 10672 h 130296"/>
                    <a:gd name="connsiteX4" fmla="*/ 63461 w 63460"/>
                    <a:gd name="connsiteY4" fmla="*/ 114323 h 130296"/>
                    <a:gd name="connsiteX5" fmla="*/ 36302 w 63460"/>
                    <a:gd name="connsiteY5" fmla="*/ 130296 h 130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3460" h="130296">
                      <a:moveTo>
                        <a:pt x="36302" y="130296"/>
                      </a:moveTo>
                      <a:lnTo>
                        <a:pt x="742" y="20099"/>
                      </a:lnTo>
                      <a:cubicBezTo>
                        <a:pt x="-1847" y="11990"/>
                        <a:pt x="2549" y="3345"/>
                        <a:pt x="10658" y="756"/>
                      </a:cubicBezTo>
                      <a:cubicBezTo>
                        <a:pt x="18766" y="-1882"/>
                        <a:pt x="27412" y="2612"/>
                        <a:pt x="30001" y="10672"/>
                      </a:cubicBezTo>
                      <a:lnTo>
                        <a:pt x="63461" y="114323"/>
                      </a:lnTo>
                      <a:cubicBezTo>
                        <a:pt x="55059" y="120331"/>
                        <a:pt x="46022" y="125753"/>
                        <a:pt x="36302" y="130296"/>
                      </a:cubicBezTo>
                      <a:close/>
                    </a:path>
                  </a:pathLst>
                </a:custGeom>
                <a:solidFill>
                  <a:srgbClr val="BCCECB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40" name="组合 639" descr="d8ed4a62-c558-426e-b7d4-ebfd1314f82c"/>
              <p:cNvGrpSpPr/>
              <p:nvPr/>
            </p:nvGrpSpPr>
            <p:grpSpPr>
              <a:xfrm>
                <a:off x="8444699" y="4725474"/>
                <a:ext cx="539138" cy="755181"/>
                <a:chOff x="8444699" y="4725474"/>
                <a:chExt cx="539138" cy="755181"/>
              </a:xfrm>
            </p:grpSpPr>
            <p:sp>
              <p:nvSpPr>
                <p:cNvPr id="667" name="任意多边形: 形状 666" descr="471ce32f-0b6d-43c4-8493-a1a40319bf81"/>
                <p:cNvSpPr/>
                <p:nvPr/>
              </p:nvSpPr>
              <p:spPr>
                <a:xfrm>
                  <a:off x="8444699" y="4725474"/>
                  <a:ext cx="539138" cy="755181"/>
                </a:xfrm>
                <a:custGeom>
                  <a:avLst/>
                  <a:gdLst>
                    <a:gd name="connsiteX0" fmla="*/ 135226 w 539138"/>
                    <a:gd name="connsiteY0" fmla="*/ 96227 h 755181"/>
                    <a:gd name="connsiteX1" fmla="*/ 7444 w 539138"/>
                    <a:gd name="connsiteY1" fmla="*/ 541166 h 755181"/>
                    <a:gd name="connsiteX2" fmla="*/ 13110 w 539138"/>
                    <a:gd name="connsiteY2" fmla="*/ 664210 h 755181"/>
                    <a:gd name="connsiteX3" fmla="*/ 152761 w 539138"/>
                    <a:gd name="connsiteY3" fmla="*/ 742852 h 755181"/>
                    <a:gd name="connsiteX4" fmla="*/ 294757 w 539138"/>
                    <a:gd name="connsiteY4" fmla="*/ 741826 h 755181"/>
                    <a:gd name="connsiteX5" fmla="*/ 360406 w 539138"/>
                    <a:gd name="connsiteY5" fmla="*/ 672807 h 755181"/>
                    <a:gd name="connsiteX6" fmla="*/ 480861 w 539138"/>
                    <a:gd name="connsiteY6" fmla="*/ 459203 h 755181"/>
                    <a:gd name="connsiteX7" fmla="*/ 536790 w 539138"/>
                    <a:gd name="connsiteY7" fmla="*/ 216388 h 755181"/>
                    <a:gd name="connsiteX8" fmla="*/ 370420 w 539138"/>
                    <a:gd name="connsiteY8" fmla="*/ 13139 h 755181"/>
                    <a:gd name="connsiteX9" fmla="*/ 135226 w 539138"/>
                    <a:gd name="connsiteY9" fmla="*/ 96227 h 7551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9138" h="755181">
                      <a:moveTo>
                        <a:pt x="135226" y="96227"/>
                      </a:moveTo>
                      <a:cubicBezTo>
                        <a:pt x="78857" y="240127"/>
                        <a:pt x="36019" y="389304"/>
                        <a:pt x="7444" y="541166"/>
                      </a:cubicBezTo>
                      <a:cubicBezTo>
                        <a:pt x="-323" y="582344"/>
                        <a:pt x="-6526" y="627184"/>
                        <a:pt x="13110" y="664210"/>
                      </a:cubicBezTo>
                      <a:cubicBezTo>
                        <a:pt x="38950" y="712958"/>
                        <a:pt x="99030" y="730250"/>
                        <a:pt x="152761" y="742852"/>
                      </a:cubicBezTo>
                      <a:cubicBezTo>
                        <a:pt x="199898" y="753891"/>
                        <a:pt x="251919" y="764393"/>
                        <a:pt x="294757" y="741826"/>
                      </a:cubicBezTo>
                      <a:cubicBezTo>
                        <a:pt x="323185" y="726879"/>
                        <a:pt x="342724" y="699574"/>
                        <a:pt x="360406" y="672807"/>
                      </a:cubicBezTo>
                      <a:cubicBezTo>
                        <a:pt x="405540" y="604568"/>
                        <a:pt x="445789" y="533107"/>
                        <a:pt x="480861" y="459203"/>
                      </a:cubicBezTo>
                      <a:cubicBezTo>
                        <a:pt x="516958" y="383051"/>
                        <a:pt x="548073" y="299915"/>
                        <a:pt x="536790" y="216388"/>
                      </a:cubicBezTo>
                      <a:cubicBezTo>
                        <a:pt x="524431" y="125095"/>
                        <a:pt x="457512" y="43326"/>
                        <a:pt x="370420" y="13139"/>
                      </a:cubicBezTo>
                      <a:cubicBezTo>
                        <a:pt x="283327" y="-16999"/>
                        <a:pt x="172007" y="2296"/>
                        <a:pt x="135226" y="96227"/>
                      </a:cubicBezTo>
                      <a:close/>
                    </a:path>
                  </a:pathLst>
                </a:custGeom>
                <a:solidFill>
                  <a:srgbClr val="869391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8" name="任意多边形: 形状 667" descr="d2f1293f-0cae-4544-94f4-3b6243d9cf10"/>
                <p:cNvSpPr/>
                <p:nvPr/>
              </p:nvSpPr>
              <p:spPr>
                <a:xfrm>
                  <a:off x="8624374" y="5348972"/>
                  <a:ext cx="66928" cy="130100"/>
                </a:xfrm>
                <a:custGeom>
                  <a:avLst/>
                  <a:gdLst>
                    <a:gd name="connsiteX0" fmla="*/ 30724 w 66928"/>
                    <a:gd name="connsiteY0" fmla="*/ 130100 h 130100"/>
                    <a:gd name="connsiteX1" fmla="*/ 66187 w 66928"/>
                    <a:gd name="connsiteY1" fmla="*/ 20099 h 130100"/>
                    <a:gd name="connsiteX2" fmla="*/ 56271 w 66928"/>
                    <a:gd name="connsiteY2" fmla="*/ 756 h 130100"/>
                    <a:gd name="connsiteX3" fmla="*/ 36928 w 66928"/>
                    <a:gd name="connsiteY3" fmla="*/ 10672 h 130100"/>
                    <a:gd name="connsiteX4" fmla="*/ 0 w 66928"/>
                    <a:gd name="connsiteY4" fmla="*/ 125216 h 130100"/>
                    <a:gd name="connsiteX5" fmla="*/ 30724 w 66928"/>
                    <a:gd name="connsiteY5" fmla="*/ 130100 h 13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6928" h="130100">
                      <a:moveTo>
                        <a:pt x="30724" y="130100"/>
                      </a:moveTo>
                      <a:lnTo>
                        <a:pt x="66187" y="20099"/>
                      </a:lnTo>
                      <a:cubicBezTo>
                        <a:pt x="68775" y="12040"/>
                        <a:pt x="64379" y="3345"/>
                        <a:pt x="56271" y="756"/>
                      </a:cubicBezTo>
                      <a:cubicBezTo>
                        <a:pt x="48211" y="-1881"/>
                        <a:pt x="39516" y="2612"/>
                        <a:pt x="36928" y="10672"/>
                      </a:cubicBezTo>
                      <a:lnTo>
                        <a:pt x="0" y="125216"/>
                      </a:lnTo>
                      <a:cubicBezTo>
                        <a:pt x="10209" y="127267"/>
                        <a:pt x="20467" y="128977"/>
                        <a:pt x="30724" y="130100"/>
                      </a:cubicBezTo>
                      <a:close/>
                    </a:path>
                  </a:pathLst>
                </a:custGeom>
                <a:solidFill>
                  <a:srgbClr val="BCCECB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9" name="任意多边形: 形状 668" descr="381e7a85-d6e3-4441-a917-bf066aedb4f2"/>
                <p:cNvSpPr/>
                <p:nvPr/>
              </p:nvSpPr>
              <p:spPr>
                <a:xfrm>
                  <a:off x="8492001" y="5313168"/>
                  <a:ext cx="63455" cy="130296"/>
                </a:xfrm>
                <a:custGeom>
                  <a:avLst/>
                  <a:gdLst>
                    <a:gd name="connsiteX0" fmla="*/ 27158 w 63455"/>
                    <a:gd name="connsiteY0" fmla="*/ 130296 h 130296"/>
                    <a:gd name="connsiteX1" fmla="*/ 62718 w 63455"/>
                    <a:gd name="connsiteY1" fmla="*/ 20099 h 130296"/>
                    <a:gd name="connsiteX2" fmla="*/ 52802 w 63455"/>
                    <a:gd name="connsiteY2" fmla="*/ 756 h 130296"/>
                    <a:gd name="connsiteX3" fmla="*/ 33459 w 63455"/>
                    <a:gd name="connsiteY3" fmla="*/ 10672 h 130296"/>
                    <a:gd name="connsiteX4" fmla="*/ 0 w 63455"/>
                    <a:gd name="connsiteY4" fmla="*/ 114323 h 130296"/>
                    <a:gd name="connsiteX5" fmla="*/ 27158 w 63455"/>
                    <a:gd name="connsiteY5" fmla="*/ 130296 h 130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3455" h="130296">
                      <a:moveTo>
                        <a:pt x="27158" y="130296"/>
                      </a:moveTo>
                      <a:lnTo>
                        <a:pt x="62718" y="20099"/>
                      </a:lnTo>
                      <a:cubicBezTo>
                        <a:pt x="65307" y="11990"/>
                        <a:pt x="60862" y="3345"/>
                        <a:pt x="52802" y="756"/>
                      </a:cubicBezTo>
                      <a:cubicBezTo>
                        <a:pt x="44694" y="-1882"/>
                        <a:pt x="36048" y="2612"/>
                        <a:pt x="33459" y="10672"/>
                      </a:cubicBezTo>
                      <a:lnTo>
                        <a:pt x="0" y="114323"/>
                      </a:lnTo>
                      <a:cubicBezTo>
                        <a:pt x="8450" y="120331"/>
                        <a:pt x="17487" y="125753"/>
                        <a:pt x="27158" y="130296"/>
                      </a:cubicBezTo>
                      <a:close/>
                    </a:path>
                  </a:pathLst>
                </a:custGeom>
                <a:solidFill>
                  <a:srgbClr val="BCCECB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41" name="任意多边形: 形状 640" descr="bcb538ee-ee3c-4e4a-a57f-684c84e4a51d"/>
              <p:cNvSpPr/>
              <p:nvPr/>
            </p:nvSpPr>
            <p:spPr>
              <a:xfrm>
                <a:off x="9350509" y="3327768"/>
                <a:ext cx="189365" cy="317375"/>
              </a:xfrm>
              <a:custGeom>
                <a:avLst/>
                <a:gdLst>
                  <a:gd name="connsiteX0" fmla="*/ 11637 w 189365"/>
                  <a:gd name="connsiteY0" fmla="*/ 225887 h 317375"/>
                  <a:gd name="connsiteX1" fmla="*/ 88863 w 189365"/>
                  <a:gd name="connsiteY1" fmla="*/ 195065 h 317375"/>
                  <a:gd name="connsiteX2" fmla="*/ 109867 w 189365"/>
                  <a:gd name="connsiteY2" fmla="*/ 198533 h 317375"/>
                  <a:gd name="connsiteX3" fmla="*/ 71962 w 189365"/>
                  <a:gd name="connsiteY3" fmla="*/ 65330 h 317375"/>
                  <a:gd name="connsiteX4" fmla="*/ 114703 w 189365"/>
                  <a:gd name="connsiteY4" fmla="*/ 218 h 317375"/>
                  <a:gd name="connsiteX5" fmla="*/ 169459 w 189365"/>
                  <a:gd name="connsiteY5" fmla="*/ 44765 h 317375"/>
                  <a:gd name="connsiteX6" fmla="*/ 180596 w 189365"/>
                  <a:gd name="connsiteY6" fmla="*/ 219488 h 317375"/>
                  <a:gd name="connsiteX7" fmla="*/ 180596 w 189365"/>
                  <a:gd name="connsiteY7" fmla="*/ 219488 h 317375"/>
                  <a:gd name="connsiteX8" fmla="*/ 90963 w 189365"/>
                  <a:gd name="connsiteY8" fmla="*/ 308974 h 317375"/>
                  <a:gd name="connsiteX9" fmla="*/ 53645 w 189365"/>
                  <a:gd name="connsiteY9" fmla="*/ 317376 h 317375"/>
                  <a:gd name="connsiteX10" fmla="*/ 26291 w 189365"/>
                  <a:gd name="connsiteY10" fmla="*/ 310586 h 317375"/>
                  <a:gd name="connsiteX11" fmla="*/ 1477 w 189365"/>
                  <a:gd name="connsiteY11" fmla="*/ 275759 h 317375"/>
                  <a:gd name="connsiteX12" fmla="*/ 11637 w 189365"/>
                  <a:gd name="connsiteY12" fmla="*/ 225887 h 317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9365" h="317375">
                    <a:moveTo>
                      <a:pt x="11637" y="225887"/>
                    </a:moveTo>
                    <a:cubicBezTo>
                      <a:pt x="27561" y="204248"/>
                      <a:pt x="57211" y="192427"/>
                      <a:pt x="88863" y="195065"/>
                    </a:cubicBezTo>
                    <a:cubicBezTo>
                      <a:pt x="95995" y="195651"/>
                      <a:pt x="103028" y="196872"/>
                      <a:pt x="109867" y="198533"/>
                    </a:cubicBezTo>
                    <a:cubicBezTo>
                      <a:pt x="85444" y="158675"/>
                      <a:pt x="72011" y="112271"/>
                      <a:pt x="71962" y="65330"/>
                    </a:cubicBezTo>
                    <a:cubicBezTo>
                      <a:pt x="71962" y="35094"/>
                      <a:pt x="85150" y="3197"/>
                      <a:pt x="114703" y="218"/>
                    </a:cubicBezTo>
                    <a:cubicBezTo>
                      <a:pt x="137123" y="-2127"/>
                      <a:pt x="157492" y="14579"/>
                      <a:pt x="169459" y="44765"/>
                    </a:cubicBezTo>
                    <a:cubicBezTo>
                      <a:pt x="191391" y="99961"/>
                      <a:pt x="195348" y="161996"/>
                      <a:pt x="180596" y="219488"/>
                    </a:cubicBezTo>
                    <a:lnTo>
                      <a:pt x="180596" y="219488"/>
                    </a:lnTo>
                    <a:cubicBezTo>
                      <a:pt x="170582" y="258516"/>
                      <a:pt x="140396" y="288605"/>
                      <a:pt x="90963" y="308974"/>
                    </a:cubicBezTo>
                    <a:cubicBezTo>
                      <a:pt x="77384" y="314543"/>
                      <a:pt x="64928" y="317376"/>
                      <a:pt x="53645" y="317376"/>
                    </a:cubicBezTo>
                    <a:cubicBezTo>
                      <a:pt x="43533" y="317376"/>
                      <a:pt x="34399" y="315129"/>
                      <a:pt x="26291" y="310586"/>
                    </a:cubicBezTo>
                    <a:cubicBezTo>
                      <a:pt x="13640" y="303552"/>
                      <a:pt x="4848" y="291194"/>
                      <a:pt x="1477" y="275759"/>
                    </a:cubicBezTo>
                    <a:cubicBezTo>
                      <a:pt x="-2381" y="258370"/>
                      <a:pt x="1428" y="239710"/>
                      <a:pt x="11637" y="225887"/>
                    </a:cubicBez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2" name="任意多边形: 形状 641" descr="b162f7d4-a3c0-4166-af7e-0c2bb23c816c"/>
              <p:cNvSpPr/>
              <p:nvPr/>
            </p:nvSpPr>
            <p:spPr>
              <a:xfrm>
                <a:off x="6428636" y="3216849"/>
                <a:ext cx="2971921" cy="2289489"/>
              </a:xfrm>
              <a:custGeom>
                <a:avLst/>
                <a:gdLst>
                  <a:gd name="connsiteX0" fmla="*/ 694842 w 2971921"/>
                  <a:gd name="connsiteY0" fmla="*/ 1007366 h 2289489"/>
                  <a:gd name="connsiteX1" fmla="*/ 794977 w 2971921"/>
                  <a:gd name="connsiteY1" fmla="*/ 1091626 h 2289489"/>
                  <a:gd name="connsiteX2" fmla="*/ 803037 w 2971921"/>
                  <a:gd name="connsiteY2" fmla="*/ 1228883 h 2289489"/>
                  <a:gd name="connsiteX3" fmla="*/ 602328 w 2971921"/>
                  <a:gd name="connsiteY3" fmla="*/ 1916784 h 2289489"/>
                  <a:gd name="connsiteX4" fmla="*/ 551381 w 2971921"/>
                  <a:gd name="connsiteY4" fmla="*/ 2096342 h 2289489"/>
                  <a:gd name="connsiteX5" fmla="*/ 619815 w 2971921"/>
                  <a:gd name="connsiteY5" fmla="*/ 2262419 h 2289489"/>
                  <a:gd name="connsiteX6" fmla="*/ 812171 w 2971921"/>
                  <a:gd name="connsiteY6" fmla="*/ 2263396 h 2289489"/>
                  <a:gd name="connsiteX7" fmla="*/ 959540 w 2971921"/>
                  <a:gd name="connsiteY7" fmla="*/ 2126529 h 2289489"/>
                  <a:gd name="connsiteX8" fmla="*/ 1243629 w 2971921"/>
                  <a:gd name="connsiteY8" fmla="*/ 1734246 h 2289489"/>
                  <a:gd name="connsiteX9" fmla="*/ 1258039 w 2971921"/>
                  <a:gd name="connsiteY9" fmla="*/ 1741572 h 2289489"/>
                  <a:gd name="connsiteX10" fmla="*/ 1311672 w 2971921"/>
                  <a:gd name="connsiteY10" fmla="*/ 1763651 h 2289489"/>
                  <a:gd name="connsiteX11" fmla="*/ 2074991 w 2971921"/>
                  <a:gd name="connsiteY11" fmla="*/ 1761453 h 2289489"/>
                  <a:gd name="connsiteX12" fmla="*/ 2168384 w 2971921"/>
                  <a:gd name="connsiteY12" fmla="*/ 1762869 h 2289489"/>
                  <a:gd name="connsiteX13" fmla="*/ 2362646 w 2971921"/>
                  <a:gd name="connsiteY13" fmla="*/ 2022633 h 2289489"/>
                  <a:gd name="connsiteX14" fmla="*/ 2672574 w 2971921"/>
                  <a:gd name="connsiteY14" fmla="*/ 2241953 h 2289489"/>
                  <a:gd name="connsiteX15" fmla="*/ 2853940 w 2971921"/>
                  <a:gd name="connsiteY15" fmla="*/ 2171663 h 2289489"/>
                  <a:gd name="connsiteX16" fmla="*/ 2868692 w 2971921"/>
                  <a:gd name="connsiteY16" fmla="*/ 1865740 h 2289489"/>
                  <a:gd name="connsiteX17" fmla="*/ 2898488 w 2971921"/>
                  <a:gd name="connsiteY17" fmla="*/ 1413326 h 2289489"/>
                  <a:gd name="connsiteX18" fmla="*/ 2971855 w 2971921"/>
                  <a:gd name="connsiteY18" fmla="*/ 963746 h 2289489"/>
                  <a:gd name="connsiteX19" fmla="*/ 2826635 w 2971921"/>
                  <a:gd name="connsiteY19" fmla="*/ 543620 h 2289489"/>
                  <a:gd name="connsiteX20" fmla="*/ 2405728 w 2971921"/>
                  <a:gd name="connsiteY20" fmla="*/ 339883 h 2289489"/>
                  <a:gd name="connsiteX21" fmla="*/ 1799792 w 2971921"/>
                  <a:gd name="connsiteY21" fmla="*/ 97948 h 2289489"/>
                  <a:gd name="connsiteX22" fmla="*/ 1160053 w 2971921"/>
                  <a:gd name="connsiteY22" fmla="*/ 11784 h 2289489"/>
                  <a:gd name="connsiteX23" fmla="*/ 656059 w 2971921"/>
                  <a:gd name="connsiteY23" fmla="*/ 380133 h 2289489"/>
                  <a:gd name="connsiteX24" fmla="*/ 627532 w 2971921"/>
                  <a:gd name="connsiteY24" fmla="*/ 469228 h 2289489"/>
                  <a:gd name="connsiteX25" fmla="*/ 425505 w 2971921"/>
                  <a:gd name="connsiteY25" fmla="*/ 844122 h 2289489"/>
                  <a:gd name="connsiteX26" fmla="*/ 104292 w 2971921"/>
                  <a:gd name="connsiteY26" fmla="*/ 1095289 h 2289489"/>
                  <a:gd name="connsiteX27" fmla="*/ 8505 w 2971921"/>
                  <a:gd name="connsiteY27" fmla="*/ 1142328 h 2289489"/>
                  <a:gd name="connsiteX28" fmla="*/ 43723 w 2971921"/>
                  <a:gd name="connsiteY28" fmla="*/ 1217551 h 2289489"/>
                  <a:gd name="connsiteX29" fmla="*/ 53199 w 2971921"/>
                  <a:gd name="connsiteY29" fmla="*/ 1321496 h 2289489"/>
                  <a:gd name="connsiteX30" fmla="*/ 180883 w 2971921"/>
                  <a:gd name="connsiteY30" fmla="*/ 1310749 h 2289489"/>
                  <a:gd name="connsiteX31" fmla="*/ 685610 w 2971921"/>
                  <a:gd name="connsiteY31" fmla="*/ 999013 h 228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971921" h="2289489">
                    <a:moveTo>
                      <a:pt x="694842" y="1007366"/>
                    </a:moveTo>
                    <a:cubicBezTo>
                      <a:pt x="741002" y="1009759"/>
                      <a:pt x="779298" y="1048153"/>
                      <a:pt x="794977" y="1091626"/>
                    </a:cubicBezTo>
                    <a:cubicBezTo>
                      <a:pt x="810657" y="1135099"/>
                      <a:pt x="808068" y="1182919"/>
                      <a:pt x="803037" y="1228883"/>
                    </a:cubicBezTo>
                    <a:cubicBezTo>
                      <a:pt x="777002" y="1467106"/>
                      <a:pt x="692058" y="1694582"/>
                      <a:pt x="602328" y="1916784"/>
                    </a:cubicBezTo>
                    <a:cubicBezTo>
                      <a:pt x="578930" y="1974764"/>
                      <a:pt x="554849" y="2033917"/>
                      <a:pt x="551381" y="2096342"/>
                    </a:cubicBezTo>
                    <a:cubicBezTo>
                      <a:pt x="547913" y="2158768"/>
                      <a:pt x="568868" y="2226224"/>
                      <a:pt x="619815" y="2262419"/>
                    </a:cubicBezTo>
                    <a:cubicBezTo>
                      <a:pt x="674864" y="2301545"/>
                      <a:pt x="752530" y="2295049"/>
                      <a:pt x="812171" y="2263396"/>
                    </a:cubicBezTo>
                    <a:cubicBezTo>
                      <a:pt x="871812" y="2231744"/>
                      <a:pt x="917141" y="2179039"/>
                      <a:pt x="959540" y="2126529"/>
                    </a:cubicBezTo>
                    <a:cubicBezTo>
                      <a:pt x="1086735" y="1969049"/>
                      <a:pt x="1139342" y="1907747"/>
                      <a:pt x="1243629" y="1734246"/>
                    </a:cubicBezTo>
                    <a:lnTo>
                      <a:pt x="1258039" y="1741572"/>
                    </a:lnTo>
                    <a:cubicBezTo>
                      <a:pt x="1275282" y="1750365"/>
                      <a:pt x="1293159" y="1757985"/>
                      <a:pt x="1311672" y="1763651"/>
                    </a:cubicBezTo>
                    <a:cubicBezTo>
                      <a:pt x="1558345" y="1839314"/>
                      <a:pt x="1826412" y="1832036"/>
                      <a:pt x="2074991" y="1761453"/>
                    </a:cubicBezTo>
                    <a:cubicBezTo>
                      <a:pt x="2135364" y="1744308"/>
                      <a:pt x="2168384" y="1762869"/>
                      <a:pt x="2168384" y="1762869"/>
                    </a:cubicBezTo>
                    <a:cubicBezTo>
                      <a:pt x="2246734" y="1837702"/>
                      <a:pt x="2300074" y="1934173"/>
                      <a:pt x="2362646" y="2022633"/>
                    </a:cubicBezTo>
                    <a:cubicBezTo>
                      <a:pt x="2437966" y="2129021"/>
                      <a:pt x="2535463" y="2230230"/>
                      <a:pt x="2672574" y="2241953"/>
                    </a:cubicBezTo>
                    <a:cubicBezTo>
                      <a:pt x="2740959" y="2247814"/>
                      <a:pt x="2809979" y="2224417"/>
                      <a:pt x="2853940" y="2171663"/>
                    </a:cubicBezTo>
                    <a:cubicBezTo>
                      <a:pt x="2930336" y="2080028"/>
                      <a:pt x="2887497" y="1969391"/>
                      <a:pt x="2868692" y="1865740"/>
                    </a:cubicBezTo>
                    <a:cubicBezTo>
                      <a:pt x="2841533" y="1716026"/>
                      <a:pt x="2866445" y="1562063"/>
                      <a:pt x="2898488" y="1413326"/>
                    </a:cubicBezTo>
                    <a:cubicBezTo>
                      <a:pt x="2930531" y="1264590"/>
                      <a:pt x="2969950" y="1115853"/>
                      <a:pt x="2971855" y="963746"/>
                    </a:cubicBezTo>
                    <a:cubicBezTo>
                      <a:pt x="2973809" y="811639"/>
                      <a:pt x="2933413" y="652010"/>
                      <a:pt x="2826635" y="543620"/>
                    </a:cubicBezTo>
                    <a:cubicBezTo>
                      <a:pt x="2716145" y="431470"/>
                      <a:pt x="2554709" y="390879"/>
                      <a:pt x="2405728" y="339883"/>
                    </a:cubicBezTo>
                    <a:cubicBezTo>
                      <a:pt x="2199939" y="269447"/>
                      <a:pt x="2004603" y="171217"/>
                      <a:pt x="1799792" y="97948"/>
                    </a:cubicBezTo>
                    <a:cubicBezTo>
                      <a:pt x="1594979" y="24679"/>
                      <a:pt x="1374732" y="-23434"/>
                      <a:pt x="1160053" y="11784"/>
                    </a:cubicBezTo>
                    <a:cubicBezTo>
                      <a:pt x="945374" y="47002"/>
                      <a:pt x="737339" y="178349"/>
                      <a:pt x="656059" y="380133"/>
                    </a:cubicBezTo>
                    <a:lnTo>
                      <a:pt x="627532" y="469228"/>
                    </a:lnTo>
                    <a:cubicBezTo>
                      <a:pt x="577856" y="598719"/>
                      <a:pt x="503609" y="729529"/>
                      <a:pt x="425505" y="844122"/>
                    </a:cubicBezTo>
                    <a:cubicBezTo>
                      <a:pt x="347400" y="958764"/>
                      <a:pt x="237740" y="1057384"/>
                      <a:pt x="104292" y="1095289"/>
                    </a:cubicBezTo>
                    <a:cubicBezTo>
                      <a:pt x="69368" y="1105205"/>
                      <a:pt x="29900" y="1112971"/>
                      <a:pt x="8505" y="1142328"/>
                    </a:cubicBezTo>
                    <a:cubicBezTo>
                      <a:pt x="-12890" y="1171636"/>
                      <a:pt x="8749" y="1227369"/>
                      <a:pt x="43723" y="1217551"/>
                    </a:cubicBezTo>
                    <a:cubicBezTo>
                      <a:pt x="2644" y="1233377"/>
                      <a:pt x="13683" y="1302006"/>
                      <a:pt x="53199" y="1321496"/>
                    </a:cubicBezTo>
                    <a:cubicBezTo>
                      <a:pt x="92716" y="1340985"/>
                      <a:pt x="139901" y="1326917"/>
                      <a:pt x="180883" y="1310749"/>
                    </a:cubicBezTo>
                    <a:cubicBezTo>
                      <a:pt x="399421" y="1224438"/>
                      <a:pt x="534432" y="1178914"/>
                      <a:pt x="685610" y="999013"/>
                    </a:cubicBezTo>
                  </a:path>
                </a:pathLst>
              </a:custGeom>
              <a:solidFill>
                <a:srgbClr val="BCCECB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43" name="组合 642" descr="72e54675-9748-4cc1-8bba-019db5f92fa3"/>
              <p:cNvGrpSpPr/>
              <p:nvPr/>
            </p:nvGrpSpPr>
            <p:grpSpPr>
              <a:xfrm>
                <a:off x="7233718" y="3846436"/>
                <a:ext cx="291430" cy="247302"/>
                <a:chOff x="7233718" y="3846436"/>
                <a:chExt cx="291430" cy="247302"/>
              </a:xfrm>
            </p:grpSpPr>
            <p:sp>
              <p:nvSpPr>
                <p:cNvPr id="665" name="任意多边形: 形状 664" descr="131e5a3f-3ed3-4d4d-b88b-675635257def"/>
                <p:cNvSpPr/>
                <p:nvPr/>
              </p:nvSpPr>
              <p:spPr>
                <a:xfrm rot="-549599">
                  <a:off x="7309156" y="3877745"/>
                  <a:ext cx="201256" cy="201256"/>
                </a:xfrm>
                <a:custGeom>
                  <a:avLst/>
                  <a:gdLst>
                    <a:gd name="connsiteX0" fmla="*/ 201257 w 201256"/>
                    <a:gd name="connsiteY0" fmla="*/ 100628 h 201256"/>
                    <a:gd name="connsiteX1" fmla="*/ 100628 w 201256"/>
                    <a:gd name="connsiteY1" fmla="*/ 201257 h 201256"/>
                    <a:gd name="connsiteX2" fmla="*/ 0 w 201256"/>
                    <a:gd name="connsiteY2" fmla="*/ 100628 h 201256"/>
                    <a:gd name="connsiteX3" fmla="*/ 100628 w 201256"/>
                    <a:gd name="connsiteY3" fmla="*/ 0 h 201256"/>
                    <a:gd name="connsiteX4" fmla="*/ 201257 w 201256"/>
                    <a:gd name="connsiteY4" fmla="*/ 100628 h 2012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1256" h="201256">
                      <a:moveTo>
                        <a:pt x="201257" y="100628"/>
                      </a:moveTo>
                      <a:cubicBezTo>
                        <a:pt x="201257" y="156204"/>
                        <a:pt x="156204" y="201257"/>
                        <a:pt x="100628" y="201257"/>
                      </a:cubicBezTo>
                      <a:cubicBezTo>
                        <a:pt x="45053" y="201257"/>
                        <a:pt x="0" y="156204"/>
                        <a:pt x="0" y="100628"/>
                      </a:cubicBezTo>
                      <a:cubicBezTo>
                        <a:pt x="0" y="45053"/>
                        <a:pt x="45053" y="0"/>
                        <a:pt x="100628" y="0"/>
                      </a:cubicBezTo>
                      <a:cubicBezTo>
                        <a:pt x="156204" y="0"/>
                        <a:pt x="201257" y="45053"/>
                        <a:pt x="201257" y="100628"/>
                      </a:cubicBezTo>
                      <a:close/>
                    </a:path>
                  </a:pathLst>
                </a:custGeom>
                <a:solidFill>
                  <a:srgbClr val="FF9B8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6" name="任意多边形: 形状 665" descr="f07a0987-1529-430d-8c12-31a4a40ab2b3"/>
                <p:cNvSpPr/>
                <p:nvPr/>
              </p:nvSpPr>
              <p:spPr>
                <a:xfrm rot="-976699">
                  <a:off x="7246730" y="3859448"/>
                  <a:ext cx="108339" cy="108339"/>
                </a:xfrm>
                <a:custGeom>
                  <a:avLst/>
                  <a:gdLst>
                    <a:gd name="connsiteX0" fmla="*/ 108340 w 108339"/>
                    <a:gd name="connsiteY0" fmla="*/ 54170 h 108339"/>
                    <a:gd name="connsiteX1" fmla="*/ 54170 w 108339"/>
                    <a:gd name="connsiteY1" fmla="*/ 108340 h 108339"/>
                    <a:gd name="connsiteX2" fmla="*/ 0 w 108339"/>
                    <a:gd name="connsiteY2" fmla="*/ 54170 h 108339"/>
                    <a:gd name="connsiteX3" fmla="*/ 54170 w 108339"/>
                    <a:gd name="connsiteY3" fmla="*/ 0 h 108339"/>
                    <a:gd name="connsiteX4" fmla="*/ 108340 w 108339"/>
                    <a:gd name="connsiteY4" fmla="*/ 54170 h 108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8339" h="108339">
                      <a:moveTo>
                        <a:pt x="108340" y="54170"/>
                      </a:moveTo>
                      <a:cubicBezTo>
                        <a:pt x="108340" y="84087"/>
                        <a:pt x="84087" y="108340"/>
                        <a:pt x="54170" y="108340"/>
                      </a:cubicBezTo>
                      <a:cubicBezTo>
                        <a:pt x="24253" y="108340"/>
                        <a:pt x="0" y="84087"/>
                        <a:pt x="0" y="54170"/>
                      </a:cubicBezTo>
                      <a:cubicBezTo>
                        <a:pt x="0" y="24253"/>
                        <a:pt x="24253" y="0"/>
                        <a:pt x="54170" y="0"/>
                      </a:cubicBezTo>
                      <a:cubicBezTo>
                        <a:pt x="84087" y="0"/>
                        <a:pt x="108340" y="24252"/>
                        <a:pt x="108340" y="54170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44" name="组合 643" descr="7fb7ffdb-6a00-4d3b-8708-71fffaebe437"/>
              <p:cNvGrpSpPr/>
              <p:nvPr/>
            </p:nvGrpSpPr>
            <p:grpSpPr>
              <a:xfrm>
                <a:off x="6757767" y="4071864"/>
                <a:ext cx="249509" cy="205788"/>
                <a:chOff x="6757767" y="4071864"/>
                <a:chExt cx="249509" cy="205788"/>
              </a:xfrm>
              <a:solidFill>
                <a:srgbClr val="869391"/>
              </a:solidFill>
            </p:grpSpPr>
            <p:sp>
              <p:nvSpPr>
                <p:cNvPr id="663" name="任意多边形: 形状 662" descr="db87c631-088e-4c96-8830-c92b2e5143bf"/>
                <p:cNvSpPr/>
                <p:nvPr/>
              </p:nvSpPr>
              <p:spPr>
                <a:xfrm>
                  <a:off x="6757767" y="4153535"/>
                  <a:ext cx="169988" cy="124117"/>
                </a:xfrm>
                <a:custGeom>
                  <a:avLst/>
                  <a:gdLst>
                    <a:gd name="connsiteX0" fmla="*/ 22616 w 169988"/>
                    <a:gd name="connsiteY0" fmla="*/ 0 h 124117"/>
                    <a:gd name="connsiteX1" fmla="*/ 165100 w 169988"/>
                    <a:gd name="connsiteY1" fmla="*/ 97497 h 124117"/>
                    <a:gd name="connsiteX2" fmla="*/ 165881 w 169988"/>
                    <a:gd name="connsiteY2" fmla="*/ 119233 h 124117"/>
                    <a:gd name="connsiteX3" fmla="*/ 154647 w 169988"/>
                    <a:gd name="connsiteY3" fmla="*/ 124118 h 124117"/>
                    <a:gd name="connsiteX4" fmla="*/ 144145 w 169988"/>
                    <a:gd name="connsiteY4" fmla="*/ 119966 h 124117"/>
                    <a:gd name="connsiteX5" fmla="*/ 0 w 169988"/>
                    <a:gd name="connsiteY5" fmla="*/ 23153 h 124117"/>
                    <a:gd name="connsiteX6" fmla="*/ 22616 w 169988"/>
                    <a:gd name="connsiteY6" fmla="*/ 0 h 124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9988" h="124117">
                      <a:moveTo>
                        <a:pt x="22616" y="0"/>
                      </a:moveTo>
                      <a:cubicBezTo>
                        <a:pt x="74686" y="25204"/>
                        <a:pt x="122555" y="57785"/>
                        <a:pt x="165100" y="97497"/>
                      </a:cubicBezTo>
                      <a:cubicBezTo>
                        <a:pt x="171304" y="103309"/>
                        <a:pt x="171645" y="113030"/>
                        <a:pt x="165881" y="119233"/>
                      </a:cubicBezTo>
                      <a:cubicBezTo>
                        <a:pt x="162853" y="122457"/>
                        <a:pt x="158750" y="124118"/>
                        <a:pt x="154647" y="124118"/>
                      </a:cubicBezTo>
                      <a:cubicBezTo>
                        <a:pt x="150886" y="124118"/>
                        <a:pt x="147125" y="122750"/>
                        <a:pt x="144145" y="119966"/>
                      </a:cubicBezTo>
                      <a:cubicBezTo>
                        <a:pt x="101356" y="80059"/>
                        <a:pt x="52949" y="47527"/>
                        <a:pt x="0" y="23153"/>
                      </a:cubicBezTo>
                      <a:cubicBezTo>
                        <a:pt x="7718" y="15631"/>
                        <a:pt x="15240" y="7864"/>
                        <a:pt x="22616" y="0"/>
                      </a:cubicBezTo>
                      <a:close/>
                    </a:path>
                  </a:pathLst>
                </a:custGeom>
                <a:solidFill>
                  <a:srgbClr val="869391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4" name="任意多边形: 形状 663" descr="4b0eabf7-8f13-413b-932d-f730b9b7f2ae"/>
                <p:cNvSpPr/>
                <p:nvPr/>
              </p:nvSpPr>
              <p:spPr>
                <a:xfrm>
                  <a:off x="6827959" y="4071864"/>
                  <a:ext cx="179318" cy="130419"/>
                </a:xfrm>
                <a:custGeom>
                  <a:avLst/>
                  <a:gdLst>
                    <a:gd name="connsiteX0" fmla="*/ 163977 w 179318"/>
                    <a:gd name="connsiteY0" fmla="*/ 130419 h 130419"/>
                    <a:gd name="connsiteX1" fmla="*/ 153475 w 179318"/>
                    <a:gd name="connsiteY1" fmla="*/ 126267 h 130419"/>
                    <a:gd name="connsiteX2" fmla="*/ 0 w 179318"/>
                    <a:gd name="connsiteY2" fmla="*/ 25400 h 130419"/>
                    <a:gd name="connsiteX3" fmla="*/ 18660 w 179318"/>
                    <a:gd name="connsiteY3" fmla="*/ 0 h 130419"/>
                    <a:gd name="connsiteX4" fmla="*/ 174430 w 179318"/>
                    <a:gd name="connsiteY4" fmla="*/ 103798 h 130419"/>
                    <a:gd name="connsiteX5" fmla="*/ 175211 w 179318"/>
                    <a:gd name="connsiteY5" fmla="*/ 125535 h 130419"/>
                    <a:gd name="connsiteX6" fmla="*/ 163977 w 179318"/>
                    <a:gd name="connsiteY6" fmla="*/ 130419 h 1304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9318" h="130419">
                      <a:moveTo>
                        <a:pt x="163977" y="130419"/>
                      </a:moveTo>
                      <a:cubicBezTo>
                        <a:pt x="160216" y="130419"/>
                        <a:pt x="156454" y="129052"/>
                        <a:pt x="153475" y="126267"/>
                      </a:cubicBezTo>
                      <a:cubicBezTo>
                        <a:pt x="108194" y="84015"/>
                        <a:pt x="56564" y="50214"/>
                        <a:pt x="0" y="25400"/>
                      </a:cubicBezTo>
                      <a:cubicBezTo>
                        <a:pt x="6399" y="17047"/>
                        <a:pt x="12603" y="8548"/>
                        <a:pt x="18660" y="0"/>
                      </a:cubicBezTo>
                      <a:cubicBezTo>
                        <a:pt x="75956" y="25937"/>
                        <a:pt x="128270" y="60716"/>
                        <a:pt x="174430" y="103798"/>
                      </a:cubicBezTo>
                      <a:cubicBezTo>
                        <a:pt x="180633" y="109611"/>
                        <a:pt x="180975" y="119331"/>
                        <a:pt x="175211" y="125535"/>
                      </a:cubicBezTo>
                      <a:cubicBezTo>
                        <a:pt x="172183" y="128758"/>
                        <a:pt x="168080" y="130419"/>
                        <a:pt x="163977" y="130419"/>
                      </a:cubicBezTo>
                      <a:close/>
                    </a:path>
                  </a:pathLst>
                </a:custGeom>
                <a:solidFill>
                  <a:srgbClr val="869391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45" name="任意多边形: 形状 644" descr="ef727554-b377-4f75-90f4-053a1dada48c"/>
              <p:cNvSpPr/>
              <p:nvPr/>
            </p:nvSpPr>
            <p:spPr>
              <a:xfrm>
                <a:off x="6999751" y="5317601"/>
                <a:ext cx="102904" cy="129965"/>
              </a:xfrm>
              <a:custGeom>
                <a:avLst/>
                <a:gdLst>
                  <a:gd name="connsiteX0" fmla="*/ 0 w 102904"/>
                  <a:gd name="connsiteY0" fmla="*/ 101440 h 129965"/>
                  <a:gd name="connsiteX1" fmla="*/ 75467 w 102904"/>
                  <a:gd name="connsiteY1" fmla="*/ 5847 h 129965"/>
                  <a:gd name="connsiteX2" fmla="*/ 97057 w 102904"/>
                  <a:gd name="connsiteY2" fmla="*/ 3307 h 129965"/>
                  <a:gd name="connsiteX3" fmla="*/ 99597 w 102904"/>
                  <a:gd name="connsiteY3" fmla="*/ 24897 h 129965"/>
                  <a:gd name="connsiteX4" fmla="*/ 16657 w 102904"/>
                  <a:gd name="connsiteY4" fmla="*/ 129966 h 129965"/>
                  <a:gd name="connsiteX5" fmla="*/ 0 w 102904"/>
                  <a:gd name="connsiteY5" fmla="*/ 101440 h 129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2904" h="129965">
                    <a:moveTo>
                      <a:pt x="0" y="101440"/>
                    </a:moveTo>
                    <a:lnTo>
                      <a:pt x="75467" y="5847"/>
                    </a:lnTo>
                    <a:cubicBezTo>
                      <a:pt x="80743" y="-796"/>
                      <a:pt x="90414" y="-1968"/>
                      <a:pt x="97057" y="3307"/>
                    </a:cubicBezTo>
                    <a:cubicBezTo>
                      <a:pt x="103700" y="8583"/>
                      <a:pt x="104873" y="18254"/>
                      <a:pt x="99597" y="24897"/>
                    </a:cubicBezTo>
                    <a:lnTo>
                      <a:pt x="16657" y="129966"/>
                    </a:lnTo>
                    <a:cubicBezTo>
                      <a:pt x="10111" y="121124"/>
                      <a:pt x="4738" y="111453"/>
                      <a:pt x="0" y="101440"/>
                    </a:cubicBez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6" name="任意多边形: 形状 645" descr="271abe20-af4b-43cf-ac7d-071086272ab4"/>
              <p:cNvSpPr/>
              <p:nvPr/>
            </p:nvSpPr>
            <p:spPr>
              <a:xfrm>
                <a:off x="7103337" y="5380125"/>
                <a:ext cx="114009" cy="126106"/>
              </a:xfrm>
              <a:custGeom>
                <a:avLst/>
                <a:gdLst>
                  <a:gd name="connsiteX0" fmla="*/ 86572 w 114009"/>
                  <a:gd name="connsiteY0" fmla="*/ 5847 h 126106"/>
                  <a:gd name="connsiteX1" fmla="*/ 108162 w 114009"/>
                  <a:gd name="connsiteY1" fmla="*/ 3307 h 126106"/>
                  <a:gd name="connsiteX2" fmla="*/ 110702 w 114009"/>
                  <a:gd name="connsiteY2" fmla="*/ 24897 h 126106"/>
                  <a:gd name="connsiteX3" fmla="*/ 30790 w 114009"/>
                  <a:gd name="connsiteY3" fmla="*/ 126107 h 126106"/>
                  <a:gd name="connsiteX4" fmla="*/ 115 w 114009"/>
                  <a:gd name="connsiteY4" fmla="*/ 122639 h 126106"/>
                  <a:gd name="connsiteX5" fmla="*/ 3290 w 114009"/>
                  <a:gd name="connsiteY5" fmla="*/ 111306 h 126106"/>
                  <a:gd name="connsiteX6" fmla="*/ 86572 w 114009"/>
                  <a:gd name="connsiteY6" fmla="*/ 5847 h 126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4008" h="126106">
                    <a:moveTo>
                      <a:pt x="86572" y="5847"/>
                    </a:moveTo>
                    <a:cubicBezTo>
                      <a:pt x="91848" y="-796"/>
                      <a:pt x="101519" y="-1968"/>
                      <a:pt x="108162" y="3307"/>
                    </a:cubicBezTo>
                    <a:cubicBezTo>
                      <a:pt x="114805" y="8582"/>
                      <a:pt x="115978" y="18254"/>
                      <a:pt x="110702" y="24897"/>
                    </a:cubicBezTo>
                    <a:lnTo>
                      <a:pt x="30790" y="126107"/>
                    </a:lnTo>
                    <a:cubicBezTo>
                      <a:pt x="20435" y="125813"/>
                      <a:pt x="10128" y="124739"/>
                      <a:pt x="115" y="122639"/>
                    </a:cubicBezTo>
                    <a:cubicBezTo>
                      <a:pt x="-374" y="118731"/>
                      <a:pt x="701" y="114628"/>
                      <a:pt x="3290" y="111306"/>
                    </a:cubicBezTo>
                    <a:lnTo>
                      <a:pt x="86572" y="5847"/>
                    </a:ln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7" name="任意多边形: 形状 646" descr="20bcbcde-117f-4969-ad1d-3830ed67d4d0"/>
              <p:cNvSpPr/>
              <p:nvPr/>
            </p:nvSpPr>
            <p:spPr>
              <a:xfrm>
                <a:off x="9168031" y="5289069"/>
                <a:ext cx="107413" cy="127870"/>
              </a:xfrm>
              <a:custGeom>
                <a:avLst/>
                <a:gdLst>
                  <a:gd name="connsiteX0" fmla="*/ 27502 w 107413"/>
                  <a:gd name="connsiteY0" fmla="*/ 5853 h 127870"/>
                  <a:gd name="connsiteX1" fmla="*/ 107414 w 107413"/>
                  <a:gd name="connsiteY1" fmla="*/ 107111 h 127870"/>
                  <a:gd name="connsiteX2" fmla="*/ 84602 w 107413"/>
                  <a:gd name="connsiteY2" fmla="*/ 127871 h 127870"/>
                  <a:gd name="connsiteX3" fmla="*/ 3322 w 107413"/>
                  <a:gd name="connsiteY3" fmla="*/ 24952 h 127870"/>
                  <a:gd name="connsiteX4" fmla="*/ 5862 w 107413"/>
                  <a:gd name="connsiteY4" fmla="*/ 3362 h 127870"/>
                  <a:gd name="connsiteX5" fmla="*/ 27502 w 107413"/>
                  <a:gd name="connsiteY5" fmla="*/ 5853 h 127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413" h="127870">
                    <a:moveTo>
                      <a:pt x="27502" y="5853"/>
                    </a:moveTo>
                    <a:lnTo>
                      <a:pt x="107414" y="107111"/>
                    </a:lnTo>
                    <a:cubicBezTo>
                      <a:pt x="100331" y="114683"/>
                      <a:pt x="92711" y="121618"/>
                      <a:pt x="84602" y="127871"/>
                    </a:cubicBezTo>
                    <a:lnTo>
                      <a:pt x="3322" y="24952"/>
                    </a:lnTo>
                    <a:cubicBezTo>
                      <a:pt x="-1953" y="18309"/>
                      <a:pt x="-829" y="8637"/>
                      <a:pt x="5862" y="3362"/>
                    </a:cubicBezTo>
                    <a:cubicBezTo>
                      <a:pt x="12554" y="-1962"/>
                      <a:pt x="22226" y="-839"/>
                      <a:pt x="27502" y="5853"/>
                    </a:cubicBez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8" name="任意多边形: 形状 647" descr="11a79ba0-96ca-48ec-a946-2acd7d76eb1d"/>
              <p:cNvSpPr/>
              <p:nvPr/>
            </p:nvSpPr>
            <p:spPr>
              <a:xfrm>
                <a:off x="9053340" y="5351589"/>
                <a:ext cx="105703" cy="107945"/>
              </a:xfrm>
              <a:custGeom>
                <a:avLst/>
                <a:gdLst>
                  <a:gd name="connsiteX0" fmla="*/ 27501 w 105703"/>
                  <a:gd name="connsiteY0" fmla="*/ 5857 h 107945"/>
                  <a:gd name="connsiteX1" fmla="*/ 105704 w 105703"/>
                  <a:gd name="connsiteY1" fmla="*/ 104917 h 107945"/>
                  <a:gd name="connsiteX2" fmla="*/ 68923 w 105703"/>
                  <a:gd name="connsiteY2" fmla="*/ 107945 h 107945"/>
                  <a:gd name="connsiteX3" fmla="*/ 3322 w 105703"/>
                  <a:gd name="connsiteY3" fmla="*/ 24858 h 107945"/>
                  <a:gd name="connsiteX4" fmla="*/ 5862 w 105703"/>
                  <a:gd name="connsiteY4" fmla="*/ 3268 h 107945"/>
                  <a:gd name="connsiteX5" fmla="*/ 27501 w 105703"/>
                  <a:gd name="connsiteY5" fmla="*/ 5857 h 107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5703" h="107944">
                    <a:moveTo>
                      <a:pt x="27501" y="5857"/>
                    </a:moveTo>
                    <a:lnTo>
                      <a:pt x="105704" y="104917"/>
                    </a:lnTo>
                    <a:cubicBezTo>
                      <a:pt x="93590" y="106871"/>
                      <a:pt x="81330" y="107945"/>
                      <a:pt x="68923" y="107945"/>
                    </a:cubicBezTo>
                    <a:lnTo>
                      <a:pt x="3322" y="24858"/>
                    </a:lnTo>
                    <a:cubicBezTo>
                      <a:pt x="-1953" y="18215"/>
                      <a:pt x="-829" y="8543"/>
                      <a:pt x="5862" y="3268"/>
                    </a:cubicBezTo>
                    <a:cubicBezTo>
                      <a:pt x="12603" y="-1959"/>
                      <a:pt x="22275" y="-786"/>
                      <a:pt x="27501" y="5857"/>
                    </a:cubicBez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9" name="任意多边形: 形状 648" descr="3f80d2a2-b6c0-4f33-8c92-70a8c0997a8e"/>
              <p:cNvSpPr/>
              <p:nvPr/>
            </p:nvSpPr>
            <p:spPr>
              <a:xfrm>
                <a:off x="7672313" y="4780670"/>
                <a:ext cx="921580" cy="253679"/>
              </a:xfrm>
              <a:custGeom>
                <a:avLst/>
                <a:gdLst>
                  <a:gd name="connsiteX0" fmla="*/ 33802 w 921580"/>
                  <a:gd name="connsiteY0" fmla="*/ 99402 h 253679"/>
                  <a:gd name="connsiteX1" fmla="*/ 869999 w 921580"/>
                  <a:gd name="connsiteY1" fmla="*/ 0 h 253679"/>
                  <a:gd name="connsiteX2" fmla="*/ 921581 w 921580"/>
                  <a:gd name="connsiteY2" fmla="*/ 197681 h 253679"/>
                  <a:gd name="connsiteX3" fmla="*/ 831362 w 921580"/>
                  <a:gd name="connsiteY3" fmla="*/ 197681 h 253679"/>
                  <a:gd name="connsiteX4" fmla="*/ 68043 w 921580"/>
                  <a:gd name="connsiteY4" fmla="*/ 199879 h 253679"/>
                  <a:gd name="connsiteX5" fmla="*/ 14410 w 921580"/>
                  <a:gd name="connsiteY5" fmla="*/ 177800 h 253679"/>
                  <a:gd name="connsiteX6" fmla="*/ 0 w 921580"/>
                  <a:gd name="connsiteY6" fmla="*/ 170473 h 253679"/>
                  <a:gd name="connsiteX7" fmla="*/ 33802 w 921580"/>
                  <a:gd name="connsiteY7" fmla="*/ 99402 h 253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21580" h="253679">
                    <a:moveTo>
                      <a:pt x="33802" y="99402"/>
                    </a:moveTo>
                    <a:cubicBezTo>
                      <a:pt x="353989" y="190451"/>
                      <a:pt x="692590" y="43229"/>
                      <a:pt x="869999" y="0"/>
                    </a:cubicBezTo>
                    <a:cubicBezTo>
                      <a:pt x="885190" y="56760"/>
                      <a:pt x="907366" y="140530"/>
                      <a:pt x="921581" y="197681"/>
                    </a:cubicBezTo>
                    <a:cubicBezTo>
                      <a:pt x="912397" y="193724"/>
                      <a:pt x="881478" y="183466"/>
                      <a:pt x="831362" y="197681"/>
                    </a:cubicBezTo>
                    <a:cubicBezTo>
                      <a:pt x="582833" y="268263"/>
                      <a:pt x="314765" y="275541"/>
                      <a:pt x="68043" y="199879"/>
                    </a:cubicBezTo>
                    <a:cubicBezTo>
                      <a:pt x="49530" y="194212"/>
                      <a:pt x="31652" y="186592"/>
                      <a:pt x="14410" y="177800"/>
                    </a:cubicBezTo>
                    <a:lnTo>
                      <a:pt x="0" y="170473"/>
                    </a:lnTo>
                    <a:lnTo>
                      <a:pt x="33802" y="99402"/>
                    </a:lnTo>
                    <a:close/>
                  </a:path>
                </a:pathLst>
              </a:custGeom>
              <a:solidFill>
                <a:srgbClr val="869391">
                  <a:alpha val="22000"/>
                </a:srgb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0" name="任意多边形: 形状 649" descr="0c6ce434-1441-4f2e-af0b-b3597b9445b4"/>
              <p:cNvSpPr/>
              <p:nvPr/>
            </p:nvSpPr>
            <p:spPr>
              <a:xfrm>
                <a:off x="8512970" y="4343653"/>
                <a:ext cx="140667" cy="639728"/>
              </a:xfrm>
              <a:custGeom>
                <a:avLst/>
                <a:gdLst>
                  <a:gd name="connsiteX0" fmla="*/ 82194 w 140667"/>
                  <a:gd name="connsiteY0" fmla="*/ 639728 h 639728"/>
                  <a:gd name="connsiteX1" fmla="*/ 89569 w 140667"/>
                  <a:gd name="connsiteY1" fmla="*/ 637824 h 639728"/>
                  <a:gd name="connsiteX2" fmla="*/ 95626 w 140667"/>
                  <a:gd name="connsiteY2" fmla="*/ 616966 h 639728"/>
                  <a:gd name="connsiteX3" fmla="*/ 137585 w 140667"/>
                  <a:gd name="connsiteY3" fmla="*/ 24609 h 639728"/>
                  <a:gd name="connsiteX4" fmla="*/ 134508 w 140667"/>
                  <a:gd name="connsiteY4" fmla="*/ 3068 h 639728"/>
                  <a:gd name="connsiteX5" fmla="*/ 112966 w 140667"/>
                  <a:gd name="connsiteY5" fmla="*/ 6145 h 639728"/>
                  <a:gd name="connsiteX6" fmla="*/ 68663 w 140667"/>
                  <a:gd name="connsiteY6" fmla="*/ 631767 h 639728"/>
                  <a:gd name="connsiteX7" fmla="*/ 82194 w 140667"/>
                  <a:gd name="connsiteY7" fmla="*/ 639728 h 639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0667" h="639728">
                    <a:moveTo>
                      <a:pt x="82194" y="639728"/>
                    </a:moveTo>
                    <a:cubicBezTo>
                      <a:pt x="84685" y="639728"/>
                      <a:pt x="87225" y="639142"/>
                      <a:pt x="89569" y="637824"/>
                    </a:cubicBezTo>
                    <a:cubicBezTo>
                      <a:pt x="96994" y="633720"/>
                      <a:pt x="99729" y="624391"/>
                      <a:pt x="95626" y="616966"/>
                    </a:cubicBezTo>
                    <a:cubicBezTo>
                      <a:pt x="-4704" y="434623"/>
                      <a:pt x="12539" y="191028"/>
                      <a:pt x="137585" y="24609"/>
                    </a:cubicBezTo>
                    <a:cubicBezTo>
                      <a:pt x="142665" y="17819"/>
                      <a:pt x="141346" y="8196"/>
                      <a:pt x="134508" y="3068"/>
                    </a:cubicBezTo>
                    <a:cubicBezTo>
                      <a:pt x="127718" y="-2012"/>
                      <a:pt x="118095" y="-645"/>
                      <a:pt x="112966" y="6145"/>
                    </a:cubicBezTo>
                    <a:cubicBezTo>
                      <a:pt x="-19113" y="181893"/>
                      <a:pt x="-37333" y="439166"/>
                      <a:pt x="68663" y="631767"/>
                    </a:cubicBezTo>
                    <a:cubicBezTo>
                      <a:pt x="71545" y="636895"/>
                      <a:pt x="76772" y="639728"/>
                      <a:pt x="82194" y="639728"/>
                    </a:cubicBez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1" name="任意多边形: 形状 650" descr="66069000-18ef-4bbc-9aeb-bbe0072373a6"/>
              <p:cNvSpPr/>
              <p:nvPr/>
            </p:nvSpPr>
            <p:spPr>
              <a:xfrm>
                <a:off x="7216384" y="3305956"/>
                <a:ext cx="528906" cy="174966"/>
              </a:xfrm>
              <a:custGeom>
                <a:avLst/>
                <a:gdLst>
                  <a:gd name="connsiteX0" fmla="*/ 262450 w 528906"/>
                  <a:gd name="connsiteY0" fmla="*/ 174967 h 174966"/>
                  <a:gd name="connsiteX1" fmla="*/ 0 w 528906"/>
                  <a:gd name="connsiteY1" fmla="*/ 102040 h 174966"/>
                  <a:gd name="connsiteX2" fmla="*/ 118794 w 528906"/>
                  <a:gd name="connsiteY2" fmla="*/ 13872 h 174966"/>
                  <a:gd name="connsiteX3" fmla="*/ 262450 w 528906"/>
                  <a:gd name="connsiteY3" fmla="*/ 0 h 174966"/>
                  <a:gd name="connsiteX4" fmla="*/ 528906 w 528906"/>
                  <a:gd name="connsiteY4" fmla="*/ 87483 h 174966"/>
                  <a:gd name="connsiteX5" fmla="*/ 262450 w 528906"/>
                  <a:gd name="connsiteY5" fmla="*/ 174967 h 174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8906" h="174966">
                    <a:moveTo>
                      <a:pt x="262450" y="174967"/>
                    </a:moveTo>
                    <a:cubicBezTo>
                      <a:pt x="130468" y="174967"/>
                      <a:pt x="21199" y="143412"/>
                      <a:pt x="0" y="102040"/>
                    </a:cubicBezTo>
                    <a:cubicBezTo>
                      <a:pt x="35755" y="68385"/>
                      <a:pt x="75809" y="38931"/>
                      <a:pt x="118794" y="13872"/>
                    </a:cubicBezTo>
                    <a:cubicBezTo>
                      <a:pt x="160265" y="5129"/>
                      <a:pt x="209501" y="0"/>
                      <a:pt x="262450" y="0"/>
                    </a:cubicBezTo>
                    <a:cubicBezTo>
                      <a:pt x="409575" y="0"/>
                      <a:pt x="528906" y="39175"/>
                      <a:pt x="528906" y="87483"/>
                    </a:cubicBezTo>
                    <a:cubicBezTo>
                      <a:pt x="528906" y="135792"/>
                      <a:pt x="409624" y="174967"/>
                      <a:pt x="262450" y="174967"/>
                    </a:cubicBezTo>
                    <a:close/>
                  </a:path>
                </a:pathLst>
              </a:custGeom>
              <a:solidFill>
                <a:srgbClr val="869391">
                  <a:alpha val="22000"/>
                </a:srgb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52" name="组合 651" descr="c0b5a203-a2fa-4008-8a92-7e78b92ac2b5"/>
              <p:cNvGrpSpPr/>
              <p:nvPr/>
            </p:nvGrpSpPr>
            <p:grpSpPr>
              <a:xfrm>
                <a:off x="7280470" y="2669876"/>
                <a:ext cx="508293" cy="735487"/>
                <a:chOff x="7280470" y="2669876"/>
                <a:chExt cx="508293" cy="735487"/>
              </a:xfrm>
            </p:grpSpPr>
            <p:grpSp>
              <p:nvGrpSpPr>
                <p:cNvPr id="656" name="组合 655" descr="3f270e92-251c-4b81-9ccb-3260af7576d2"/>
                <p:cNvGrpSpPr/>
                <p:nvPr/>
              </p:nvGrpSpPr>
              <p:grpSpPr>
                <a:xfrm>
                  <a:off x="7280470" y="2669876"/>
                  <a:ext cx="508293" cy="735487"/>
                  <a:chOff x="7280470" y="2669876"/>
                  <a:chExt cx="508293" cy="735487"/>
                </a:xfrm>
              </p:grpSpPr>
              <p:sp>
                <p:nvSpPr>
                  <p:cNvPr id="659" name="任意多边形: 形状 658" descr="6f76ca68-2c20-492d-aabe-93c2409fb07b"/>
                  <p:cNvSpPr/>
                  <p:nvPr/>
                </p:nvSpPr>
                <p:spPr>
                  <a:xfrm>
                    <a:off x="7280470" y="2797370"/>
                    <a:ext cx="508293" cy="607993"/>
                  </a:xfrm>
                  <a:custGeom>
                    <a:avLst/>
                    <a:gdLst>
                      <a:gd name="connsiteX0" fmla="*/ 257273 w 508293"/>
                      <a:gd name="connsiteY0" fmla="*/ 0 h 607993"/>
                      <a:gd name="connsiteX1" fmla="*/ 508293 w 508293"/>
                      <a:gd name="connsiteY1" fmla="*/ 538089 h 607993"/>
                      <a:gd name="connsiteX2" fmla="*/ 0 w 508293"/>
                      <a:gd name="connsiteY2" fmla="*/ 538089 h 607993"/>
                      <a:gd name="connsiteX3" fmla="*/ 257273 w 508293"/>
                      <a:gd name="connsiteY3" fmla="*/ 0 h 6079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08292" h="607993">
                        <a:moveTo>
                          <a:pt x="257273" y="0"/>
                        </a:moveTo>
                        <a:lnTo>
                          <a:pt x="508293" y="538089"/>
                        </a:lnTo>
                        <a:cubicBezTo>
                          <a:pt x="508293" y="538089"/>
                          <a:pt x="262890" y="695374"/>
                          <a:pt x="0" y="538089"/>
                        </a:cubicBezTo>
                        <a:lnTo>
                          <a:pt x="257273" y="0"/>
                        </a:lnTo>
                        <a:close/>
                      </a:path>
                    </a:pathLst>
                  </a:custGeom>
                  <a:solidFill>
                    <a:srgbClr val="F87367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60" name="任意多边形: 形状 659" descr="8e16d8a2-eb40-445d-8650-0d38558dfbb9"/>
                  <p:cNvSpPr/>
                  <p:nvPr/>
                </p:nvSpPr>
                <p:spPr>
                  <a:xfrm>
                    <a:off x="7327753" y="3163911"/>
                    <a:ext cx="461010" cy="174958"/>
                  </a:xfrm>
                  <a:custGeom>
                    <a:avLst/>
                    <a:gdLst>
                      <a:gd name="connsiteX0" fmla="*/ 34730 w 461010"/>
                      <a:gd name="connsiteY0" fmla="*/ 0 h 174958"/>
                      <a:gd name="connsiteX1" fmla="*/ 441129 w 461010"/>
                      <a:gd name="connsiteY1" fmla="*/ 128856 h 174958"/>
                      <a:gd name="connsiteX2" fmla="*/ 461010 w 461010"/>
                      <a:gd name="connsiteY2" fmla="*/ 171499 h 174958"/>
                      <a:gd name="connsiteX3" fmla="*/ 455295 w 461010"/>
                      <a:gd name="connsiteY3" fmla="*/ 174918 h 174958"/>
                      <a:gd name="connsiteX4" fmla="*/ 0 w 461010"/>
                      <a:gd name="connsiteY4" fmla="*/ 72586 h 174958"/>
                      <a:gd name="connsiteX5" fmla="*/ 34730 w 461010"/>
                      <a:gd name="connsiteY5" fmla="*/ 0 h 174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61009" h="174958">
                        <a:moveTo>
                          <a:pt x="34730" y="0"/>
                        </a:moveTo>
                        <a:cubicBezTo>
                          <a:pt x="221566" y="108976"/>
                          <a:pt x="382270" y="126365"/>
                          <a:pt x="441129" y="128856"/>
                        </a:cubicBezTo>
                        <a:lnTo>
                          <a:pt x="461010" y="171499"/>
                        </a:lnTo>
                        <a:cubicBezTo>
                          <a:pt x="461010" y="171499"/>
                          <a:pt x="459007" y="172769"/>
                          <a:pt x="455295" y="174918"/>
                        </a:cubicBezTo>
                        <a:cubicBezTo>
                          <a:pt x="223862" y="176823"/>
                          <a:pt x="69166" y="110490"/>
                          <a:pt x="0" y="72586"/>
                        </a:cubicBezTo>
                        <a:lnTo>
                          <a:pt x="34730" y="0"/>
                        </a:lnTo>
                        <a:close/>
                      </a:path>
                    </a:pathLst>
                  </a:custGeom>
                  <a:solidFill>
                    <a:srgbClr val="FFB5A9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61" name="任意多边形: 形状 660" descr="02a5d3a7-6c94-4263-89da-6fb8a1c4b815"/>
                  <p:cNvSpPr/>
                  <p:nvPr/>
                </p:nvSpPr>
                <p:spPr>
                  <a:xfrm>
                    <a:off x="7390911" y="3034616"/>
                    <a:ext cx="338650" cy="173989"/>
                  </a:xfrm>
                  <a:custGeom>
                    <a:avLst/>
                    <a:gdLst>
                      <a:gd name="connsiteX0" fmla="*/ 33362 w 338650"/>
                      <a:gd name="connsiteY0" fmla="*/ 0 h 173989"/>
                      <a:gd name="connsiteX1" fmla="*/ 313690 w 338650"/>
                      <a:gd name="connsiteY1" fmla="*/ 120503 h 173989"/>
                      <a:gd name="connsiteX2" fmla="*/ 338651 w 338650"/>
                      <a:gd name="connsiteY2" fmla="*/ 173990 h 173989"/>
                      <a:gd name="connsiteX3" fmla="*/ 0 w 338650"/>
                      <a:gd name="connsiteY3" fmla="*/ 69752 h 173989"/>
                      <a:gd name="connsiteX4" fmla="*/ 33362 w 338650"/>
                      <a:gd name="connsiteY4" fmla="*/ 0 h 173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8650" h="173989">
                        <a:moveTo>
                          <a:pt x="33362" y="0"/>
                        </a:moveTo>
                        <a:cubicBezTo>
                          <a:pt x="146246" y="71413"/>
                          <a:pt x="247699" y="104970"/>
                          <a:pt x="313690" y="120503"/>
                        </a:cubicBezTo>
                        <a:lnTo>
                          <a:pt x="338651" y="173990"/>
                        </a:lnTo>
                        <a:cubicBezTo>
                          <a:pt x="186250" y="154549"/>
                          <a:pt x="73465" y="109220"/>
                          <a:pt x="0" y="69752"/>
                        </a:cubicBezTo>
                        <a:lnTo>
                          <a:pt x="33362" y="0"/>
                        </a:lnTo>
                        <a:close/>
                      </a:path>
                    </a:pathLst>
                  </a:custGeom>
                  <a:solidFill>
                    <a:srgbClr val="FFB5A9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62" name="任意多边形: 形状 661" descr="67132324-0eb2-4b08-bd13-3e333d6e3b6e"/>
                  <p:cNvSpPr/>
                  <p:nvPr/>
                </p:nvSpPr>
                <p:spPr>
                  <a:xfrm>
                    <a:off x="7423559" y="2669876"/>
                    <a:ext cx="222960" cy="191447"/>
                  </a:xfrm>
                  <a:custGeom>
                    <a:avLst/>
                    <a:gdLst>
                      <a:gd name="connsiteX0" fmla="*/ 112963 w 222960"/>
                      <a:gd name="connsiteY0" fmla="*/ 133795 h 191447"/>
                      <a:gd name="connsiteX1" fmla="*/ 161321 w 222960"/>
                      <a:gd name="connsiteY1" fmla="*/ 191092 h 191447"/>
                      <a:gd name="connsiteX2" fmla="*/ 222036 w 222960"/>
                      <a:gd name="connsiteY2" fmla="*/ 147081 h 191447"/>
                      <a:gd name="connsiteX3" fmla="*/ 182617 w 222960"/>
                      <a:gd name="connsiteY3" fmla="*/ 83288 h 191447"/>
                      <a:gd name="connsiteX4" fmla="*/ 145592 w 222960"/>
                      <a:gd name="connsiteY4" fmla="*/ 104536 h 191447"/>
                      <a:gd name="connsiteX5" fmla="*/ 188088 w 222960"/>
                      <a:gd name="connsiteY5" fmla="*/ 116553 h 191447"/>
                      <a:gd name="connsiteX6" fmla="*/ 218177 w 222960"/>
                      <a:gd name="connsiteY6" fmla="*/ 46996 h 191447"/>
                      <a:gd name="connsiteX7" fmla="*/ 158732 w 222960"/>
                      <a:gd name="connsiteY7" fmla="*/ 6 h 191447"/>
                      <a:gd name="connsiteX8" fmla="*/ 97967 w 222960"/>
                      <a:gd name="connsiteY8" fmla="*/ 45335 h 191447"/>
                      <a:gd name="connsiteX9" fmla="*/ 98846 w 222960"/>
                      <a:gd name="connsiteY9" fmla="*/ 68635 h 191447"/>
                      <a:gd name="connsiteX10" fmla="*/ 118677 w 222960"/>
                      <a:gd name="connsiteY10" fmla="*/ 77525 h 191447"/>
                      <a:gd name="connsiteX11" fmla="*/ 126444 w 222960"/>
                      <a:gd name="connsiteY11" fmla="*/ 55886 h 191447"/>
                      <a:gd name="connsiteX12" fmla="*/ 109153 w 222960"/>
                      <a:gd name="connsiteY12" fmla="*/ 37910 h 191447"/>
                      <a:gd name="connsiteX13" fmla="*/ 40964 w 222960"/>
                      <a:gd name="connsiteY13" fmla="*/ 29558 h 191447"/>
                      <a:gd name="connsiteX14" fmla="*/ 31 w 222960"/>
                      <a:gd name="connsiteY14" fmla="*/ 82360 h 191447"/>
                      <a:gd name="connsiteX15" fmla="*/ 40866 w 222960"/>
                      <a:gd name="connsiteY15" fmla="*/ 132232 h 191447"/>
                      <a:gd name="connsiteX16" fmla="*/ 76182 w 222960"/>
                      <a:gd name="connsiteY16" fmla="*/ 112889 h 191447"/>
                      <a:gd name="connsiteX17" fmla="*/ 56888 w 222960"/>
                      <a:gd name="connsiteY17" fmla="*/ 81432 h 191447"/>
                      <a:gd name="connsiteX18" fmla="*/ 34662 w 222960"/>
                      <a:gd name="connsiteY18" fmla="*/ 100726 h 191447"/>
                      <a:gd name="connsiteX19" fmla="*/ 39889 w 222960"/>
                      <a:gd name="connsiteY19" fmla="*/ 131353 h 191447"/>
                      <a:gd name="connsiteX20" fmla="*/ 79406 w 222960"/>
                      <a:gd name="connsiteY20" fmla="*/ 161149 h 191447"/>
                      <a:gd name="connsiteX21" fmla="*/ 112963 w 222960"/>
                      <a:gd name="connsiteY21" fmla="*/ 133795 h 1914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22960" h="191447">
                        <a:moveTo>
                          <a:pt x="112963" y="133795"/>
                        </a:moveTo>
                        <a:cubicBezTo>
                          <a:pt x="111644" y="161247"/>
                          <a:pt x="134064" y="187770"/>
                          <a:pt x="161321" y="191092"/>
                        </a:cubicBezTo>
                        <a:cubicBezTo>
                          <a:pt x="188577" y="194413"/>
                          <a:pt x="216712" y="174044"/>
                          <a:pt x="222036" y="147081"/>
                        </a:cubicBezTo>
                        <a:cubicBezTo>
                          <a:pt x="227360" y="120118"/>
                          <a:pt x="209092" y="90566"/>
                          <a:pt x="182617" y="83288"/>
                        </a:cubicBezTo>
                        <a:cubicBezTo>
                          <a:pt x="166449" y="78843"/>
                          <a:pt x="143784" y="87831"/>
                          <a:pt x="145592" y="104536"/>
                        </a:cubicBezTo>
                        <a:cubicBezTo>
                          <a:pt x="147497" y="121877"/>
                          <a:pt x="172848" y="125052"/>
                          <a:pt x="188088" y="116553"/>
                        </a:cubicBezTo>
                        <a:cubicBezTo>
                          <a:pt x="211827" y="103364"/>
                          <a:pt x="224772" y="73324"/>
                          <a:pt x="218177" y="46996"/>
                        </a:cubicBezTo>
                        <a:cubicBezTo>
                          <a:pt x="211534" y="20668"/>
                          <a:pt x="185890" y="396"/>
                          <a:pt x="158732" y="6"/>
                        </a:cubicBezTo>
                        <a:cubicBezTo>
                          <a:pt x="131573" y="-385"/>
                          <a:pt x="105343" y="19202"/>
                          <a:pt x="97967" y="45335"/>
                        </a:cubicBezTo>
                        <a:cubicBezTo>
                          <a:pt x="95818" y="53004"/>
                          <a:pt x="95232" y="61552"/>
                          <a:pt x="98846" y="68635"/>
                        </a:cubicBezTo>
                        <a:cubicBezTo>
                          <a:pt x="102461" y="75717"/>
                          <a:pt x="111302" y="80504"/>
                          <a:pt x="118677" y="77525"/>
                        </a:cubicBezTo>
                        <a:cubicBezTo>
                          <a:pt x="126542" y="74349"/>
                          <a:pt x="129375" y="63847"/>
                          <a:pt x="126444" y="55886"/>
                        </a:cubicBezTo>
                        <a:cubicBezTo>
                          <a:pt x="123513" y="47924"/>
                          <a:pt x="116480" y="42209"/>
                          <a:pt x="109153" y="37910"/>
                        </a:cubicBezTo>
                        <a:cubicBezTo>
                          <a:pt x="88784" y="25845"/>
                          <a:pt x="63237" y="21596"/>
                          <a:pt x="40964" y="29558"/>
                        </a:cubicBezTo>
                        <a:cubicBezTo>
                          <a:pt x="18690" y="37520"/>
                          <a:pt x="909" y="58719"/>
                          <a:pt x="31" y="82360"/>
                        </a:cubicBezTo>
                        <a:cubicBezTo>
                          <a:pt x="-849" y="106002"/>
                          <a:pt x="17371" y="129741"/>
                          <a:pt x="40866" y="132232"/>
                        </a:cubicBezTo>
                        <a:cubicBezTo>
                          <a:pt x="55226" y="133746"/>
                          <a:pt x="71101" y="126419"/>
                          <a:pt x="76182" y="112889"/>
                        </a:cubicBezTo>
                        <a:cubicBezTo>
                          <a:pt x="81262" y="99359"/>
                          <a:pt x="71297" y="81432"/>
                          <a:pt x="56888" y="81432"/>
                        </a:cubicBezTo>
                        <a:cubicBezTo>
                          <a:pt x="46288" y="81383"/>
                          <a:pt x="37202" y="90469"/>
                          <a:pt x="34662" y="100726"/>
                        </a:cubicBezTo>
                        <a:cubicBezTo>
                          <a:pt x="32122" y="110984"/>
                          <a:pt x="35004" y="121926"/>
                          <a:pt x="39889" y="131353"/>
                        </a:cubicBezTo>
                        <a:cubicBezTo>
                          <a:pt x="47851" y="146593"/>
                          <a:pt x="62260" y="159488"/>
                          <a:pt x="79406" y="161149"/>
                        </a:cubicBezTo>
                        <a:cubicBezTo>
                          <a:pt x="96551" y="162712"/>
                          <a:pt x="115112" y="150061"/>
                          <a:pt x="112963" y="133795"/>
                        </a:cubicBezTo>
                        <a:close/>
                      </a:path>
                    </a:pathLst>
                  </a:custGeom>
                  <a:solidFill>
                    <a:srgbClr val="FFB5A9"/>
                  </a:solidFill>
                  <a:ln w="11607" cap="rnd">
                    <a:solidFill>
                      <a:srgbClr val="F77152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657" name="任意多边形: 形状 656" descr="6279e71e-b5e1-4fc8-bd9a-08c1e8663f57"/>
                <p:cNvSpPr/>
                <p:nvPr/>
              </p:nvSpPr>
              <p:spPr>
                <a:xfrm>
                  <a:off x="7449380" y="2916896"/>
                  <a:ext cx="204323" cy="129051"/>
                </a:xfrm>
                <a:custGeom>
                  <a:avLst/>
                  <a:gdLst>
                    <a:gd name="connsiteX0" fmla="*/ 31164 w 204323"/>
                    <a:gd name="connsiteY0" fmla="*/ 0 h 129051"/>
                    <a:gd name="connsiteX1" fmla="*/ 173893 w 204323"/>
                    <a:gd name="connsiteY1" fmla="*/ 63793 h 129051"/>
                    <a:gd name="connsiteX2" fmla="*/ 204324 w 204323"/>
                    <a:gd name="connsiteY2" fmla="*/ 129052 h 129051"/>
                    <a:gd name="connsiteX3" fmla="*/ 0 w 204323"/>
                    <a:gd name="connsiteY3" fmla="*/ 65161 h 129051"/>
                    <a:gd name="connsiteX4" fmla="*/ 31164 w 204323"/>
                    <a:gd name="connsiteY4" fmla="*/ 0 h 129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323" h="129051">
                      <a:moveTo>
                        <a:pt x="31164" y="0"/>
                      </a:moveTo>
                      <a:cubicBezTo>
                        <a:pt x="83185" y="28477"/>
                        <a:pt x="131592" y="48993"/>
                        <a:pt x="173893" y="63793"/>
                      </a:cubicBezTo>
                      <a:lnTo>
                        <a:pt x="204324" y="129052"/>
                      </a:lnTo>
                      <a:cubicBezTo>
                        <a:pt x="122360" y="112688"/>
                        <a:pt x="54269" y="89193"/>
                        <a:pt x="0" y="65161"/>
                      </a:cubicBezTo>
                      <a:lnTo>
                        <a:pt x="31164" y="0"/>
                      </a:lnTo>
                      <a:close/>
                    </a:path>
                  </a:pathLst>
                </a:custGeom>
                <a:solidFill>
                  <a:srgbClr val="FFB5A9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8" name="任意多边形: 形状 657" descr="5f5d8085-9255-4ec1-81a3-db3253ac9c19"/>
                <p:cNvSpPr/>
                <p:nvPr/>
              </p:nvSpPr>
              <p:spPr>
                <a:xfrm>
                  <a:off x="7536179" y="2818618"/>
                  <a:ext cx="252583" cy="586642"/>
                </a:xfrm>
                <a:custGeom>
                  <a:avLst/>
                  <a:gdLst>
                    <a:gd name="connsiteX0" fmla="*/ 252584 w 252583"/>
                    <a:gd name="connsiteY0" fmla="*/ 516793 h 586642"/>
                    <a:gd name="connsiteX1" fmla="*/ 0 w 252583"/>
                    <a:gd name="connsiteY1" fmla="*/ 586643 h 586642"/>
                    <a:gd name="connsiteX2" fmla="*/ 11479 w 252583"/>
                    <a:gd name="connsiteY2" fmla="*/ 0 h 586642"/>
                    <a:gd name="connsiteX3" fmla="*/ 252584 w 252583"/>
                    <a:gd name="connsiteY3" fmla="*/ 516793 h 586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2583" h="586642">
                      <a:moveTo>
                        <a:pt x="252584" y="516793"/>
                      </a:moveTo>
                      <a:cubicBezTo>
                        <a:pt x="252584" y="516793"/>
                        <a:pt x="146930" y="584493"/>
                        <a:pt x="0" y="586643"/>
                      </a:cubicBezTo>
                      <a:cubicBezTo>
                        <a:pt x="40738" y="410747"/>
                        <a:pt x="29943" y="177214"/>
                        <a:pt x="11479" y="0"/>
                      </a:cubicBezTo>
                      <a:lnTo>
                        <a:pt x="252584" y="516793"/>
                      </a:lnTo>
                      <a:close/>
                    </a:path>
                  </a:pathLst>
                </a:custGeom>
                <a:solidFill>
                  <a:srgbClr val="FFB5A9">
                    <a:alpha val="73000"/>
                  </a:srgbClr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53" name="组合 652" descr="113618fe-d4a7-41f6-b45d-fa69241eadac"/>
              <p:cNvGrpSpPr/>
              <p:nvPr/>
            </p:nvGrpSpPr>
            <p:grpSpPr>
              <a:xfrm>
                <a:off x="7528995" y="3195386"/>
                <a:ext cx="1065512" cy="1299334"/>
                <a:chOff x="7528995" y="3195386"/>
                <a:chExt cx="1065512" cy="1299334"/>
              </a:xfrm>
            </p:grpSpPr>
            <p:sp>
              <p:nvSpPr>
                <p:cNvPr id="654" name="任意多边形: 形状 653" descr="353fae7c-5ee9-4cac-ae9d-8cf0a4d89af5"/>
                <p:cNvSpPr/>
                <p:nvPr/>
              </p:nvSpPr>
              <p:spPr>
                <a:xfrm>
                  <a:off x="7528995" y="3195386"/>
                  <a:ext cx="1065512" cy="1299301"/>
                </a:xfrm>
                <a:custGeom>
                  <a:avLst/>
                  <a:gdLst>
                    <a:gd name="connsiteX0" fmla="*/ 162857 w 1065512"/>
                    <a:gd name="connsiteY0" fmla="*/ 156046 h 1299301"/>
                    <a:gd name="connsiteX1" fmla="*/ 406306 w 1065512"/>
                    <a:gd name="connsiteY1" fmla="*/ 2376 h 1299301"/>
                    <a:gd name="connsiteX2" fmla="*/ 699481 w 1065512"/>
                    <a:gd name="connsiteY2" fmla="*/ 66901 h 1299301"/>
                    <a:gd name="connsiteX3" fmla="*/ 1060356 w 1065512"/>
                    <a:gd name="connsiteY3" fmla="*/ 571775 h 1299301"/>
                    <a:gd name="connsiteX4" fmla="*/ 841330 w 1065512"/>
                    <a:gd name="connsiteY4" fmla="*/ 1144448 h 1299301"/>
                    <a:gd name="connsiteX5" fmla="*/ 512498 w 1065512"/>
                    <a:gd name="connsiteY5" fmla="*/ 1296359 h 1299301"/>
                    <a:gd name="connsiteX6" fmla="*/ 167741 w 1065512"/>
                    <a:gd name="connsiteY6" fmla="*/ 1196029 h 1299301"/>
                    <a:gd name="connsiteX7" fmla="*/ 18566 w 1065512"/>
                    <a:gd name="connsiteY7" fmla="*/ 913210 h 1299301"/>
                    <a:gd name="connsiteX8" fmla="*/ 162857 w 1065512"/>
                    <a:gd name="connsiteY8" fmla="*/ 156046 h 1299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65512" h="1299301">
                      <a:moveTo>
                        <a:pt x="162857" y="156046"/>
                      </a:moveTo>
                      <a:cubicBezTo>
                        <a:pt x="206281" y="69051"/>
                        <a:pt x="305000" y="13464"/>
                        <a:pt x="406306" y="2376"/>
                      </a:cubicBezTo>
                      <a:cubicBezTo>
                        <a:pt x="507613" y="-8712"/>
                        <a:pt x="610385" y="20058"/>
                        <a:pt x="699481" y="66901"/>
                      </a:cubicBezTo>
                      <a:cubicBezTo>
                        <a:pt x="894621" y="169429"/>
                        <a:pt x="1032856" y="362812"/>
                        <a:pt x="1060356" y="571775"/>
                      </a:cubicBezTo>
                      <a:cubicBezTo>
                        <a:pt x="1087856" y="780739"/>
                        <a:pt x="1003988" y="1000107"/>
                        <a:pt x="841330" y="1144448"/>
                      </a:cubicBezTo>
                      <a:cubicBezTo>
                        <a:pt x="750916" y="1224702"/>
                        <a:pt x="635835" y="1282731"/>
                        <a:pt x="512498" y="1296359"/>
                      </a:cubicBezTo>
                      <a:cubicBezTo>
                        <a:pt x="389161" y="1309987"/>
                        <a:pt x="258156" y="1276235"/>
                        <a:pt x="167741" y="1196029"/>
                      </a:cubicBezTo>
                      <a:cubicBezTo>
                        <a:pt x="85143" y="1122711"/>
                        <a:pt x="41817" y="1017887"/>
                        <a:pt x="18566" y="913210"/>
                      </a:cubicBezTo>
                      <a:cubicBezTo>
                        <a:pt x="-37217" y="661701"/>
                        <a:pt x="39032" y="404135"/>
                        <a:pt x="162857" y="156046"/>
                      </a:cubicBezTo>
                      <a:close/>
                    </a:path>
                  </a:pathLst>
                </a:custGeom>
                <a:solidFill>
                  <a:srgbClr val="869391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5" name="任意多边形: 形状 654" descr="5c7909ea-b13d-44de-b07d-db85f30fe84d"/>
                <p:cNvSpPr/>
                <p:nvPr/>
              </p:nvSpPr>
              <p:spPr>
                <a:xfrm>
                  <a:off x="7734543" y="3497775"/>
                  <a:ext cx="859963" cy="996945"/>
                </a:xfrm>
                <a:custGeom>
                  <a:avLst/>
                  <a:gdLst>
                    <a:gd name="connsiteX0" fmla="*/ 0 w 859963"/>
                    <a:gd name="connsiteY0" fmla="*/ 922948 h 996945"/>
                    <a:gd name="connsiteX1" fmla="*/ 752671 w 859963"/>
                    <a:gd name="connsiteY1" fmla="*/ 0 h 996945"/>
                    <a:gd name="connsiteX2" fmla="*/ 854808 w 859963"/>
                    <a:gd name="connsiteY2" fmla="*/ 269386 h 996945"/>
                    <a:gd name="connsiteX3" fmla="*/ 635782 w 859963"/>
                    <a:gd name="connsiteY3" fmla="*/ 842059 h 996945"/>
                    <a:gd name="connsiteX4" fmla="*/ 306950 w 859963"/>
                    <a:gd name="connsiteY4" fmla="*/ 993970 h 996945"/>
                    <a:gd name="connsiteX5" fmla="*/ 0 w 859963"/>
                    <a:gd name="connsiteY5" fmla="*/ 922948 h 996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9963" h="996945">
                      <a:moveTo>
                        <a:pt x="0" y="922948"/>
                      </a:moveTo>
                      <a:cubicBezTo>
                        <a:pt x="276665" y="896278"/>
                        <a:pt x="824377" y="749349"/>
                        <a:pt x="752671" y="0"/>
                      </a:cubicBezTo>
                      <a:cubicBezTo>
                        <a:pt x="806353" y="81817"/>
                        <a:pt x="842254" y="173892"/>
                        <a:pt x="854808" y="269386"/>
                      </a:cubicBezTo>
                      <a:cubicBezTo>
                        <a:pt x="882308" y="478350"/>
                        <a:pt x="798440" y="697718"/>
                        <a:pt x="635782" y="842059"/>
                      </a:cubicBezTo>
                      <a:cubicBezTo>
                        <a:pt x="545367" y="922313"/>
                        <a:pt x="430286" y="980342"/>
                        <a:pt x="306950" y="993970"/>
                      </a:cubicBezTo>
                      <a:cubicBezTo>
                        <a:pt x="199879" y="1005889"/>
                        <a:pt x="87044" y="981954"/>
                        <a:pt x="0" y="922948"/>
                      </a:cubicBezTo>
                      <a:close/>
                    </a:path>
                  </a:pathLst>
                </a:custGeom>
                <a:solidFill>
                  <a:srgbClr val="869391">
                    <a:alpha val="22000"/>
                  </a:srgbClr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542" name="组合 541" descr="9dd308c5-4867-4ae2-933f-8a0758803c7f"/>
            <p:cNvGrpSpPr/>
            <p:nvPr/>
          </p:nvGrpSpPr>
          <p:grpSpPr>
            <a:xfrm>
              <a:off x="8096580" y="816294"/>
              <a:ext cx="3278938" cy="6041708"/>
              <a:chOff x="8808201" y="1857762"/>
              <a:chExt cx="2713715" cy="5000239"/>
            </a:xfrm>
          </p:grpSpPr>
          <p:sp>
            <p:nvSpPr>
              <p:cNvPr id="589" name="任意多边形: 形状 588" descr="e6036697-c500-4083-ba65-a87ea55dc24c"/>
              <p:cNvSpPr/>
              <p:nvPr/>
            </p:nvSpPr>
            <p:spPr>
              <a:xfrm>
                <a:off x="9318981" y="5804110"/>
                <a:ext cx="666589" cy="1053890"/>
              </a:xfrm>
              <a:custGeom>
                <a:avLst/>
                <a:gdLst>
                  <a:gd name="connsiteX0" fmla="*/ 314813 w 666589"/>
                  <a:gd name="connsiteY0" fmla="*/ 487 h 1053890"/>
                  <a:gd name="connsiteX1" fmla="*/ 365915 w 666589"/>
                  <a:gd name="connsiteY1" fmla="*/ 1938 h 1053890"/>
                  <a:gd name="connsiteX2" fmla="*/ 568371 w 666589"/>
                  <a:gd name="connsiteY2" fmla="*/ 156544 h 1053890"/>
                  <a:gd name="connsiteX3" fmla="*/ 665913 w 666589"/>
                  <a:gd name="connsiteY3" fmla="*/ 1040074 h 1053890"/>
                  <a:gd name="connsiteX4" fmla="*/ 666589 w 666589"/>
                  <a:gd name="connsiteY4" fmla="*/ 1053890 h 1053890"/>
                  <a:gd name="connsiteX5" fmla="*/ 99579 w 666589"/>
                  <a:gd name="connsiteY5" fmla="*/ 1053890 h 1053890"/>
                  <a:gd name="connsiteX6" fmla="*/ 10755 w 666589"/>
                  <a:gd name="connsiteY6" fmla="*/ 516874 h 1053890"/>
                  <a:gd name="connsiteX7" fmla="*/ 32867 w 666589"/>
                  <a:gd name="connsiteY7" fmla="*/ 192565 h 1053890"/>
                  <a:gd name="connsiteX8" fmla="*/ 314813 w 666589"/>
                  <a:gd name="connsiteY8" fmla="*/ 487 h 105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66589" h="1053890">
                    <a:moveTo>
                      <a:pt x="314813" y="487"/>
                    </a:moveTo>
                    <a:cubicBezTo>
                      <a:pt x="331814" y="-474"/>
                      <a:pt x="348907" y="-24"/>
                      <a:pt x="365915" y="1938"/>
                    </a:cubicBezTo>
                    <a:cubicBezTo>
                      <a:pt x="501916" y="17690"/>
                      <a:pt x="621393" y="128785"/>
                      <a:pt x="568371" y="156544"/>
                    </a:cubicBezTo>
                    <a:cubicBezTo>
                      <a:pt x="600886" y="451073"/>
                      <a:pt x="633400" y="745603"/>
                      <a:pt x="665913" y="1040074"/>
                    </a:cubicBezTo>
                    <a:lnTo>
                      <a:pt x="666589" y="1053890"/>
                    </a:lnTo>
                    <a:lnTo>
                      <a:pt x="99579" y="1053890"/>
                    </a:lnTo>
                    <a:lnTo>
                      <a:pt x="10755" y="516874"/>
                    </a:lnTo>
                    <a:cubicBezTo>
                      <a:pt x="-2262" y="407919"/>
                      <a:pt x="-11535" y="292901"/>
                      <a:pt x="32867" y="192565"/>
                    </a:cubicBezTo>
                    <a:cubicBezTo>
                      <a:pt x="81342" y="82978"/>
                      <a:pt x="195805" y="7205"/>
                      <a:pt x="314813" y="487"/>
                    </a:cubicBezTo>
                    <a:close/>
                  </a:path>
                </a:pathLst>
              </a:custGeom>
              <a:solidFill>
                <a:srgbClr val="DD8D00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0" name="任意多边形: 形状 589" descr="d0c920ae-351a-4397-bbca-c406aea5e9a9"/>
              <p:cNvSpPr/>
              <p:nvPr/>
            </p:nvSpPr>
            <p:spPr>
              <a:xfrm>
                <a:off x="9525654" y="5597053"/>
                <a:ext cx="1587609" cy="719446"/>
              </a:xfrm>
              <a:custGeom>
                <a:avLst/>
                <a:gdLst>
                  <a:gd name="connsiteX0" fmla="*/ 13530 w 1304632"/>
                  <a:gd name="connsiteY0" fmla="*/ 510247 h 591211"/>
                  <a:gd name="connsiteX1" fmla="*/ 1147982 w 1304632"/>
                  <a:gd name="connsiteY1" fmla="*/ 353695 h 591211"/>
                  <a:gd name="connsiteX2" fmla="*/ 1304632 w 1304632"/>
                  <a:gd name="connsiteY2" fmla="*/ 134962 h 591211"/>
                  <a:gd name="connsiteX3" fmla="*/ 1273127 w 1304632"/>
                  <a:gd name="connsiteY3" fmla="*/ 0 h 591211"/>
                  <a:gd name="connsiteX4" fmla="*/ 0 w 1304632"/>
                  <a:gd name="connsiteY4" fmla="*/ 0 h 591211"/>
                  <a:gd name="connsiteX5" fmla="*/ 13530 w 1304632"/>
                  <a:gd name="connsiteY5" fmla="*/ 510247 h 591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04632" h="591211">
                    <a:moveTo>
                      <a:pt x="13530" y="510247"/>
                    </a:moveTo>
                    <a:cubicBezTo>
                      <a:pt x="383931" y="660205"/>
                      <a:pt x="831997" y="598365"/>
                      <a:pt x="1147982" y="353695"/>
                    </a:cubicBezTo>
                    <a:lnTo>
                      <a:pt x="1304632" y="134962"/>
                    </a:lnTo>
                    <a:lnTo>
                      <a:pt x="1273127" y="0"/>
                    </a:lnTo>
                    <a:lnTo>
                      <a:pt x="0" y="0"/>
                    </a:lnTo>
                    <a:lnTo>
                      <a:pt x="13530" y="510247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1" name="任意多边形: 形状 590" descr="5228df9f-8a12-4efb-8061-1978444b146b"/>
              <p:cNvSpPr/>
              <p:nvPr/>
            </p:nvSpPr>
            <p:spPr>
              <a:xfrm>
                <a:off x="8808206" y="2658350"/>
                <a:ext cx="2713710" cy="4199650"/>
              </a:xfrm>
              <a:custGeom>
                <a:avLst/>
                <a:gdLst>
                  <a:gd name="connsiteX0" fmla="*/ 2241811 w 2713710"/>
                  <a:gd name="connsiteY0" fmla="*/ 0 h 4199650"/>
                  <a:gd name="connsiteX1" fmla="*/ 2710802 w 2713710"/>
                  <a:gd name="connsiteY1" fmla="*/ 4034378 h 4199650"/>
                  <a:gd name="connsiteX2" fmla="*/ 2710326 w 2713710"/>
                  <a:gd name="connsiteY2" fmla="*/ 4194148 h 4199650"/>
                  <a:gd name="connsiteX3" fmla="*/ 2709263 w 2713710"/>
                  <a:gd name="connsiteY3" fmla="*/ 4199650 h 4199650"/>
                  <a:gd name="connsiteX4" fmla="*/ 2274374 w 2713710"/>
                  <a:gd name="connsiteY4" fmla="*/ 4199650 h 4199650"/>
                  <a:gd name="connsiteX5" fmla="*/ 2233906 w 2713710"/>
                  <a:gd name="connsiteY5" fmla="*/ 3214568 h 4199650"/>
                  <a:gd name="connsiteX6" fmla="*/ 831456 w 2713710"/>
                  <a:gd name="connsiteY6" fmla="*/ 3275911 h 4199650"/>
                  <a:gd name="connsiteX7" fmla="*/ 659143 w 2713710"/>
                  <a:gd name="connsiteY7" fmla="*/ 4199650 h 4199650"/>
                  <a:gd name="connsiteX8" fmla="*/ 36234 w 2713710"/>
                  <a:gd name="connsiteY8" fmla="*/ 4199650 h 4199650"/>
                  <a:gd name="connsiteX9" fmla="*/ 27872 w 2713710"/>
                  <a:gd name="connsiteY9" fmla="*/ 4174660 h 4199650"/>
                  <a:gd name="connsiteX10" fmla="*/ 55 w 2713710"/>
                  <a:gd name="connsiteY10" fmla="*/ 3835310 h 4199650"/>
                  <a:gd name="connsiteX11" fmla="*/ 1778 w 2713710"/>
                  <a:gd name="connsiteY11" fmla="*/ 3122910 h 4199650"/>
                  <a:gd name="connsiteX12" fmla="*/ 138076 w 2713710"/>
                  <a:gd name="connsiteY12" fmla="*/ 2457706 h 4199650"/>
                  <a:gd name="connsiteX13" fmla="*/ 686835 w 2713710"/>
                  <a:gd name="connsiteY13" fmla="*/ 2125907 h 4199650"/>
                  <a:gd name="connsiteX14" fmla="*/ 1435435 w 2713710"/>
                  <a:gd name="connsiteY14" fmla="*/ 1917090 h 4199650"/>
                  <a:gd name="connsiteX15" fmla="*/ 1709874 w 2713710"/>
                  <a:gd name="connsiteY15" fmla="*/ 498116 h 4199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713710" h="4199650">
                    <a:moveTo>
                      <a:pt x="2241811" y="0"/>
                    </a:moveTo>
                    <a:cubicBezTo>
                      <a:pt x="2439750" y="1339799"/>
                      <a:pt x="2637926" y="2681977"/>
                      <a:pt x="2710802" y="4034378"/>
                    </a:cubicBezTo>
                    <a:cubicBezTo>
                      <a:pt x="2713625" y="4087043"/>
                      <a:pt x="2715809" y="4141580"/>
                      <a:pt x="2710326" y="4194148"/>
                    </a:cubicBezTo>
                    <a:lnTo>
                      <a:pt x="2709263" y="4199650"/>
                    </a:lnTo>
                    <a:lnTo>
                      <a:pt x="2274374" y="4199650"/>
                    </a:lnTo>
                    <a:lnTo>
                      <a:pt x="2233906" y="3214568"/>
                    </a:lnTo>
                    <a:lnTo>
                      <a:pt x="831456" y="3275911"/>
                    </a:lnTo>
                    <a:lnTo>
                      <a:pt x="659143" y="4199650"/>
                    </a:lnTo>
                    <a:lnTo>
                      <a:pt x="36234" y="4199650"/>
                    </a:lnTo>
                    <a:lnTo>
                      <a:pt x="27872" y="4174660"/>
                    </a:lnTo>
                    <a:cubicBezTo>
                      <a:pt x="-303" y="4064396"/>
                      <a:pt x="-243" y="3949140"/>
                      <a:pt x="55" y="3835310"/>
                    </a:cubicBezTo>
                    <a:cubicBezTo>
                      <a:pt x="589" y="3597843"/>
                      <a:pt x="1183" y="3360377"/>
                      <a:pt x="1778" y="3122910"/>
                    </a:cubicBezTo>
                    <a:cubicBezTo>
                      <a:pt x="2313" y="2892933"/>
                      <a:pt x="7544" y="2647145"/>
                      <a:pt x="138076" y="2457706"/>
                    </a:cubicBezTo>
                    <a:cubicBezTo>
                      <a:pt x="261950" y="2277956"/>
                      <a:pt x="476415" y="2183802"/>
                      <a:pt x="686835" y="2125907"/>
                    </a:cubicBezTo>
                    <a:cubicBezTo>
                      <a:pt x="897256" y="2068012"/>
                      <a:pt x="1435435" y="1917090"/>
                      <a:pt x="1435435" y="1917090"/>
                    </a:cubicBezTo>
                    <a:cubicBezTo>
                      <a:pt x="1550572" y="1449053"/>
                      <a:pt x="1642230" y="975308"/>
                      <a:pt x="1709874" y="49811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2" name="任意多边形: 形状 591" descr="71fe3388-2639-41c5-8617-1f3cab85320e"/>
              <p:cNvSpPr/>
              <p:nvPr/>
            </p:nvSpPr>
            <p:spPr>
              <a:xfrm>
                <a:off x="10765014" y="2126758"/>
                <a:ext cx="281147" cy="251268"/>
              </a:xfrm>
              <a:custGeom>
                <a:avLst/>
                <a:gdLst>
                  <a:gd name="connsiteX0" fmla="*/ 12736 w 231035"/>
                  <a:gd name="connsiteY0" fmla="*/ 206482 h 206482"/>
                  <a:gd name="connsiteX1" fmla="*/ 4773 w 231035"/>
                  <a:gd name="connsiteY1" fmla="*/ 203698 h 206482"/>
                  <a:gd name="connsiteX2" fmla="*/ 2820 w 231035"/>
                  <a:gd name="connsiteY2" fmla="*/ 185771 h 206482"/>
                  <a:gd name="connsiteX3" fmla="*/ 211637 w 231035"/>
                  <a:gd name="connsiteY3" fmla="*/ 1865 h 206482"/>
                  <a:gd name="connsiteX4" fmla="*/ 229172 w 231035"/>
                  <a:gd name="connsiteY4" fmla="*/ 6066 h 206482"/>
                  <a:gd name="connsiteX5" fmla="*/ 224923 w 231035"/>
                  <a:gd name="connsiteY5" fmla="*/ 23602 h 206482"/>
                  <a:gd name="connsiteX6" fmla="*/ 22701 w 231035"/>
                  <a:gd name="connsiteY6" fmla="*/ 201695 h 206482"/>
                  <a:gd name="connsiteX7" fmla="*/ 12736 w 231035"/>
                  <a:gd name="connsiteY7" fmla="*/ 206482 h 20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1035" h="206482">
                    <a:moveTo>
                      <a:pt x="12736" y="206482"/>
                    </a:moveTo>
                    <a:cubicBezTo>
                      <a:pt x="9951" y="206482"/>
                      <a:pt x="7118" y="205554"/>
                      <a:pt x="4773" y="203698"/>
                    </a:cubicBezTo>
                    <a:cubicBezTo>
                      <a:pt x="-697" y="199302"/>
                      <a:pt x="-1626" y="191242"/>
                      <a:pt x="2820" y="185771"/>
                    </a:cubicBezTo>
                    <a:cubicBezTo>
                      <a:pt x="61435" y="112649"/>
                      <a:pt x="131676" y="50761"/>
                      <a:pt x="211637" y="1865"/>
                    </a:cubicBezTo>
                    <a:cubicBezTo>
                      <a:pt x="217596" y="-1798"/>
                      <a:pt x="225460" y="107"/>
                      <a:pt x="229172" y="6066"/>
                    </a:cubicBezTo>
                    <a:cubicBezTo>
                      <a:pt x="232836" y="12074"/>
                      <a:pt x="230931" y="19939"/>
                      <a:pt x="224923" y="23602"/>
                    </a:cubicBezTo>
                    <a:cubicBezTo>
                      <a:pt x="147502" y="70983"/>
                      <a:pt x="79459" y="130868"/>
                      <a:pt x="22701" y="201695"/>
                    </a:cubicBezTo>
                    <a:cubicBezTo>
                      <a:pt x="20210" y="204870"/>
                      <a:pt x="16497" y="206482"/>
                      <a:pt x="12736" y="206482"/>
                    </a:cubicBez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3" name="任意多边形: 形状 592" descr="19dd1588-eec3-4731-92fa-5c814196c2c1"/>
              <p:cNvSpPr/>
              <p:nvPr/>
            </p:nvSpPr>
            <p:spPr>
              <a:xfrm>
                <a:off x="10320439" y="5345210"/>
                <a:ext cx="853877" cy="1512791"/>
              </a:xfrm>
              <a:custGeom>
                <a:avLst/>
                <a:gdLst>
                  <a:gd name="connsiteX0" fmla="*/ 389098 w 853877"/>
                  <a:gd name="connsiteY0" fmla="*/ 527 h 1512791"/>
                  <a:gd name="connsiteX1" fmla="*/ 504833 w 853877"/>
                  <a:gd name="connsiteY1" fmla="*/ 24125 h 1512791"/>
                  <a:gd name="connsiteX2" fmla="*/ 795974 w 853877"/>
                  <a:gd name="connsiteY2" fmla="*/ 367338 h 1512791"/>
                  <a:gd name="connsiteX3" fmla="*/ 847688 w 853877"/>
                  <a:gd name="connsiteY3" fmla="*/ 827946 h 1512791"/>
                  <a:gd name="connsiteX4" fmla="*/ 853394 w 853877"/>
                  <a:gd name="connsiteY4" fmla="*/ 1263707 h 1512791"/>
                  <a:gd name="connsiteX5" fmla="*/ 849136 w 853877"/>
                  <a:gd name="connsiteY5" fmla="*/ 1442707 h 1512791"/>
                  <a:gd name="connsiteX6" fmla="*/ 838123 w 853877"/>
                  <a:gd name="connsiteY6" fmla="*/ 1512791 h 1512791"/>
                  <a:gd name="connsiteX7" fmla="*/ 279891 w 853877"/>
                  <a:gd name="connsiteY7" fmla="*/ 1512791 h 1512791"/>
                  <a:gd name="connsiteX8" fmla="*/ 254228 w 853877"/>
                  <a:gd name="connsiteY8" fmla="*/ 1398341 h 1512791"/>
                  <a:gd name="connsiteX9" fmla="*/ 0 w 853877"/>
                  <a:gd name="connsiteY9" fmla="*/ 103241 h 1512791"/>
                  <a:gd name="connsiteX10" fmla="*/ 389098 w 853877"/>
                  <a:gd name="connsiteY10" fmla="*/ 527 h 1512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3877" h="1512791">
                    <a:moveTo>
                      <a:pt x="389098" y="527"/>
                    </a:moveTo>
                    <a:cubicBezTo>
                      <a:pt x="429818" y="2489"/>
                      <a:pt x="468722" y="9993"/>
                      <a:pt x="504833" y="24125"/>
                    </a:cubicBezTo>
                    <a:cubicBezTo>
                      <a:pt x="649273" y="80654"/>
                      <a:pt x="748777" y="219567"/>
                      <a:pt x="795974" y="367338"/>
                    </a:cubicBezTo>
                    <a:cubicBezTo>
                      <a:pt x="843229" y="515048"/>
                      <a:pt x="845667" y="672864"/>
                      <a:pt x="847688" y="827946"/>
                    </a:cubicBezTo>
                    <a:cubicBezTo>
                      <a:pt x="849590" y="973159"/>
                      <a:pt x="851492" y="1118434"/>
                      <a:pt x="853394" y="1263707"/>
                    </a:cubicBezTo>
                    <a:cubicBezTo>
                      <a:pt x="854167" y="1323089"/>
                      <a:pt x="854731" y="1383525"/>
                      <a:pt x="849136" y="1442707"/>
                    </a:cubicBezTo>
                    <a:lnTo>
                      <a:pt x="838123" y="1512791"/>
                    </a:lnTo>
                    <a:lnTo>
                      <a:pt x="279891" y="1512791"/>
                    </a:lnTo>
                    <a:lnTo>
                      <a:pt x="254228" y="1398341"/>
                    </a:lnTo>
                    <a:cubicBezTo>
                      <a:pt x="169525" y="966621"/>
                      <a:pt x="84762" y="534961"/>
                      <a:pt x="0" y="103241"/>
                    </a:cubicBezTo>
                    <a:cubicBezTo>
                      <a:pt x="128437" y="38644"/>
                      <a:pt x="266938" y="-5358"/>
                      <a:pt x="389098" y="527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4" name="任意多边形: 形状 593" descr="2575585c-54fc-461d-9156-7abe5ddf631f"/>
              <p:cNvSpPr/>
              <p:nvPr/>
            </p:nvSpPr>
            <p:spPr>
              <a:xfrm rot="17858788">
                <a:off x="10406031" y="1857762"/>
                <a:ext cx="150736" cy="150736"/>
              </a:xfrm>
              <a:custGeom>
                <a:avLst/>
                <a:gdLst>
                  <a:gd name="connsiteX0" fmla="*/ 123870 w 123869"/>
                  <a:gd name="connsiteY0" fmla="*/ 61935 h 123869"/>
                  <a:gd name="connsiteX1" fmla="*/ 61935 w 123869"/>
                  <a:gd name="connsiteY1" fmla="*/ 123870 h 123869"/>
                  <a:gd name="connsiteX2" fmla="*/ 0 w 123869"/>
                  <a:gd name="connsiteY2" fmla="*/ 61935 h 123869"/>
                  <a:gd name="connsiteX3" fmla="*/ 61935 w 123869"/>
                  <a:gd name="connsiteY3" fmla="*/ 0 h 123869"/>
                  <a:gd name="connsiteX4" fmla="*/ 123870 w 123869"/>
                  <a:gd name="connsiteY4" fmla="*/ 61935 h 123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69" h="123869">
                    <a:moveTo>
                      <a:pt x="123870" y="61935"/>
                    </a:moveTo>
                    <a:cubicBezTo>
                      <a:pt x="123870" y="96141"/>
                      <a:pt x="96141" y="123870"/>
                      <a:pt x="61935" y="123870"/>
                    </a:cubicBezTo>
                    <a:cubicBezTo>
                      <a:pt x="27729" y="123870"/>
                      <a:pt x="0" y="96141"/>
                      <a:pt x="0" y="61935"/>
                    </a:cubicBezTo>
                    <a:cubicBezTo>
                      <a:pt x="0" y="27729"/>
                      <a:pt x="27729" y="0"/>
                      <a:pt x="61935" y="0"/>
                    </a:cubicBezTo>
                    <a:cubicBezTo>
                      <a:pt x="96141" y="0"/>
                      <a:pt x="123870" y="27729"/>
                      <a:pt x="123870" y="61935"/>
                    </a:cubicBez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95" name="组合 594" descr="c8133d4c-23c5-4359-bc94-afa3f8fb36db"/>
              <p:cNvGrpSpPr/>
              <p:nvPr/>
            </p:nvGrpSpPr>
            <p:grpSpPr>
              <a:xfrm>
                <a:off x="10256243" y="3390385"/>
                <a:ext cx="1041525" cy="1187206"/>
                <a:chOff x="9950596" y="3283698"/>
                <a:chExt cx="855882" cy="975597"/>
              </a:xfrm>
              <a:solidFill>
                <a:srgbClr val="C6865C"/>
              </a:solidFill>
            </p:grpSpPr>
            <p:sp>
              <p:nvSpPr>
                <p:cNvPr id="632" name="任意多边形: 形状 631" descr="f7a8813b-471f-468b-b626-e74b56d8c380"/>
                <p:cNvSpPr/>
                <p:nvPr/>
              </p:nvSpPr>
              <p:spPr>
                <a:xfrm>
                  <a:off x="10189014" y="3619528"/>
                  <a:ext cx="201659" cy="203242"/>
                </a:xfrm>
                <a:custGeom>
                  <a:avLst/>
                  <a:gdLst>
                    <a:gd name="connsiteX0" fmla="*/ 0 w 201659"/>
                    <a:gd name="connsiteY0" fmla="*/ 130977 h 203242"/>
                    <a:gd name="connsiteX1" fmla="*/ 134816 w 201659"/>
                    <a:gd name="connsiteY1" fmla="*/ 118 h 203242"/>
                    <a:gd name="connsiteX2" fmla="*/ 198901 w 201659"/>
                    <a:gd name="connsiteY2" fmla="*/ 31526 h 203242"/>
                    <a:gd name="connsiteX3" fmla="*/ 194408 w 201659"/>
                    <a:gd name="connsiteY3" fmla="*/ 82424 h 203242"/>
                    <a:gd name="connsiteX4" fmla="*/ 152108 w 201659"/>
                    <a:gd name="connsiteY4" fmla="*/ 170640 h 203242"/>
                    <a:gd name="connsiteX5" fmla="*/ 64136 w 201659"/>
                    <a:gd name="connsiteY5" fmla="*/ 199312 h 203242"/>
                    <a:gd name="connsiteX6" fmla="*/ 0 w 201659"/>
                    <a:gd name="connsiteY6" fmla="*/ 130977 h 203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1659" h="203242">
                      <a:moveTo>
                        <a:pt x="0" y="130977"/>
                      </a:moveTo>
                      <a:cubicBezTo>
                        <a:pt x="5374" y="62787"/>
                        <a:pt x="66480" y="3439"/>
                        <a:pt x="134816" y="118"/>
                      </a:cubicBezTo>
                      <a:cubicBezTo>
                        <a:pt x="160265" y="-1152"/>
                        <a:pt x="189866" y="7738"/>
                        <a:pt x="198901" y="31526"/>
                      </a:cubicBezTo>
                      <a:cubicBezTo>
                        <a:pt x="205056" y="47792"/>
                        <a:pt x="199733" y="65914"/>
                        <a:pt x="194408" y="82424"/>
                      </a:cubicBezTo>
                      <a:cubicBezTo>
                        <a:pt x="184296" y="113685"/>
                        <a:pt x="173697" y="145875"/>
                        <a:pt x="152108" y="170640"/>
                      </a:cubicBezTo>
                      <a:cubicBezTo>
                        <a:pt x="130517" y="195405"/>
                        <a:pt x="94860" y="210938"/>
                        <a:pt x="64136" y="199312"/>
                      </a:cubicBezTo>
                      <a:cubicBezTo>
                        <a:pt x="33362" y="187638"/>
                        <a:pt x="18268" y="142260"/>
                        <a:pt x="0" y="130977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3" name="任意多边形: 形状 632" descr="10fef230-cf1d-42a0-92c6-82e09ec1c0cf"/>
                <p:cNvSpPr/>
                <p:nvPr/>
              </p:nvSpPr>
              <p:spPr>
                <a:xfrm>
                  <a:off x="10558786" y="3283698"/>
                  <a:ext cx="171540" cy="277796"/>
                </a:xfrm>
                <a:custGeom>
                  <a:avLst/>
                  <a:gdLst>
                    <a:gd name="connsiteX0" fmla="*/ 133391 w 171540"/>
                    <a:gd name="connsiteY0" fmla="*/ 7164 h 277796"/>
                    <a:gd name="connsiteX1" fmla="*/ 8980 w 171540"/>
                    <a:gd name="connsiteY1" fmla="*/ 62019 h 277796"/>
                    <a:gd name="connsiteX2" fmla="*/ 37556 w 171540"/>
                    <a:gd name="connsiteY2" fmla="*/ 213686 h 277796"/>
                    <a:gd name="connsiteX3" fmla="*/ 162260 w 171540"/>
                    <a:gd name="connsiteY3" fmla="*/ 276698 h 277796"/>
                    <a:gd name="connsiteX4" fmla="*/ 171541 w 171540"/>
                    <a:gd name="connsiteY4" fmla="*/ 274744 h 277796"/>
                    <a:gd name="connsiteX5" fmla="*/ 133391 w 171540"/>
                    <a:gd name="connsiteY5" fmla="*/ 7164 h 2777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1540" h="277796">
                      <a:moveTo>
                        <a:pt x="133391" y="7164"/>
                      </a:moveTo>
                      <a:cubicBezTo>
                        <a:pt x="88698" y="-14328"/>
                        <a:pt x="28372" y="15029"/>
                        <a:pt x="8980" y="62019"/>
                      </a:cubicBezTo>
                      <a:cubicBezTo>
                        <a:pt x="-11584" y="111793"/>
                        <a:pt x="5366" y="170555"/>
                        <a:pt x="37556" y="213686"/>
                      </a:cubicBezTo>
                      <a:cubicBezTo>
                        <a:pt x="66864" y="252910"/>
                        <a:pt x="113853" y="284122"/>
                        <a:pt x="162260" y="276698"/>
                      </a:cubicBezTo>
                      <a:cubicBezTo>
                        <a:pt x="165435" y="276209"/>
                        <a:pt x="168512" y="275525"/>
                        <a:pt x="171541" y="274744"/>
                      </a:cubicBezTo>
                      <a:cubicBezTo>
                        <a:pt x="158987" y="185551"/>
                        <a:pt x="146239" y="96357"/>
                        <a:pt x="133391" y="7164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4" name="任意多边形: 形状 633" descr="e996323a-fffb-4e16-b424-402f0f10a9c2"/>
                <p:cNvSpPr/>
                <p:nvPr/>
              </p:nvSpPr>
              <p:spPr>
                <a:xfrm>
                  <a:off x="10466898" y="3697977"/>
                  <a:ext cx="339580" cy="481262"/>
                </a:xfrm>
                <a:custGeom>
                  <a:avLst/>
                  <a:gdLst>
                    <a:gd name="connsiteX0" fmla="*/ 266946 w 339580"/>
                    <a:gd name="connsiteY0" fmla="*/ 467965 h 481262"/>
                    <a:gd name="connsiteX1" fmla="*/ 339580 w 339580"/>
                    <a:gd name="connsiteY1" fmla="*/ 420242 h 481262"/>
                    <a:gd name="connsiteX2" fmla="*/ 285312 w 339580"/>
                    <a:gd name="connsiteY2" fmla="*/ 16236 h 481262"/>
                    <a:gd name="connsiteX3" fmla="*/ 101309 w 339580"/>
                    <a:gd name="connsiteY3" fmla="*/ 15894 h 481262"/>
                    <a:gd name="connsiteX4" fmla="*/ 2981 w 339580"/>
                    <a:gd name="connsiteY4" fmla="*/ 182508 h 481262"/>
                    <a:gd name="connsiteX5" fmla="*/ 74443 w 339580"/>
                    <a:gd name="connsiteY5" fmla="*/ 319766 h 481262"/>
                    <a:gd name="connsiteX6" fmla="*/ 112152 w 339580"/>
                    <a:gd name="connsiteY6" fmla="*/ 442711 h 481262"/>
                    <a:gd name="connsiteX7" fmla="*/ 266946 w 339580"/>
                    <a:gd name="connsiteY7" fmla="*/ 467965 h 481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39580" h="481261">
                      <a:moveTo>
                        <a:pt x="266946" y="467965"/>
                      </a:moveTo>
                      <a:cubicBezTo>
                        <a:pt x="293958" y="456877"/>
                        <a:pt x="318527" y="440416"/>
                        <a:pt x="339580" y="420242"/>
                      </a:cubicBezTo>
                      <a:cubicBezTo>
                        <a:pt x="322093" y="285525"/>
                        <a:pt x="303922" y="150807"/>
                        <a:pt x="285312" y="16236"/>
                      </a:cubicBezTo>
                      <a:cubicBezTo>
                        <a:pt x="225035" y="-2521"/>
                        <a:pt x="159240" y="-7992"/>
                        <a:pt x="101309" y="15894"/>
                      </a:cubicBezTo>
                      <a:cubicBezTo>
                        <a:pt x="36441" y="42612"/>
                        <a:pt x="-12845" y="114123"/>
                        <a:pt x="2981" y="182508"/>
                      </a:cubicBezTo>
                      <a:cubicBezTo>
                        <a:pt x="14656" y="232966"/>
                        <a:pt x="57005" y="270968"/>
                        <a:pt x="74443" y="319766"/>
                      </a:cubicBezTo>
                      <a:cubicBezTo>
                        <a:pt x="88999" y="360454"/>
                        <a:pt x="86166" y="408177"/>
                        <a:pt x="112152" y="442711"/>
                      </a:cubicBezTo>
                      <a:cubicBezTo>
                        <a:pt x="146002" y="487650"/>
                        <a:pt x="214827" y="489360"/>
                        <a:pt x="266946" y="467965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5" name="任意多边形: 形状 634" descr="94a49c12-be61-40a1-a92c-586ba84af150"/>
                <p:cNvSpPr/>
                <p:nvPr/>
              </p:nvSpPr>
              <p:spPr>
                <a:xfrm>
                  <a:off x="10079941" y="3295685"/>
                  <a:ext cx="244614" cy="319551"/>
                </a:xfrm>
                <a:custGeom>
                  <a:avLst/>
                  <a:gdLst>
                    <a:gd name="connsiteX0" fmla="*/ 129637 w 244614"/>
                    <a:gd name="connsiteY0" fmla="*/ 453 h 319551"/>
                    <a:gd name="connsiteX1" fmla="*/ 51776 w 244614"/>
                    <a:gd name="connsiteY1" fmla="*/ 19014 h 319551"/>
                    <a:gd name="connsiteX2" fmla="*/ 0 w 244614"/>
                    <a:gd name="connsiteY2" fmla="*/ 315804 h 319551"/>
                    <a:gd name="connsiteX3" fmla="*/ 101356 w 244614"/>
                    <a:gd name="connsiteY3" fmla="*/ 298756 h 319551"/>
                    <a:gd name="connsiteX4" fmla="*/ 190694 w 244614"/>
                    <a:gd name="connsiteY4" fmla="*/ 209905 h 319551"/>
                    <a:gd name="connsiteX5" fmla="*/ 240225 w 244614"/>
                    <a:gd name="connsiteY5" fmla="*/ 122422 h 319551"/>
                    <a:gd name="connsiteX6" fmla="*/ 221614 w 244614"/>
                    <a:gd name="connsiteY6" fmla="*/ 27562 h 319551"/>
                    <a:gd name="connsiteX7" fmla="*/ 129637 w 244614"/>
                    <a:gd name="connsiteY7" fmla="*/ 453 h 319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4614" h="319551">
                      <a:moveTo>
                        <a:pt x="129637" y="453"/>
                      </a:moveTo>
                      <a:cubicBezTo>
                        <a:pt x="102869" y="2260"/>
                        <a:pt x="76493" y="8708"/>
                        <a:pt x="51776" y="19014"/>
                      </a:cubicBezTo>
                      <a:cubicBezTo>
                        <a:pt x="35803" y="118172"/>
                        <a:pt x="18512" y="217086"/>
                        <a:pt x="0" y="315804"/>
                      </a:cubicBezTo>
                      <a:cubicBezTo>
                        <a:pt x="33361" y="324889"/>
                        <a:pt x="71119" y="316781"/>
                        <a:pt x="101356" y="298756"/>
                      </a:cubicBezTo>
                      <a:cubicBezTo>
                        <a:pt x="137697" y="277118"/>
                        <a:pt x="165148" y="243560"/>
                        <a:pt x="190694" y="209905"/>
                      </a:cubicBezTo>
                      <a:cubicBezTo>
                        <a:pt x="211113" y="183040"/>
                        <a:pt x="231237" y="154904"/>
                        <a:pt x="240225" y="122422"/>
                      </a:cubicBezTo>
                      <a:cubicBezTo>
                        <a:pt x="249212" y="89939"/>
                        <a:pt x="245061" y="51790"/>
                        <a:pt x="221614" y="27562"/>
                      </a:cubicBezTo>
                      <a:cubicBezTo>
                        <a:pt x="198657" y="3872"/>
                        <a:pt x="162608" y="-1794"/>
                        <a:pt x="129637" y="453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6" name="任意多边形: 形状 635" descr="7ddc948d-e8bc-4153-91a5-1cd3a75dc496"/>
                <p:cNvSpPr/>
                <p:nvPr/>
              </p:nvSpPr>
              <p:spPr>
                <a:xfrm>
                  <a:off x="9950596" y="3857505"/>
                  <a:ext cx="252552" cy="401790"/>
                </a:xfrm>
                <a:custGeom>
                  <a:avLst/>
                  <a:gdLst>
                    <a:gd name="connsiteX0" fmla="*/ 99695 w 252552"/>
                    <a:gd name="connsiteY0" fmla="*/ 2464 h 401790"/>
                    <a:gd name="connsiteX1" fmla="*/ 78593 w 252552"/>
                    <a:gd name="connsiteY1" fmla="*/ 9352 h 401790"/>
                    <a:gd name="connsiteX2" fmla="*/ 0 w 252552"/>
                    <a:gd name="connsiteY2" fmla="*/ 356795 h 401790"/>
                    <a:gd name="connsiteX3" fmla="*/ 9428 w 252552"/>
                    <a:gd name="connsiteY3" fmla="*/ 365098 h 401790"/>
                    <a:gd name="connsiteX4" fmla="*/ 198217 w 252552"/>
                    <a:gd name="connsiteY4" fmla="*/ 368811 h 401790"/>
                    <a:gd name="connsiteX5" fmla="*/ 246429 w 252552"/>
                    <a:gd name="connsiteY5" fmla="*/ 235070 h 401790"/>
                    <a:gd name="connsiteX6" fmla="*/ 219417 w 252552"/>
                    <a:gd name="connsiteY6" fmla="*/ 44814 h 401790"/>
                    <a:gd name="connsiteX7" fmla="*/ 99695 w 252552"/>
                    <a:gd name="connsiteY7" fmla="*/ 2464 h 401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2552" h="401790">
                      <a:moveTo>
                        <a:pt x="99695" y="2464"/>
                      </a:moveTo>
                      <a:cubicBezTo>
                        <a:pt x="92417" y="3979"/>
                        <a:pt x="85432" y="6470"/>
                        <a:pt x="78593" y="9352"/>
                      </a:cubicBezTo>
                      <a:cubicBezTo>
                        <a:pt x="54121" y="125557"/>
                        <a:pt x="27940" y="241371"/>
                        <a:pt x="0" y="356795"/>
                      </a:cubicBezTo>
                      <a:cubicBezTo>
                        <a:pt x="3028" y="359676"/>
                        <a:pt x="6155" y="362461"/>
                        <a:pt x="9428" y="365098"/>
                      </a:cubicBezTo>
                      <a:cubicBezTo>
                        <a:pt x="62914" y="408718"/>
                        <a:pt x="149469" y="417657"/>
                        <a:pt x="198217" y="368811"/>
                      </a:cubicBezTo>
                      <a:cubicBezTo>
                        <a:pt x="232361" y="334618"/>
                        <a:pt x="240275" y="282988"/>
                        <a:pt x="246429" y="235070"/>
                      </a:cubicBezTo>
                      <a:cubicBezTo>
                        <a:pt x="254831" y="169616"/>
                        <a:pt x="261034" y="95956"/>
                        <a:pt x="219417" y="44814"/>
                      </a:cubicBezTo>
                      <a:cubicBezTo>
                        <a:pt x="191282" y="10280"/>
                        <a:pt x="143217" y="-6719"/>
                        <a:pt x="99695" y="2464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96" name="组合 595" descr="93bd2844-c250-4316-b307-69b7ae49e022"/>
              <p:cNvGrpSpPr/>
              <p:nvPr/>
            </p:nvGrpSpPr>
            <p:grpSpPr>
              <a:xfrm>
                <a:off x="8808201" y="5410824"/>
                <a:ext cx="2691547" cy="1112231"/>
                <a:chOff x="8760655" y="4944012"/>
                <a:chExt cx="2211802" cy="913986"/>
              </a:xfrm>
              <a:solidFill>
                <a:srgbClr val="C6865C"/>
              </a:solidFill>
            </p:grpSpPr>
            <p:sp>
              <p:nvSpPr>
                <p:cNvPr id="627" name="任意多边形: 形状 626" descr="4a6f887a-9443-47e6-aeae-6d3789e47623"/>
                <p:cNvSpPr/>
                <p:nvPr/>
              </p:nvSpPr>
              <p:spPr>
                <a:xfrm>
                  <a:off x="9604061" y="5057276"/>
                  <a:ext cx="295989" cy="262197"/>
                </a:xfrm>
                <a:custGeom>
                  <a:avLst/>
                  <a:gdLst>
                    <a:gd name="connsiteX0" fmla="*/ 30646 w 295989"/>
                    <a:gd name="connsiteY0" fmla="*/ 91157 h 262197"/>
                    <a:gd name="connsiteX1" fmla="*/ 50136 w 295989"/>
                    <a:gd name="connsiteY1" fmla="*/ 28682 h 262197"/>
                    <a:gd name="connsiteX2" fmla="*/ 113197 w 295989"/>
                    <a:gd name="connsiteY2" fmla="*/ 2403 h 262197"/>
                    <a:gd name="connsiteX3" fmla="*/ 242346 w 295989"/>
                    <a:gd name="connsiteY3" fmla="*/ 28682 h 262197"/>
                    <a:gd name="connsiteX4" fmla="*/ 294367 w 295989"/>
                    <a:gd name="connsiteY4" fmla="*/ 145522 h 262197"/>
                    <a:gd name="connsiteX5" fmla="*/ 197749 w 295989"/>
                    <a:gd name="connsiteY5" fmla="*/ 247367 h 262197"/>
                    <a:gd name="connsiteX6" fmla="*/ 39586 w 295989"/>
                    <a:gd name="connsiteY6" fmla="*/ 236474 h 262197"/>
                    <a:gd name="connsiteX7" fmla="*/ 30646 w 295989"/>
                    <a:gd name="connsiteY7" fmla="*/ 91157 h 262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5989" h="262197">
                      <a:moveTo>
                        <a:pt x="30646" y="91157"/>
                      </a:moveTo>
                      <a:cubicBezTo>
                        <a:pt x="23173" y="69274"/>
                        <a:pt x="32991" y="44167"/>
                        <a:pt x="50136" y="28682"/>
                      </a:cubicBezTo>
                      <a:cubicBezTo>
                        <a:pt x="67281" y="13149"/>
                        <a:pt x="90337" y="5871"/>
                        <a:pt x="113197" y="2403"/>
                      </a:cubicBezTo>
                      <a:cubicBezTo>
                        <a:pt x="157695" y="-4338"/>
                        <a:pt x="205565" y="2696"/>
                        <a:pt x="242346" y="28682"/>
                      </a:cubicBezTo>
                      <a:cubicBezTo>
                        <a:pt x="279127" y="54620"/>
                        <a:pt x="302524" y="101219"/>
                        <a:pt x="294367" y="145522"/>
                      </a:cubicBezTo>
                      <a:cubicBezTo>
                        <a:pt x="285526" y="193587"/>
                        <a:pt x="243127" y="229196"/>
                        <a:pt x="197749" y="247367"/>
                      </a:cubicBezTo>
                      <a:cubicBezTo>
                        <a:pt x="146461" y="267882"/>
                        <a:pt x="83791" y="269641"/>
                        <a:pt x="39586" y="236474"/>
                      </a:cubicBezTo>
                      <a:cubicBezTo>
                        <a:pt x="-4620" y="203307"/>
                        <a:pt x="-17516" y="129403"/>
                        <a:pt x="30646" y="91157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28" name="任意多边形: 形状 627" descr="4bc50b44-d3e1-4983-9296-2dd029595361"/>
                <p:cNvSpPr/>
                <p:nvPr/>
              </p:nvSpPr>
              <p:spPr>
                <a:xfrm>
                  <a:off x="10405204" y="4944012"/>
                  <a:ext cx="238970" cy="260932"/>
                </a:xfrm>
                <a:custGeom>
                  <a:avLst/>
                  <a:gdLst>
                    <a:gd name="connsiteX0" fmla="*/ 166667 w 238970"/>
                    <a:gd name="connsiteY0" fmla="*/ 8206 h 260932"/>
                    <a:gd name="connsiteX1" fmla="*/ 4009 w 238970"/>
                    <a:gd name="connsiteY1" fmla="*/ 102040 h 260932"/>
                    <a:gd name="connsiteX2" fmla="*/ 100676 w 238970"/>
                    <a:gd name="connsiteY2" fmla="*/ 259324 h 260932"/>
                    <a:gd name="connsiteX3" fmla="*/ 238911 w 238970"/>
                    <a:gd name="connsiteY3" fmla="*/ 142240 h 260932"/>
                    <a:gd name="connsiteX4" fmla="*/ 153479 w 238970"/>
                    <a:gd name="connsiteY4" fmla="*/ 0 h 260932"/>
                    <a:gd name="connsiteX5" fmla="*/ 166667 w 238970"/>
                    <a:gd name="connsiteY5" fmla="*/ 8206 h 260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8969" h="260932">
                      <a:moveTo>
                        <a:pt x="166667" y="8206"/>
                      </a:moveTo>
                      <a:cubicBezTo>
                        <a:pt x="99357" y="-7864"/>
                        <a:pt x="22326" y="35316"/>
                        <a:pt x="4009" y="102040"/>
                      </a:cubicBezTo>
                      <a:cubicBezTo>
                        <a:pt x="-14357" y="168763"/>
                        <a:pt x="32536" y="247015"/>
                        <a:pt x="100676" y="259324"/>
                      </a:cubicBezTo>
                      <a:cubicBezTo>
                        <a:pt x="168767" y="271634"/>
                        <a:pt x="241353" y="211406"/>
                        <a:pt x="238911" y="142240"/>
                      </a:cubicBezTo>
                      <a:cubicBezTo>
                        <a:pt x="236907" y="85530"/>
                        <a:pt x="193824" y="39859"/>
                        <a:pt x="153479" y="0"/>
                      </a:cubicBezTo>
                      <a:cubicBezTo>
                        <a:pt x="145516" y="4934"/>
                        <a:pt x="137651" y="9867"/>
                        <a:pt x="166667" y="8206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29" name="任意多边形: 形状 628" descr="89a890b2-3dfa-4f30-96ad-c4b9115e1e30"/>
                <p:cNvSpPr/>
                <p:nvPr/>
              </p:nvSpPr>
              <p:spPr>
                <a:xfrm>
                  <a:off x="9201933" y="5096526"/>
                  <a:ext cx="268572" cy="283102"/>
                </a:xfrm>
                <a:custGeom>
                  <a:avLst/>
                  <a:gdLst>
                    <a:gd name="connsiteX0" fmla="*/ 57441 w 268572"/>
                    <a:gd name="connsiteY0" fmla="*/ 137778 h 283102"/>
                    <a:gd name="connsiteX1" fmla="*/ 71460 w 268572"/>
                    <a:gd name="connsiteY1" fmla="*/ 55326 h 283102"/>
                    <a:gd name="connsiteX2" fmla="*/ 131052 w 268572"/>
                    <a:gd name="connsiteY2" fmla="*/ 1107 h 283102"/>
                    <a:gd name="connsiteX3" fmla="*/ 237781 w 268572"/>
                    <a:gd name="connsiteY3" fmla="*/ 69638 h 283102"/>
                    <a:gd name="connsiteX4" fmla="*/ 268261 w 268572"/>
                    <a:gd name="connsiteY4" fmla="*/ 160247 h 283102"/>
                    <a:gd name="connsiteX5" fmla="*/ 208668 w 268572"/>
                    <a:gd name="connsiteY5" fmla="*/ 244800 h 283102"/>
                    <a:gd name="connsiteX6" fmla="*/ 106971 w 268572"/>
                    <a:gd name="connsiteY6" fmla="*/ 277918 h 283102"/>
                    <a:gd name="connsiteX7" fmla="*/ 17925 w 268572"/>
                    <a:gd name="connsiteY7" fmla="*/ 268002 h 283102"/>
                    <a:gd name="connsiteX8" fmla="*/ 13040 w 268572"/>
                    <a:gd name="connsiteY8" fmla="*/ 180030 h 283102"/>
                    <a:gd name="connsiteX9" fmla="*/ 57441 w 268572"/>
                    <a:gd name="connsiteY9" fmla="*/ 137778 h 283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8572" h="283102">
                      <a:moveTo>
                        <a:pt x="57441" y="137778"/>
                      </a:moveTo>
                      <a:cubicBezTo>
                        <a:pt x="59053" y="109789"/>
                        <a:pt x="60812" y="81263"/>
                        <a:pt x="71460" y="55326"/>
                      </a:cubicBezTo>
                      <a:cubicBezTo>
                        <a:pt x="82108" y="29438"/>
                        <a:pt x="103503" y="6187"/>
                        <a:pt x="131052" y="1107"/>
                      </a:cubicBezTo>
                      <a:cubicBezTo>
                        <a:pt x="175258" y="-7099"/>
                        <a:pt x="213504" y="31782"/>
                        <a:pt x="237781" y="69638"/>
                      </a:cubicBezTo>
                      <a:cubicBezTo>
                        <a:pt x="255317" y="96943"/>
                        <a:pt x="270996" y="127911"/>
                        <a:pt x="268261" y="160247"/>
                      </a:cubicBezTo>
                      <a:cubicBezTo>
                        <a:pt x="265233" y="195954"/>
                        <a:pt x="239540" y="226630"/>
                        <a:pt x="208668" y="244800"/>
                      </a:cubicBezTo>
                      <a:cubicBezTo>
                        <a:pt x="177798" y="263020"/>
                        <a:pt x="142091" y="270786"/>
                        <a:pt x="106971" y="277918"/>
                      </a:cubicBezTo>
                      <a:cubicBezTo>
                        <a:pt x="76540" y="284073"/>
                        <a:pt x="41126" y="288615"/>
                        <a:pt x="17925" y="268002"/>
                      </a:cubicBezTo>
                      <a:cubicBezTo>
                        <a:pt x="-6010" y="246754"/>
                        <a:pt x="-4252" y="206944"/>
                        <a:pt x="13040" y="180030"/>
                      </a:cubicBezTo>
                      <a:cubicBezTo>
                        <a:pt x="30283" y="153018"/>
                        <a:pt x="58907" y="135922"/>
                        <a:pt x="57441" y="137778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0" name="任意多边形: 形状 629" descr="9b36348e-eba8-4e12-bf3d-6a978f37f87c"/>
                <p:cNvSpPr/>
                <p:nvPr/>
              </p:nvSpPr>
              <p:spPr>
                <a:xfrm>
                  <a:off x="8760655" y="5364250"/>
                  <a:ext cx="266990" cy="493748"/>
                </a:xfrm>
                <a:custGeom>
                  <a:avLst/>
                  <a:gdLst>
                    <a:gd name="connsiteX0" fmla="*/ 187520 w 266990"/>
                    <a:gd name="connsiteY0" fmla="*/ 76332 h 493748"/>
                    <a:gd name="connsiteX1" fmla="*/ 41617 w 266990"/>
                    <a:gd name="connsiteY1" fmla="*/ 474 h 493748"/>
                    <a:gd name="connsiteX2" fmla="*/ 1123 w 266990"/>
                    <a:gd name="connsiteY2" fmla="*/ 12148 h 493748"/>
                    <a:gd name="connsiteX3" fmla="*/ 0 w 266990"/>
                    <a:gd name="connsiteY3" fmla="*/ 464366 h 493748"/>
                    <a:gd name="connsiteX4" fmla="*/ 108097 w 266990"/>
                    <a:gd name="connsiteY4" fmla="*/ 493576 h 493748"/>
                    <a:gd name="connsiteX5" fmla="*/ 262939 w 266990"/>
                    <a:gd name="connsiteY5" fmla="*/ 369995 h 493748"/>
                    <a:gd name="connsiteX6" fmla="*/ 248187 w 266990"/>
                    <a:gd name="connsiteY6" fmla="*/ 226485 h 493748"/>
                    <a:gd name="connsiteX7" fmla="*/ 187520 w 266990"/>
                    <a:gd name="connsiteY7" fmla="*/ 76332 h 493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6990" h="493748">
                      <a:moveTo>
                        <a:pt x="187520" y="76332"/>
                      </a:moveTo>
                      <a:cubicBezTo>
                        <a:pt x="154109" y="29684"/>
                        <a:pt x="98767" y="-4459"/>
                        <a:pt x="41617" y="474"/>
                      </a:cubicBezTo>
                      <a:cubicBezTo>
                        <a:pt x="27598" y="1695"/>
                        <a:pt x="13823" y="5798"/>
                        <a:pt x="1123" y="12148"/>
                      </a:cubicBezTo>
                      <a:cubicBezTo>
                        <a:pt x="733" y="162888"/>
                        <a:pt x="391" y="313627"/>
                        <a:pt x="0" y="464366"/>
                      </a:cubicBezTo>
                      <a:cubicBezTo>
                        <a:pt x="32532" y="484197"/>
                        <a:pt x="70045" y="495285"/>
                        <a:pt x="108097" y="493576"/>
                      </a:cubicBezTo>
                      <a:cubicBezTo>
                        <a:pt x="178972" y="490450"/>
                        <a:pt x="247161" y="439161"/>
                        <a:pt x="262939" y="369995"/>
                      </a:cubicBezTo>
                      <a:cubicBezTo>
                        <a:pt x="273734" y="322614"/>
                        <a:pt x="260936" y="273426"/>
                        <a:pt x="248187" y="226485"/>
                      </a:cubicBezTo>
                      <a:cubicBezTo>
                        <a:pt x="233973" y="174122"/>
                        <a:pt x="219124" y="120489"/>
                        <a:pt x="187520" y="76332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1" name="任意多边形: 形状 630" descr="8c19eed5-f369-452d-9200-b8e01c5cf2b2"/>
                <p:cNvSpPr/>
                <p:nvPr/>
              </p:nvSpPr>
              <p:spPr>
                <a:xfrm>
                  <a:off x="10809048" y="5289940"/>
                  <a:ext cx="163410" cy="451593"/>
                </a:xfrm>
                <a:custGeom>
                  <a:avLst/>
                  <a:gdLst>
                    <a:gd name="connsiteX0" fmla="*/ 46716 w 163410"/>
                    <a:gd name="connsiteY0" fmla="*/ 31017 h 451593"/>
                    <a:gd name="connsiteX1" fmla="*/ 6760 w 163410"/>
                    <a:gd name="connsiteY1" fmla="*/ 176140 h 451593"/>
                    <a:gd name="connsiteX2" fmla="*/ 52285 w 163410"/>
                    <a:gd name="connsiteY2" fmla="*/ 279254 h 451593"/>
                    <a:gd name="connsiteX3" fmla="*/ 54630 w 163410"/>
                    <a:gd name="connsiteY3" fmla="*/ 393358 h 451593"/>
                    <a:gd name="connsiteX4" fmla="*/ 151442 w 163410"/>
                    <a:gd name="connsiteY4" fmla="*/ 451339 h 451593"/>
                    <a:gd name="connsiteX5" fmla="*/ 163410 w 163410"/>
                    <a:gd name="connsiteY5" fmla="*/ 449678 h 451593"/>
                    <a:gd name="connsiteX6" fmla="*/ 127948 w 163410"/>
                    <a:gd name="connsiteY6" fmla="*/ 0 h 451593"/>
                    <a:gd name="connsiteX7" fmla="*/ 46716 w 163410"/>
                    <a:gd name="connsiteY7" fmla="*/ 31017 h 451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3410" h="451593">
                      <a:moveTo>
                        <a:pt x="46716" y="31017"/>
                      </a:moveTo>
                      <a:cubicBezTo>
                        <a:pt x="6125" y="65503"/>
                        <a:pt x="-10483" y="125681"/>
                        <a:pt x="6760" y="176140"/>
                      </a:cubicBezTo>
                      <a:cubicBezTo>
                        <a:pt x="18972" y="211846"/>
                        <a:pt x="46082" y="242033"/>
                        <a:pt x="52285" y="279254"/>
                      </a:cubicBezTo>
                      <a:cubicBezTo>
                        <a:pt x="58634" y="317012"/>
                        <a:pt x="42418" y="357065"/>
                        <a:pt x="54630" y="393358"/>
                      </a:cubicBezTo>
                      <a:cubicBezTo>
                        <a:pt x="67525" y="431751"/>
                        <a:pt x="111047" y="454269"/>
                        <a:pt x="151442" y="451339"/>
                      </a:cubicBezTo>
                      <a:cubicBezTo>
                        <a:pt x="155497" y="451045"/>
                        <a:pt x="159453" y="450410"/>
                        <a:pt x="163410" y="449678"/>
                      </a:cubicBezTo>
                      <a:cubicBezTo>
                        <a:pt x="153250" y="299671"/>
                        <a:pt x="141332" y="149762"/>
                        <a:pt x="127948" y="0"/>
                      </a:cubicBezTo>
                      <a:cubicBezTo>
                        <a:pt x="98396" y="1319"/>
                        <a:pt x="69235" y="11870"/>
                        <a:pt x="46716" y="31017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97" name="任意多边形: 形状 596" descr="71984a79-96b9-4006-8f0a-09e1a69e655b"/>
              <p:cNvSpPr/>
              <p:nvPr/>
            </p:nvSpPr>
            <p:spPr>
              <a:xfrm>
                <a:off x="10400269" y="5812693"/>
                <a:ext cx="381723" cy="495071"/>
              </a:xfrm>
              <a:custGeom>
                <a:avLst/>
                <a:gdLst>
                  <a:gd name="connsiteX0" fmla="*/ 67993 w 313684"/>
                  <a:gd name="connsiteY0" fmla="*/ 381205 h 406829"/>
                  <a:gd name="connsiteX1" fmla="*/ 250288 w 313684"/>
                  <a:gd name="connsiteY1" fmla="*/ 381253 h 406829"/>
                  <a:gd name="connsiteX2" fmla="*/ 301381 w 313684"/>
                  <a:gd name="connsiteY2" fmla="*/ 207898 h 406829"/>
                  <a:gd name="connsiteX3" fmla="*/ 240078 w 313684"/>
                  <a:gd name="connsiteY3" fmla="*/ 125446 h 406829"/>
                  <a:gd name="connsiteX4" fmla="*/ 186982 w 313684"/>
                  <a:gd name="connsiteY4" fmla="*/ 36302 h 406829"/>
                  <a:gd name="connsiteX5" fmla="*/ 26914 w 313684"/>
                  <a:gd name="connsiteY5" fmla="*/ 16959 h 406829"/>
                  <a:gd name="connsiteX6" fmla="*/ 0 w 313684"/>
                  <a:gd name="connsiteY6" fmla="*/ 34886 h 406829"/>
                  <a:gd name="connsiteX7" fmla="*/ 67993 w 313684"/>
                  <a:gd name="connsiteY7" fmla="*/ 381205 h 4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3684" h="406829">
                    <a:moveTo>
                      <a:pt x="67993" y="381205"/>
                    </a:moveTo>
                    <a:cubicBezTo>
                      <a:pt x="123190" y="413932"/>
                      <a:pt x="196898" y="416765"/>
                      <a:pt x="250288" y="381253"/>
                    </a:cubicBezTo>
                    <a:cubicBezTo>
                      <a:pt x="305142" y="344814"/>
                      <a:pt x="330737" y="266807"/>
                      <a:pt x="301381" y="207898"/>
                    </a:cubicBezTo>
                    <a:cubicBezTo>
                      <a:pt x="286091" y="177175"/>
                      <a:pt x="258885" y="154168"/>
                      <a:pt x="240078" y="125446"/>
                    </a:cubicBezTo>
                    <a:cubicBezTo>
                      <a:pt x="221078" y="96432"/>
                      <a:pt x="210722" y="61604"/>
                      <a:pt x="186982" y="36302"/>
                    </a:cubicBezTo>
                    <a:cubicBezTo>
                      <a:pt x="147515" y="-5852"/>
                      <a:pt x="78056" y="-9906"/>
                      <a:pt x="26914" y="16959"/>
                    </a:cubicBezTo>
                    <a:cubicBezTo>
                      <a:pt x="17291" y="22039"/>
                      <a:pt x="8450" y="28194"/>
                      <a:pt x="0" y="34886"/>
                    </a:cubicBezTo>
                    <a:cubicBezTo>
                      <a:pt x="22664" y="150309"/>
                      <a:pt x="45328" y="265782"/>
                      <a:pt x="67993" y="381205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8" name="任意多边形: 形状 597" descr="e964451f-51e4-4c0f-9bd9-48e60ae19051"/>
              <p:cNvSpPr/>
              <p:nvPr/>
            </p:nvSpPr>
            <p:spPr>
              <a:xfrm>
                <a:off x="10919319" y="6316864"/>
                <a:ext cx="254924" cy="375856"/>
              </a:xfrm>
              <a:custGeom>
                <a:avLst/>
                <a:gdLst>
                  <a:gd name="connsiteX0" fmla="*/ 209100 w 209486"/>
                  <a:gd name="connsiteY0" fmla="*/ 239997 h 308863"/>
                  <a:gd name="connsiteX1" fmla="*/ 206072 w 209486"/>
                  <a:gd name="connsiteY1" fmla="*/ 7440 h 308863"/>
                  <a:gd name="connsiteX2" fmla="*/ 48103 w 209486"/>
                  <a:gd name="connsiteY2" fmla="*/ 42707 h 308863"/>
                  <a:gd name="connsiteX3" fmla="*/ 7903 w 209486"/>
                  <a:gd name="connsiteY3" fmla="*/ 205609 h 308863"/>
                  <a:gd name="connsiteX4" fmla="*/ 140032 w 209486"/>
                  <a:gd name="connsiteY4" fmla="*/ 308430 h 308863"/>
                  <a:gd name="connsiteX5" fmla="*/ 209442 w 209486"/>
                  <a:gd name="connsiteY5" fmla="*/ 296707 h 308863"/>
                  <a:gd name="connsiteX6" fmla="*/ 209100 w 209486"/>
                  <a:gd name="connsiteY6" fmla="*/ 239997 h 308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9486" h="308863">
                    <a:moveTo>
                      <a:pt x="209100" y="239997"/>
                    </a:moveTo>
                    <a:cubicBezTo>
                      <a:pt x="208074" y="162478"/>
                      <a:pt x="207049" y="84959"/>
                      <a:pt x="206072" y="7440"/>
                    </a:cubicBezTo>
                    <a:cubicBezTo>
                      <a:pt x="152243" y="-9949"/>
                      <a:pt x="89182" y="3679"/>
                      <a:pt x="48103" y="42707"/>
                    </a:cubicBezTo>
                    <a:cubicBezTo>
                      <a:pt x="5265" y="83396"/>
                      <a:pt x="-11246" y="149729"/>
                      <a:pt x="7903" y="205609"/>
                    </a:cubicBezTo>
                    <a:cubicBezTo>
                      <a:pt x="27099" y="261489"/>
                      <a:pt x="81172" y="303790"/>
                      <a:pt x="140032" y="308430"/>
                    </a:cubicBezTo>
                    <a:cubicBezTo>
                      <a:pt x="163673" y="310286"/>
                      <a:pt x="187755" y="306135"/>
                      <a:pt x="209442" y="296707"/>
                    </a:cubicBezTo>
                    <a:cubicBezTo>
                      <a:pt x="209589" y="277755"/>
                      <a:pt x="209344" y="258851"/>
                      <a:pt x="209100" y="239997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9" name="任意多边形: 形状 598" descr="959d6ea9-0f7f-4dfb-be8d-19cc3c5de74b"/>
              <p:cNvSpPr/>
              <p:nvPr/>
            </p:nvSpPr>
            <p:spPr>
              <a:xfrm>
                <a:off x="9293062" y="6291600"/>
                <a:ext cx="274497" cy="388923"/>
              </a:xfrm>
              <a:custGeom>
                <a:avLst/>
                <a:gdLst>
                  <a:gd name="connsiteX0" fmla="*/ 146000 w 225570"/>
                  <a:gd name="connsiteY0" fmla="*/ 1043 h 319601"/>
                  <a:gd name="connsiteX1" fmla="*/ 36194 w 225570"/>
                  <a:gd name="connsiteY1" fmla="*/ 33574 h 319601"/>
                  <a:gd name="connsiteX2" fmla="*/ 2783 w 225570"/>
                  <a:gd name="connsiteY2" fmla="*/ 198137 h 319601"/>
                  <a:gd name="connsiteX3" fmla="*/ 31846 w 225570"/>
                  <a:gd name="connsiteY3" fmla="*/ 290603 h 319601"/>
                  <a:gd name="connsiteX4" fmla="*/ 141115 w 225570"/>
                  <a:gd name="connsiteY4" fmla="*/ 316345 h 319601"/>
                  <a:gd name="connsiteX5" fmla="*/ 172621 w 225570"/>
                  <a:gd name="connsiteY5" fmla="*/ 307357 h 319601"/>
                  <a:gd name="connsiteX6" fmla="*/ 225570 w 225570"/>
                  <a:gd name="connsiteY6" fmla="*/ 23463 h 319601"/>
                  <a:gd name="connsiteX7" fmla="*/ 146000 w 225570"/>
                  <a:gd name="connsiteY7" fmla="*/ 1043 h 319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5570" h="319601">
                    <a:moveTo>
                      <a:pt x="146000" y="1043"/>
                    </a:moveTo>
                    <a:cubicBezTo>
                      <a:pt x="106776" y="-3304"/>
                      <a:pt x="64133" y="5634"/>
                      <a:pt x="36194" y="33574"/>
                    </a:cubicBezTo>
                    <a:cubicBezTo>
                      <a:pt x="-4740" y="74556"/>
                      <a:pt x="-2346" y="140450"/>
                      <a:pt x="2783" y="198137"/>
                    </a:cubicBezTo>
                    <a:cubicBezTo>
                      <a:pt x="5714" y="230913"/>
                      <a:pt x="9719" y="266277"/>
                      <a:pt x="31846" y="290603"/>
                    </a:cubicBezTo>
                    <a:cubicBezTo>
                      <a:pt x="58174" y="319569"/>
                      <a:pt x="102722" y="323867"/>
                      <a:pt x="141115" y="316345"/>
                    </a:cubicBezTo>
                    <a:cubicBezTo>
                      <a:pt x="151813" y="314245"/>
                      <a:pt x="162314" y="311167"/>
                      <a:pt x="172621" y="307357"/>
                    </a:cubicBezTo>
                    <a:cubicBezTo>
                      <a:pt x="190255" y="212742"/>
                      <a:pt x="207937" y="118078"/>
                      <a:pt x="225570" y="23463"/>
                    </a:cubicBezTo>
                    <a:cubicBezTo>
                      <a:pt x="199877" y="12912"/>
                      <a:pt x="173549" y="4072"/>
                      <a:pt x="146000" y="1043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0" name="任意多边形: 形状 599" descr="a8ff2e7c-065d-4027-99fc-daf3249e2c41"/>
              <p:cNvSpPr/>
              <p:nvPr/>
            </p:nvSpPr>
            <p:spPr>
              <a:xfrm>
                <a:off x="10442471" y="2966968"/>
                <a:ext cx="692666" cy="664074"/>
              </a:xfrm>
              <a:custGeom>
                <a:avLst/>
                <a:gdLst>
                  <a:gd name="connsiteX0" fmla="*/ 569204 w 569204"/>
                  <a:gd name="connsiteY0" fmla="*/ 222103 h 545709"/>
                  <a:gd name="connsiteX1" fmla="*/ 538187 w 569204"/>
                  <a:gd name="connsiteY1" fmla="*/ 10111 h 545709"/>
                  <a:gd name="connsiteX2" fmla="*/ 514888 w 569204"/>
                  <a:gd name="connsiteY2" fmla="*/ 0 h 545709"/>
                  <a:gd name="connsiteX3" fmla="*/ 57932 w 569204"/>
                  <a:gd name="connsiteY3" fmla="*/ 184394 h 545709"/>
                  <a:gd name="connsiteX4" fmla="*/ 0 w 569204"/>
                  <a:gd name="connsiteY4" fmla="*/ 545709 h 545709"/>
                  <a:gd name="connsiteX5" fmla="*/ 569204 w 569204"/>
                  <a:gd name="connsiteY5" fmla="*/ 222103 h 545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69204" h="545709">
                    <a:moveTo>
                      <a:pt x="569204" y="222103"/>
                    </a:moveTo>
                    <a:cubicBezTo>
                      <a:pt x="558897" y="151423"/>
                      <a:pt x="548543" y="80791"/>
                      <a:pt x="538187" y="10111"/>
                    </a:cubicBezTo>
                    <a:lnTo>
                      <a:pt x="514888" y="0"/>
                    </a:lnTo>
                    <a:lnTo>
                      <a:pt x="57932" y="184394"/>
                    </a:lnTo>
                    <a:cubicBezTo>
                      <a:pt x="40494" y="305142"/>
                      <a:pt x="21151" y="425548"/>
                      <a:pt x="0" y="545709"/>
                    </a:cubicBezTo>
                    <a:cubicBezTo>
                      <a:pt x="329565" y="526366"/>
                      <a:pt x="491734" y="357065"/>
                      <a:pt x="569204" y="222103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  <a:alpha val="54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01" name="组合 600" descr="bf03cfb8-f9ff-4f2b-b7f3-644812a26302"/>
              <p:cNvGrpSpPr/>
              <p:nvPr/>
            </p:nvGrpSpPr>
            <p:grpSpPr>
              <a:xfrm>
                <a:off x="9786859" y="1999819"/>
                <a:ext cx="1663903" cy="1445504"/>
                <a:chOff x="9564876" y="2140988"/>
                <a:chExt cx="1367327" cy="1187856"/>
              </a:xfrm>
            </p:grpSpPr>
            <p:sp>
              <p:nvSpPr>
                <p:cNvPr id="610" name="任意多边形: 形状 609" descr="00da3f0f-7770-415a-8160-aadc6808ee78"/>
                <p:cNvSpPr/>
                <p:nvPr/>
              </p:nvSpPr>
              <p:spPr>
                <a:xfrm>
                  <a:off x="10129772" y="2140988"/>
                  <a:ext cx="107001" cy="289156"/>
                </a:xfrm>
                <a:custGeom>
                  <a:avLst/>
                  <a:gdLst>
                    <a:gd name="connsiteX0" fmla="*/ 92408 w 107001"/>
                    <a:gd name="connsiteY0" fmla="*/ 289157 h 289156"/>
                    <a:gd name="connsiteX1" fmla="*/ 91089 w 107001"/>
                    <a:gd name="connsiteY1" fmla="*/ 289108 h 289156"/>
                    <a:gd name="connsiteX2" fmla="*/ 79708 w 107001"/>
                    <a:gd name="connsiteY2" fmla="*/ 275138 h 289156"/>
                    <a:gd name="connsiteX3" fmla="*/ 2922 w 107001"/>
                    <a:gd name="connsiteY3" fmla="*/ 20893 h 289156"/>
                    <a:gd name="connsiteX4" fmla="*/ 4632 w 107001"/>
                    <a:gd name="connsiteY4" fmla="*/ 2918 h 289156"/>
                    <a:gd name="connsiteX5" fmla="*/ 22607 w 107001"/>
                    <a:gd name="connsiteY5" fmla="*/ 4676 h 289156"/>
                    <a:gd name="connsiteX6" fmla="*/ 105109 w 107001"/>
                    <a:gd name="connsiteY6" fmla="*/ 277727 h 289156"/>
                    <a:gd name="connsiteX7" fmla="*/ 92408 w 107001"/>
                    <a:gd name="connsiteY7" fmla="*/ 289157 h 289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000" h="289156">
                      <a:moveTo>
                        <a:pt x="92408" y="289157"/>
                      </a:moveTo>
                      <a:cubicBezTo>
                        <a:pt x="91968" y="289157"/>
                        <a:pt x="91530" y="289157"/>
                        <a:pt x="91089" y="289108"/>
                      </a:cubicBezTo>
                      <a:cubicBezTo>
                        <a:pt x="84105" y="288375"/>
                        <a:pt x="78976" y="282123"/>
                        <a:pt x="79708" y="275138"/>
                      </a:cubicBezTo>
                      <a:cubicBezTo>
                        <a:pt x="89038" y="184186"/>
                        <a:pt x="61050" y="91476"/>
                        <a:pt x="2922" y="20893"/>
                      </a:cubicBezTo>
                      <a:cubicBezTo>
                        <a:pt x="-1572" y="15472"/>
                        <a:pt x="-790" y="7412"/>
                        <a:pt x="4632" y="2918"/>
                      </a:cubicBezTo>
                      <a:cubicBezTo>
                        <a:pt x="10054" y="-1576"/>
                        <a:pt x="18114" y="-794"/>
                        <a:pt x="22607" y="4676"/>
                      </a:cubicBezTo>
                      <a:cubicBezTo>
                        <a:pt x="85082" y="80486"/>
                        <a:pt x="115121" y="180034"/>
                        <a:pt x="105109" y="277727"/>
                      </a:cubicBezTo>
                      <a:cubicBezTo>
                        <a:pt x="104424" y="284272"/>
                        <a:pt x="98905" y="289157"/>
                        <a:pt x="92408" y="289157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611" name="组合 610" descr="e09af129-656a-4571-a2f7-35be6a27be72"/>
                <p:cNvGrpSpPr/>
                <p:nvPr/>
              </p:nvGrpSpPr>
              <p:grpSpPr>
                <a:xfrm>
                  <a:off x="10519067" y="2341736"/>
                  <a:ext cx="413136" cy="304488"/>
                  <a:chOff x="10519067" y="2341736"/>
                  <a:chExt cx="413136" cy="304488"/>
                </a:xfrm>
              </p:grpSpPr>
              <p:sp>
                <p:nvSpPr>
                  <p:cNvPr id="625" name="任意多边形: 形状 624" descr="01783738-19f7-4d58-99c2-317d28d4da3e"/>
                  <p:cNvSpPr/>
                  <p:nvPr/>
                </p:nvSpPr>
                <p:spPr>
                  <a:xfrm>
                    <a:off x="10519067" y="2341736"/>
                    <a:ext cx="413136" cy="304488"/>
                  </a:xfrm>
                  <a:custGeom>
                    <a:avLst/>
                    <a:gdLst>
                      <a:gd name="connsiteX0" fmla="*/ 0 w 413136"/>
                      <a:gd name="connsiteY0" fmla="*/ 249991 h 304488"/>
                      <a:gd name="connsiteX1" fmla="*/ 380853 w 413136"/>
                      <a:gd name="connsiteY1" fmla="*/ 1511 h 304488"/>
                      <a:gd name="connsiteX2" fmla="*/ 409575 w 413136"/>
                      <a:gd name="connsiteY2" fmla="*/ 14016 h 304488"/>
                      <a:gd name="connsiteX3" fmla="*/ 411920 w 413136"/>
                      <a:gd name="connsiteY3" fmla="*/ 40099 h 304488"/>
                      <a:gd name="connsiteX4" fmla="*/ 262597 w 413136"/>
                      <a:gd name="connsiteY4" fmla="*/ 272461 h 304488"/>
                      <a:gd name="connsiteX5" fmla="*/ 0 w 413136"/>
                      <a:gd name="connsiteY5" fmla="*/ 249991 h 30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13136" h="304488">
                        <a:moveTo>
                          <a:pt x="0" y="249991"/>
                        </a:moveTo>
                        <a:cubicBezTo>
                          <a:pt x="51240" y="94514"/>
                          <a:pt x="217903" y="-14218"/>
                          <a:pt x="380853" y="1511"/>
                        </a:cubicBezTo>
                        <a:cubicBezTo>
                          <a:pt x="391648" y="2537"/>
                          <a:pt x="403713" y="4881"/>
                          <a:pt x="409575" y="14016"/>
                        </a:cubicBezTo>
                        <a:cubicBezTo>
                          <a:pt x="414411" y="21538"/>
                          <a:pt x="413384" y="31307"/>
                          <a:pt x="411920" y="40099"/>
                        </a:cubicBezTo>
                        <a:cubicBezTo>
                          <a:pt x="396094" y="133884"/>
                          <a:pt x="344805" y="224689"/>
                          <a:pt x="262597" y="272461"/>
                        </a:cubicBezTo>
                        <a:cubicBezTo>
                          <a:pt x="180340" y="320183"/>
                          <a:pt x="66285" y="316080"/>
                          <a:pt x="0" y="249991"/>
                        </a:cubicBezTo>
                        <a:close/>
                      </a:path>
                    </a:pathLst>
                  </a:custGeom>
                  <a:solidFill>
                    <a:srgbClr val="FFB31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26" name="任意多边形: 形状 625" descr="cb2f3672-5e50-4681-9a3b-ed0052e33df0"/>
                  <p:cNvSpPr/>
                  <p:nvPr/>
                </p:nvSpPr>
                <p:spPr>
                  <a:xfrm>
                    <a:off x="10519067" y="2412233"/>
                    <a:ext cx="317453" cy="233982"/>
                  </a:xfrm>
                  <a:custGeom>
                    <a:avLst/>
                    <a:gdLst>
                      <a:gd name="connsiteX0" fmla="*/ 0 w 317453"/>
                      <a:gd name="connsiteY0" fmla="*/ 192097 h 233982"/>
                      <a:gd name="connsiteX1" fmla="*/ 292637 w 317453"/>
                      <a:gd name="connsiteY1" fmla="*/ 1158 h 233982"/>
                      <a:gd name="connsiteX2" fmla="*/ 314715 w 317453"/>
                      <a:gd name="connsiteY2" fmla="*/ 10731 h 233982"/>
                      <a:gd name="connsiteX3" fmla="*/ 316523 w 317453"/>
                      <a:gd name="connsiteY3" fmla="*/ 30758 h 233982"/>
                      <a:gd name="connsiteX4" fmla="*/ 201784 w 317453"/>
                      <a:gd name="connsiteY4" fmla="*/ 209291 h 233982"/>
                      <a:gd name="connsiteX5" fmla="*/ 0 w 317453"/>
                      <a:gd name="connsiteY5" fmla="*/ 192097 h 233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7453" h="233982">
                        <a:moveTo>
                          <a:pt x="0" y="192097"/>
                        </a:moveTo>
                        <a:cubicBezTo>
                          <a:pt x="39370" y="72619"/>
                          <a:pt x="167445" y="-10907"/>
                          <a:pt x="292637" y="1158"/>
                        </a:cubicBezTo>
                        <a:cubicBezTo>
                          <a:pt x="300893" y="1939"/>
                          <a:pt x="310222" y="3746"/>
                          <a:pt x="314715" y="10731"/>
                        </a:cubicBezTo>
                        <a:cubicBezTo>
                          <a:pt x="318428" y="16495"/>
                          <a:pt x="317647" y="24018"/>
                          <a:pt x="316523" y="30758"/>
                        </a:cubicBezTo>
                        <a:cubicBezTo>
                          <a:pt x="304361" y="102807"/>
                          <a:pt x="264990" y="172608"/>
                          <a:pt x="201784" y="209291"/>
                        </a:cubicBezTo>
                        <a:cubicBezTo>
                          <a:pt x="138576" y="246072"/>
                          <a:pt x="50946" y="242897"/>
                          <a:pt x="0" y="192097"/>
                        </a:cubicBezTo>
                        <a:close/>
                      </a:path>
                    </a:pathLst>
                  </a:custGeom>
                  <a:solidFill>
                    <a:srgbClr val="F9893D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612" name="组合 611" descr="478965d4-aa8d-44db-a46f-5560ecab07b8"/>
                <p:cNvGrpSpPr/>
                <p:nvPr/>
              </p:nvGrpSpPr>
              <p:grpSpPr>
                <a:xfrm>
                  <a:off x="9835891" y="2187004"/>
                  <a:ext cx="308983" cy="402038"/>
                  <a:chOff x="9835891" y="2187004"/>
                  <a:chExt cx="308983" cy="402038"/>
                </a:xfrm>
              </p:grpSpPr>
              <p:sp>
                <p:nvSpPr>
                  <p:cNvPr id="623" name="任意多边形: 形状 622" descr="4326923c-a393-4ec1-8c67-ac321b06991c"/>
                  <p:cNvSpPr/>
                  <p:nvPr/>
                </p:nvSpPr>
                <p:spPr>
                  <a:xfrm>
                    <a:off x="9835891" y="2187004"/>
                    <a:ext cx="308983" cy="393359"/>
                  </a:xfrm>
                  <a:custGeom>
                    <a:avLst/>
                    <a:gdLst>
                      <a:gd name="connsiteX0" fmla="*/ 307892 w 308983"/>
                      <a:gd name="connsiteY0" fmla="*/ 380642 h 393359"/>
                      <a:gd name="connsiteX1" fmla="*/ 53940 w 308983"/>
                      <a:gd name="connsiteY1" fmla="*/ 3403 h 393359"/>
                      <a:gd name="connsiteX2" fmla="*/ 22631 w 308983"/>
                      <a:gd name="connsiteY2" fmla="*/ 3696 h 393359"/>
                      <a:gd name="connsiteX3" fmla="*/ 10321 w 308983"/>
                      <a:gd name="connsiteY3" fmla="*/ 26850 h 393359"/>
                      <a:gd name="connsiteX4" fmla="*/ 57360 w 308983"/>
                      <a:gd name="connsiteY4" fmla="*/ 299020 h 393359"/>
                      <a:gd name="connsiteX5" fmla="*/ 307892 w 308983"/>
                      <a:gd name="connsiteY5" fmla="*/ 380642 h 393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8983" h="393359">
                        <a:moveTo>
                          <a:pt x="307892" y="380642"/>
                        </a:moveTo>
                        <a:cubicBezTo>
                          <a:pt x="321275" y="217496"/>
                          <a:pt x="210150" y="52396"/>
                          <a:pt x="53940" y="3403"/>
                        </a:cubicBezTo>
                        <a:cubicBezTo>
                          <a:pt x="43634" y="179"/>
                          <a:pt x="31569" y="-2409"/>
                          <a:pt x="22631" y="3696"/>
                        </a:cubicBezTo>
                        <a:cubicBezTo>
                          <a:pt x="15255" y="8728"/>
                          <a:pt x="12373" y="18106"/>
                          <a:pt x="10321" y="26850"/>
                        </a:cubicBezTo>
                        <a:cubicBezTo>
                          <a:pt x="-11611" y="119364"/>
                          <a:pt x="210" y="223016"/>
                          <a:pt x="57360" y="299020"/>
                        </a:cubicBezTo>
                        <a:cubicBezTo>
                          <a:pt x="114461" y="375074"/>
                          <a:pt x="221092" y="415665"/>
                          <a:pt x="307892" y="380642"/>
                        </a:cubicBezTo>
                        <a:close/>
                      </a:path>
                    </a:pathLst>
                  </a:custGeom>
                  <a:solidFill>
                    <a:srgbClr val="FFB31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24" name="任意多边形: 形状 623" descr="2f4c716b-1b14-4387-935c-8020e23ef85a"/>
                  <p:cNvSpPr/>
                  <p:nvPr/>
                </p:nvSpPr>
                <p:spPr>
                  <a:xfrm>
                    <a:off x="9902221" y="2286811"/>
                    <a:ext cx="237462" cy="302231"/>
                  </a:xfrm>
                  <a:custGeom>
                    <a:avLst/>
                    <a:gdLst>
                      <a:gd name="connsiteX0" fmla="*/ 236627 w 237462"/>
                      <a:gd name="connsiteY0" fmla="*/ 292460 h 302231"/>
                      <a:gd name="connsiteX1" fmla="*/ 41487 w 237462"/>
                      <a:gd name="connsiteY1" fmla="*/ 2608 h 302231"/>
                      <a:gd name="connsiteX2" fmla="*/ 17406 w 237462"/>
                      <a:gd name="connsiteY2" fmla="*/ 2852 h 302231"/>
                      <a:gd name="connsiteX3" fmla="*/ 7930 w 237462"/>
                      <a:gd name="connsiteY3" fmla="*/ 20632 h 302231"/>
                      <a:gd name="connsiteX4" fmla="*/ 44076 w 237462"/>
                      <a:gd name="connsiteY4" fmla="*/ 229742 h 302231"/>
                      <a:gd name="connsiteX5" fmla="*/ 236627 w 237462"/>
                      <a:gd name="connsiteY5" fmla="*/ 292460 h 3022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7462" h="302231">
                        <a:moveTo>
                          <a:pt x="236627" y="292460"/>
                        </a:moveTo>
                        <a:cubicBezTo>
                          <a:pt x="246885" y="167072"/>
                          <a:pt x="161502" y="40268"/>
                          <a:pt x="41487" y="2608"/>
                        </a:cubicBezTo>
                        <a:cubicBezTo>
                          <a:pt x="33574" y="116"/>
                          <a:pt x="24293" y="-1837"/>
                          <a:pt x="17406" y="2852"/>
                        </a:cubicBezTo>
                        <a:cubicBezTo>
                          <a:pt x="11740" y="6711"/>
                          <a:pt x="9542" y="13940"/>
                          <a:pt x="7930" y="20632"/>
                        </a:cubicBezTo>
                        <a:cubicBezTo>
                          <a:pt x="-8922" y="91752"/>
                          <a:pt x="163" y="171371"/>
                          <a:pt x="44076" y="229742"/>
                        </a:cubicBezTo>
                        <a:cubicBezTo>
                          <a:pt x="87989" y="288162"/>
                          <a:pt x="169953" y="319375"/>
                          <a:pt x="236627" y="292460"/>
                        </a:cubicBezTo>
                        <a:close/>
                      </a:path>
                    </a:pathLst>
                  </a:custGeom>
                  <a:solidFill>
                    <a:srgbClr val="F9893D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613" name="任意多边形: 形状 612" descr="cc4b17ea-cf72-473f-9ecf-8d07f790e08c"/>
                <p:cNvSpPr/>
                <p:nvPr/>
              </p:nvSpPr>
              <p:spPr>
                <a:xfrm>
                  <a:off x="9564876" y="2375015"/>
                  <a:ext cx="1170117" cy="953829"/>
                </a:xfrm>
                <a:custGeom>
                  <a:avLst/>
                  <a:gdLst>
                    <a:gd name="connsiteX0" fmla="*/ 922930 w 1170117"/>
                    <a:gd name="connsiteY0" fmla="*/ 33490 h 953829"/>
                    <a:gd name="connsiteX1" fmla="*/ 639525 w 1170117"/>
                    <a:gd name="connsiteY1" fmla="*/ 1447 h 953829"/>
                    <a:gd name="connsiteX2" fmla="*/ 388699 w 1170117"/>
                    <a:gd name="connsiteY2" fmla="*/ 120974 h 953829"/>
                    <a:gd name="connsiteX3" fmla="*/ 238448 w 1170117"/>
                    <a:gd name="connsiteY3" fmla="*/ 371994 h 953829"/>
                    <a:gd name="connsiteX4" fmla="*/ 43210 w 1170117"/>
                    <a:gd name="connsiteY4" fmla="*/ 488443 h 953829"/>
                    <a:gd name="connsiteX5" fmla="*/ 25967 w 1170117"/>
                    <a:gd name="connsiteY5" fmla="*/ 712452 h 953829"/>
                    <a:gd name="connsiteX6" fmla="*/ 201863 w 1170117"/>
                    <a:gd name="connsiteY6" fmla="*/ 869541 h 953829"/>
                    <a:gd name="connsiteX7" fmla="*/ 846681 w 1170117"/>
                    <a:gd name="connsiteY7" fmla="*/ 884977 h 953829"/>
                    <a:gd name="connsiteX8" fmla="*/ 1168870 w 1170117"/>
                    <a:gd name="connsiteY8" fmla="*/ 341465 h 953829"/>
                    <a:gd name="connsiteX9" fmla="*/ 922930 w 1170117"/>
                    <a:gd name="connsiteY9" fmla="*/ 33490 h 953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170117" h="953829">
                      <a:moveTo>
                        <a:pt x="922930" y="33490"/>
                      </a:moveTo>
                      <a:cubicBezTo>
                        <a:pt x="829536" y="14001"/>
                        <a:pt x="734677" y="-5538"/>
                        <a:pt x="639525" y="1447"/>
                      </a:cubicBezTo>
                      <a:cubicBezTo>
                        <a:pt x="544372" y="8432"/>
                        <a:pt x="447266" y="45653"/>
                        <a:pt x="388699" y="120974"/>
                      </a:cubicBezTo>
                      <a:cubicBezTo>
                        <a:pt x="328423" y="198493"/>
                        <a:pt x="313623" y="308836"/>
                        <a:pt x="238448" y="371994"/>
                      </a:cubicBezTo>
                      <a:cubicBezTo>
                        <a:pt x="180126" y="421036"/>
                        <a:pt x="94889" y="432466"/>
                        <a:pt x="43210" y="488443"/>
                      </a:cubicBezTo>
                      <a:cubicBezTo>
                        <a:pt x="-10960" y="547108"/>
                        <a:pt x="-11253" y="641820"/>
                        <a:pt x="25967" y="712452"/>
                      </a:cubicBezTo>
                      <a:cubicBezTo>
                        <a:pt x="63188" y="783083"/>
                        <a:pt x="130889" y="832858"/>
                        <a:pt x="201863" y="869541"/>
                      </a:cubicBezTo>
                      <a:cubicBezTo>
                        <a:pt x="400178" y="972020"/>
                        <a:pt x="647437" y="985649"/>
                        <a:pt x="846681" y="884977"/>
                      </a:cubicBezTo>
                      <a:cubicBezTo>
                        <a:pt x="1045875" y="784256"/>
                        <a:pt x="1184842" y="564155"/>
                        <a:pt x="1168870" y="341465"/>
                      </a:cubicBezTo>
                      <a:cubicBezTo>
                        <a:pt x="1158417" y="195073"/>
                        <a:pt x="1060040" y="62114"/>
                        <a:pt x="922930" y="3349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14" name="任意多边形: 形状 613" descr="c92d635d-ba77-494c-8637-0c90268a8632"/>
                <p:cNvSpPr/>
                <p:nvPr/>
              </p:nvSpPr>
              <p:spPr>
                <a:xfrm>
                  <a:off x="9564876" y="2776073"/>
                  <a:ext cx="463792" cy="478057"/>
                </a:xfrm>
                <a:custGeom>
                  <a:avLst/>
                  <a:gdLst>
                    <a:gd name="connsiteX0" fmla="*/ 425627 w 463792"/>
                    <a:gd name="connsiteY0" fmla="*/ 131689 h 478057"/>
                    <a:gd name="connsiteX1" fmla="*/ 355972 w 463792"/>
                    <a:gd name="connsiteY1" fmla="*/ 109220 h 478057"/>
                    <a:gd name="connsiteX2" fmla="*/ 233320 w 463792"/>
                    <a:gd name="connsiteY2" fmla="*/ 25888 h 478057"/>
                    <a:gd name="connsiteX3" fmla="*/ 194194 w 463792"/>
                    <a:gd name="connsiteY3" fmla="*/ 0 h 478057"/>
                    <a:gd name="connsiteX4" fmla="*/ 43210 w 463792"/>
                    <a:gd name="connsiteY4" fmla="*/ 87434 h 478057"/>
                    <a:gd name="connsiteX5" fmla="*/ 25967 w 463792"/>
                    <a:gd name="connsiteY5" fmla="*/ 311443 h 478057"/>
                    <a:gd name="connsiteX6" fmla="*/ 201863 w 463792"/>
                    <a:gd name="connsiteY6" fmla="*/ 468532 h 478057"/>
                    <a:gd name="connsiteX7" fmla="*/ 221645 w 463792"/>
                    <a:gd name="connsiteY7" fmla="*/ 478057 h 478057"/>
                    <a:gd name="connsiteX8" fmla="*/ 458940 w 463792"/>
                    <a:gd name="connsiteY8" fmla="*/ 258543 h 478057"/>
                    <a:gd name="connsiteX9" fmla="*/ 425627 w 463792"/>
                    <a:gd name="connsiteY9" fmla="*/ 131689 h 478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63792" h="478057">
                      <a:moveTo>
                        <a:pt x="425627" y="131689"/>
                      </a:moveTo>
                      <a:cubicBezTo>
                        <a:pt x="405062" y="118403"/>
                        <a:pt x="379320" y="116645"/>
                        <a:pt x="355972" y="109220"/>
                      </a:cubicBezTo>
                      <a:cubicBezTo>
                        <a:pt x="308542" y="94175"/>
                        <a:pt x="272494" y="56564"/>
                        <a:pt x="233320" y="25888"/>
                      </a:cubicBezTo>
                      <a:cubicBezTo>
                        <a:pt x="221254" y="16412"/>
                        <a:pt x="208017" y="7473"/>
                        <a:pt x="194194" y="0"/>
                      </a:cubicBezTo>
                      <a:cubicBezTo>
                        <a:pt x="142319" y="27647"/>
                        <a:pt x="82922" y="44401"/>
                        <a:pt x="43210" y="87434"/>
                      </a:cubicBezTo>
                      <a:cubicBezTo>
                        <a:pt x="-10960" y="146099"/>
                        <a:pt x="-11253" y="240811"/>
                        <a:pt x="25967" y="311443"/>
                      </a:cubicBezTo>
                      <a:cubicBezTo>
                        <a:pt x="63237" y="382074"/>
                        <a:pt x="130889" y="431849"/>
                        <a:pt x="201863" y="468532"/>
                      </a:cubicBezTo>
                      <a:cubicBezTo>
                        <a:pt x="208359" y="471903"/>
                        <a:pt x="215051" y="474882"/>
                        <a:pt x="221645" y="478057"/>
                      </a:cubicBezTo>
                      <a:cubicBezTo>
                        <a:pt x="334578" y="462085"/>
                        <a:pt x="433149" y="370254"/>
                        <a:pt x="458940" y="258543"/>
                      </a:cubicBezTo>
                      <a:cubicBezTo>
                        <a:pt x="469442" y="213116"/>
                        <a:pt x="464851" y="157040"/>
                        <a:pt x="425627" y="131689"/>
                      </a:cubicBezTo>
                      <a:close/>
                    </a:path>
                  </a:pathLst>
                </a:custGeom>
                <a:solidFill>
                  <a:srgbClr val="F9893D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615" name="组合 614" descr="7611b9b8-b4cd-484a-8dff-c78dea659694"/>
                <p:cNvGrpSpPr/>
                <p:nvPr/>
              </p:nvGrpSpPr>
              <p:grpSpPr>
                <a:xfrm>
                  <a:off x="9824280" y="2674766"/>
                  <a:ext cx="590164" cy="330290"/>
                  <a:chOff x="9824280" y="2674766"/>
                  <a:chExt cx="590164" cy="330290"/>
                </a:xfrm>
              </p:grpSpPr>
              <p:sp>
                <p:nvSpPr>
                  <p:cNvPr id="620" name="任意多边形: 形状 619" descr="34cabfc7-1b74-4d7c-9afe-b6bcd4605f4b"/>
                  <p:cNvSpPr/>
                  <p:nvPr/>
                </p:nvSpPr>
                <p:spPr>
                  <a:xfrm rot="-797148">
                    <a:off x="10226456" y="2817068"/>
                    <a:ext cx="170662" cy="170662"/>
                  </a:xfrm>
                  <a:custGeom>
                    <a:avLst/>
                    <a:gdLst>
                      <a:gd name="connsiteX0" fmla="*/ 170663 w 170662"/>
                      <a:gd name="connsiteY0" fmla="*/ 85331 h 170662"/>
                      <a:gd name="connsiteX1" fmla="*/ 85332 w 170662"/>
                      <a:gd name="connsiteY1" fmla="*/ 170662 h 170662"/>
                      <a:gd name="connsiteX2" fmla="*/ 1 w 170662"/>
                      <a:gd name="connsiteY2" fmla="*/ 85331 h 170662"/>
                      <a:gd name="connsiteX3" fmla="*/ 85332 w 170662"/>
                      <a:gd name="connsiteY3" fmla="*/ 0 h 170662"/>
                      <a:gd name="connsiteX4" fmla="*/ 170663 w 170662"/>
                      <a:gd name="connsiteY4" fmla="*/ 85331 h 170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0662" h="170662">
                        <a:moveTo>
                          <a:pt x="170663" y="85331"/>
                        </a:moveTo>
                        <a:cubicBezTo>
                          <a:pt x="170663" y="132458"/>
                          <a:pt x="132459" y="170662"/>
                          <a:pt x="85332" y="170662"/>
                        </a:cubicBezTo>
                        <a:cubicBezTo>
                          <a:pt x="38205" y="170662"/>
                          <a:pt x="1" y="132458"/>
                          <a:pt x="1" y="85331"/>
                        </a:cubicBezTo>
                        <a:cubicBezTo>
                          <a:pt x="1" y="38204"/>
                          <a:pt x="38205" y="0"/>
                          <a:pt x="85332" y="0"/>
                        </a:cubicBezTo>
                        <a:cubicBezTo>
                          <a:pt x="132459" y="0"/>
                          <a:pt x="170663" y="38204"/>
                          <a:pt x="170663" y="85331"/>
                        </a:cubicBezTo>
                        <a:close/>
                      </a:path>
                    </a:pathLst>
                  </a:custGeom>
                  <a:solidFill>
                    <a:srgbClr val="F9893D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21" name="任意多边形: 形状 620" descr="dbd52e38-6f4f-45d7-88c2-da4912fa00a1"/>
                  <p:cNvSpPr/>
                  <p:nvPr/>
                </p:nvSpPr>
                <p:spPr>
                  <a:xfrm>
                    <a:off x="10174262" y="2802352"/>
                    <a:ext cx="91928" cy="91928"/>
                  </a:xfrm>
                  <a:custGeom>
                    <a:avLst/>
                    <a:gdLst>
                      <a:gd name="connsiteX0" fmla="*/ 91928 w 91928"/>
                      <a:gd name="connsiteY0" fmla="*/ 45964 h 91928"/>
                      <a:gd name="connsiteX1" fmla="*/ 45965 w 91928"/>
                      <a:gd name="connsiteY1" fmla="*/ 91928 h 91928"/>
                      <a:gd name="connsiteX2" fmla="*/ 1 w 91928"/>
                      <a:gd name="connsiteY2" fmla="*/ 45964 h 91928"/>
                      <a:gd name="connsiteX3" fmla="*/ 45965 w 91928"/>
                      <a:gd name="connsiteY3" fmla="*/ 0 h 91928"/>
                      <a:gd name="connsiteX4" fmla="*/ 91928 w 91928"/>
                      <a:gd name="connsiteY4" fmla="*/ 45964 h 91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928" h="91928">
                        <a:moveTo>
                          <a:pt x="91928" y="45964"/>
                        </a:moveTo>
                        <a:cubicBezTo>
                          <a:pt x="91928" y="71350"/>
                          <a:pt x="71350" y="91928"/>
                          <a:pt x="45965" y="91928"/>
                        </a:cubicBezTo>
                        <a:cubicBezTo>
                          <a:pt x="20579" y="91928"/>
                          <a:pt x="1" y="71349"/>
                          <a:pt x="1" y="45964"/>
                        </a:cubicBezTo>
                        <a:cubicBezTo>
                          <a:pt x="1" y="20579"/>
                          <a:pt x="20579" y="0"/>
                          <a:pt x="45965" y="0"/>
                        </a:cubicBezTo>
                        <a:cubicBezTo>
                          <a:pt x="71350" y="0"/>
                          <a:pt x="91928" y="20579"/>
                          <a:pt x="91928" y="45964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22" name="任意多边形: 形状 621" descr="98a7aaec-e29c-424b-9ca6-ccb85f0141e0"/>
                  <p:cNvSpPr/>
                  <p:nvPr/>
                </p:nvSpPr>
                <p:spPr>
                  <a:xfrm>
                    <a:off x="9824280" y="2674766"/>
                    <a:ext cx="81963" cy="81963"/>
                  </a:xfrm>
                  <a:custGeom>
                    <a:avLst/>
                    <a:gdLst>
                      <a:gd name="connsiteX0" fmla="*/ 81964 w 81963"/>
                      <a:gd name="connsiteY0" fmla="*/ 40982 h 81963"/>
                      <a:gd name="connsiteX1" fmla="*/ 40982 w 81963"/>
                      <a:gd name="connsiteY1" fmla="*/ 81964 h 81963"/>
                      <a:gd name="connsiteX2" fmla="*/ 0 w 81963"/>
                      <a:gd name="connsiteY2" fmla="*/ 40982 h 81963"/>
                      <a:gd name="connsiteX3" fmla="*/ 40982 w 81963"/>
                      <a:gd name="connsiteY3" fmla="*/ 0 h 81963"/>
                      <a:gd name="connsiteX4" fmla="*/ 81964 w 81963"/>
                      <a:gd name="connsiteY4" fmla="*/ 40982 h 81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963" h="81963">
                        <a:moveTo>
                          <a:pt x="81964" y="40982"/>
                        </a:moveTo>
                        <a:cubicBezTo>
                          <a:pt x="81964" y="63616"/>
                          <a:pt x="63616" y="81964"/>
                          <a:pt x="40982" y="81964"/>
                        </a:cubicBezTo>
                        <a:cubicBezTo>
                          <a:pt x="18348" y="81964"/>
                          <a:pt x="0" y="63616"/>
                          <a:pt x="0" y="40982"/>
                        </a:cubicBezTo>
                        <a:cubicBezTo>
                          <a:pt x="0" y="18348"/>
                          <a:pt x="18348" y="0"/>
                          <a:pt x="40982" y="0"/>
                        </a:cubicBezTo>
                        <a:cubicBezTo>
                          <a:pt x="63616" y="0"/>
                          <a:pt x="81964" y="18348"/>
                          <a:pt x="81964" y="40982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616" name="任意多边形: 形状 615" descr="005ced6b-b8ef-4eea-943b-0df7bfc1864d"/>
                <p:cNvSpPr/>
                <p:nvPr/>
              </p:nvSpPr>
              <p:spPr>
                <a:xfrm rot="-1815436">
                  <a:off x="10554157" y="2225904"/>
                  <a:ext cx="123877" cy="123877"/>
                </a:xfrm>
                <a:custGeom>
                  <a:avLst/>
                  <a:gdLst>
                    <a:gd name="connsiteX0" fmla="*/ 123878 w 123877"/>
                    <a:gd name="connsiteY0" fmla="*/ 61939 h 123877"/>
                    <a:gd name="connsiteX1" fmla="*/ 61939 w 123877"/>
                    <a:gd name="connsiteY1" fmla="*/ 123878 h 123877"/>
                    <a:gd name="connsiteX2" fmla="*/ 1 w 123877"/>
                    <a:gd name="connsiteY2" fmla="*/ 61939 h 123877"/>
                    <a:gd name="connsiteX3" fmla="*/ 61939 w 123877"/>
                    <a:gd name="connsiteY3" fmla="*/ 0 h 123877"/>
                    <a:gd name="connsiteX4" fmla="*/ 123878 w 123877"/>
                    <a:gd name="connsiteY4" fmla="*/ 61939 h 1238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876" h="123876">
                      <a:moveTo>
                        <a:pt x="123878" y="61939"/>
                      </a:moveTo>
                      <a:cubicBezTo>
                        <a:pt x="123878" y="96147"/>
                        <a:pt x="96147" y="123878"/>
                        <a:pt x="61939" y="123878"/>
                      </a:cubicBezTo>
                      <a:cubicBezTo>
                        <a:pt x="27731" y="123878"/>
                        <a:pt x="1" y="96147"/>
                        <a:pt x="1" y="61939"/>
                      </a:cubicBezTo>
                      <a:cubicBezTo>
                        <a:pt x="1" y="27731"/>
                        <a:pt x="27731" y="0"/>
                        <a:pt x="61939" y="0"/>
                      </a:cubicBezTo>
                      <a:cubicBezTo>
                        <a:pt x="96147" y="0"/>
                        <a:pt x="123878" y="27731"/>
                        <a:pt x="123878" y="61939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617" name="组合 616" descr="ee0dc55c-f471-4c95-8ba6-e68af73cc3a3"/>
                <p:cNvGrpSpPr/>
                <p:nvPr/>
              </p:nvGrpSpPr>
              <p:grpSpPr>
                <a:xfrm>
                  <a:off x="9616977" y="2955583"/>
                  <a:ext cx="226548" cy="138429"/>
                  <a:chOff x="9616977" y="2955583"/>
                  <a:chExt cx="226548" cy="138429"/>
                </a:xfrm>
                <a:solidFill>
                  <a:srgbClr val="C6865C"/>
                </a:solidFill>
              </p:grpSpPr>
              <p:sp>
                <p:nvSpPr>
                  <p:cNvPr id="618" name="任意多边形: 形状 617" descr="941dbc3a-a78d-40a3-8ace-32dfad1e8c85"/>
                  <p:cNvSpPr/>
                  <p:nvPr/>
                </p:nvSpPr>
                <p:spPr>
                  <a:xfrm>
                    <a:off x="9783933" y="3001889"/>
                    <a:ext cx="59592" cy="92123"/>
                  </a:xfrm>
                  <a:custGeom>
                    <a:avLst/>
                    <a:gdLst>
                      <a:gd name="connsiteX0" fmla="*/ 59592 w 59592"/>
                      <a:gd name="connsiteY0" fmla="*/ 46062 h 92123"/>
                      <a:gd name="connsiteX1" fmla="*/ 29796 w 59592"/>
                      <a:gd name="connsiteY1" fmla="*/ 92124 h 92123"/>
                      <a:gd name="connsiteX2" fmla="*/ 0 w 59592"/>
                      <a:gd name="connsiteY2" fmla="*/ 46062 h 92123"/>
                      <a:gd name="connsiteX3" fmla="*/ 29796 w 59592"/>
                      <a:gd name="connsiteY3" fmla="*/ 0 h 92123"/>
                      <a:gd name="connsiteX4" fmla="*/ 59592 w 59592"/>
                      <a:gd name="connsiteY4" fmla="*/ 46062 h 92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592" h="92123">
                        <a:moveTo>
                          <a:pt x="59592" y="46062"/>
                        </a:moveTo>
                        <a:cubicBezTo>
                          <a:pt x="59592" y="71511"/>
                          <a:pt x="46257" y="92124"/>
                          <a:pt x="29796" y="92124"/>
                        </a:cubicBezTo>
                        <a:cubicBezTo>
                          <a:pt x="13335" y="92124"/>
                          <a:pt x="0" y="71511"/>
                          <a:pt x="0" y="46062"/>
                        </a:cubicBezTo>
                        <a:cubicBezTo>
                          <a:pt x="0" y="20613"/>
                          <a:pt x="13335" y="0"/>
                          <a:pt x="29796" y="0"/>
                        </a:cubicBezTo>
                        <a:cubicBezTo>
                          <a:pt x="46257" y="0"/>
                          <a:pt x="59592" y="20613"/>
                          <a:pt x="59592" y="46062"/>
                        </a:cubicBezTo>
                        <a:close/>
                      </a:path>
                    </a:pathLst>
                  </a:custGeom>
                  <a:solidFill>
                    <a:srgbClr val="C6865C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19" name="任意多边形: 形状 618" descr="cf143865-1610-41b0-a4f0-473f8a65b188"/>
                  <p:cNvSpPr/>
                  <p:nvPr/>
                </p:nvSpPr>
                <p:spPr>
                  <a:xfrm>
                    <a:off x="9616977" y="2955583"/>
                    <a:ext cx="59592" cy="92123"/>
                  </a:xfrm>
                  <a:custGeom>
                    <a:avLst/>
                    <a:gdLst>
                      <a:gd name="connsiteX0" fmla="*/ 59592 w 59592"/>
                      <a:gd name="connsiteY0" fmla="*/ 46062 h 92123"/>
                      <a:gd name="connsiteX1" fmla="*/ 29796 w 59592"/>
                      <a:gd name="connsiteY1" fmla="*/ 92124 h 92123"/>
                      <a:gd name="connsiteX2" fmla="*/ 0 w 59592"/>
                      <a:gd name="connsiteY2" fmla="*/ 46062 h 92123"/>
                      <a:gd name="connsiteX3" fmla="*/ 29796 w 59592"/>
                      <a:gd name="connsiteY3" fmla="*/ 0 h 92123"/>
                      <a:gd name="connsiteX4" fmla="*/ 59592 w 59592"/>
                      <a:gd name="connsiteY4" fmla="*/ 46062 h 92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592" h="92123">
                        <a:moveTo>
                          <a:pt x="59592" y="46062"/>
                        </a:moveTo>
                        <a:cubicBezTo>
                          <a:pt x="59592" y="71501"/>
                          <a:pt x="46252" y="92124"/>
                          <a:pt x="29796" y="92124"/>
                        </a:cubicBezTo>
                        <a:cubicBezTo>
                          <a:pt x="13341" y="92124"/>
                          <a:pt x="0" y="71501"/>
                          <a:pt x="0" y="46062"/>
                        </a:cubicBezTo>
                        <a:cubicBezTo>
                          <a:pt x="0" y="20623"/>
                          <a:pt x="13341" y="0"/>
                          <a:pt x="29796" y="0"/>
                        </a:cubicBezTo>
                        <a:cubicBezTo>
                          <a:pt x="46252" y="0"/>
                          <a:pt x="59592" y="20623"/>
                          <a:pt x="59592" y="46062"/>
                        </a:cubicBezTo>
                        <a:close/>
                      </a:path>
                    </a:pathLst>
                  </a:custGeom>
                  <a:solidFill>
                    <a:srgbClr val="C6865C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602" name="任意多边形: 形状 601" descr="4a9a5797-cb65-4a2b-b637-39d44c1b0f6b"/>
              <p:cNvSpPr/>
              <p:nvPr/>
            </p:nvSpPr>
            <p:spPr>
              <a:xfrm>
                <a:off x="8809627" y="4545541"/>
                <a:ext cx="1845240" cy="1391334"/>
              </a:xfrm>
              <a:custGeom>
                <a:avLst/>
                <a:gdLst>
                  <a:gd name="connsiteX0" fmla="*/ 1467387 w 1516342"/>
                  <a:gd name="connsiteY0" fmla="*/ 352620 h 1143341"/>
                  <a:gd name="connsiteX1" fmla="*/ 1184275 w 1516342"/>
                  <a:gd name="connsiteY1" fmla="*/ 0 h 1143341"/>
                  <a:gd name="connsiteX2" fmla="*/ 1178413 w 1516342"/>
                  <a:gd name="connsiteY2" fmla="*/ 24569 h 1143341"/>
                  <a:gd name="connsiteX3" fmla="*/ 563245 w 1516342"/>
                  <a:gd name="connsiteY3" fmla="*/ 196166 h 1143341"/>
                  <a:gd name="connsiteX4" fmla="*/ 112297 w 1516342"/>
                  <a:gd name="connsiteY4" fmla="*/ 468825 h 1143341"/>
                  <a:gd name="connsiteX5" fmla="*/ 293 w 1516342"/>
                  <a:gd name="connsiteY5" fmla="*/ 1015462 h 1143341"/>
                  <a:gd name="connsiteX6" fmla="*/ 0 w 1516342"/>
                  <a:gd name="connsiteY6" fmla="*/ 1143342 h 1143341"/>
                  <a:gd name="connsiteX7" fmla="*/ 395312 w 1516342"/>
                  <a:gd name="connsiteY7" fmla="*/ 544586 h 1143341"/>
                  <a:gd name="connsiteX8" fmla="*/ 1467387 w 1516342"/>
                  <a:gd name="connsiteY8" fmla="*/ 352620 h 1143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16342" h="1143341">
                    <a:moveTo>
                      <a:pt x="1467387" y="352620"/>
                    </a:moveTo>
                    <a:cubicBezTo>
                      <a:pt x="1334281" y="304214"/>
                      <a:pt x="1243867" y="153523"/>
                      <a:pt x="1184275" y="0"/>
                    </a:cubicBezTo>
                    <a:cubicBezTo>
                      <a:pt x="1182273" y="8157"/>
                      <a:pt x="1180416" y="16363"/>
                      <a:pt x="1178413" y="24569"/>
                    </a:cubicBezTo>
                    <a:cubicBezTo>
                      <a:pt x="1178413" y="24569"/>
                      <a:pt x="736160" y="148590"/>
                      <a:pt x="563245" y="196166"/>
                    </a:cubicBezTo>
                    <a:cubicBezTo>
                      <a:pt x="390281" y="243742"/>
                      <a:pt x="214092" y="321115"/>
                      <a:pt x="112297" y="468825"/>
                    </a:cubicBezTo>
                    <a:cubicBezTo>
                      <a:pt x="5031" y="624498"/>
                      <a:pt x="733" y="826477"/>
                      <a:pt x="293" y="1015462"/>
                    </a:cubicBezTo>
                    <a:cubicBezTo>
                      <a:pt x="196" y="1058105"/>
                      <a:pt x="98" y="1100699"/>
                      <a:pt x="0" y="1143342"/>
                    </a:cubicBezTo>
                    <a:cubicBezTo>
                      <a:pt x="83820" y="1003300"/>
                      <a:pt x="258885" y="718038"/>
                      <a:pt x="395312" y="544586"/>
                    </a:cubicBezTo>
                    <a:cubicBezTo>
                      <a:pt x="581318" y="308024"/>
                      <a:pt x="1769599" y="462475"/>
                      <a:pt x="1467387" y="35262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  <a:alpha val="22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603" name="组合 602" descr="d95f31cf-1472-4ca1-ac84-e21d188050d0"/>
              <p:cNvGrpSpPr/>
              <p:nvPr/>
            </p:nvGrpSpPr>
            <p:grpSpPr>
              <a:xfrm>
                <a:off x="8816819" y="4533417"/>
                <a:ext cx="2606249" cy="1197110"/>
                <a:chOff x="8767737" y="4222995"/>
                <a:chExt cx="2141708" cy="983736"/>
              </a:xfrm>
              <a:solidFill>
                <a:srgbClr val="C6865C"/>
              </a:solidFill>
            </p:grpSpPr>
            <p:sp>
              <p:nvSpPr>
                <p:cNvPr id="604" name="任意多边形: 形状 603" descr="27d37ae4-db20-4d21-a040-1a2aed48221b"/>
                <p:cNvSpPr/>
                <p:nvPr/>
              </p:nvSpPr>
              <p:spPr>
                <a:xfrm>
                  <a:off x="9954700" y="4663917"/>
                  <a:ext cx="336295" cy="403391"/>
                </a:xfrm>
                <a:custGeom>
                  <a:avLst/>
                  <a:gdLst>
                    <a:gd name="connsiteX0" fmla="*/ 11624 w 336295"/>
                    <a:gd name="connsiteY0" fmla="*/ 77823 h 403391"/>
                    <a:gd name="connsiteX1" fmla="*/ 78397 w 336295"/>
                    <a:gd name="connsiteY1" fmla="*/ 4017 h 403391"/>
                    <a:gd name="connsiteX2" fmla="*/ 175015 w 336295"/>
                    <a:gd name="connsiteY2" fmla="*/ 27951 h 403391"/>
                    <a:gd name="connsiteX3" fmla="*/ 221468 w 336295"/>
                    <a:gd name="connsiteY3" fmla="*/ 91695 h 403391"/>
                    <a:gd name="connsiteX4" fmla="*/ 298205 w 336295"/>
                    <a:gd name="connsiteY4" fmla="*/ 155147 h 403391"/>
                    <a:gd name="connsiteX5" fmla="*/ 308560 w 336295"/>
                    <a:gd name="connsiteY5" fmla="*/ 340567 h 403391"/>
                    <a:gd name="connsiteX6" fmla="*/ 127537 w 336295"/>
                    <a:gd name="connsiteY6" fmla="*/ 395470 h 403391"/>
                    <a:gd name="connsiteX7" fmla="*/ 4542 w 336295"/>
                    <a:gd name="connsiteY7" fmla="*/ 247710 h 403391"/>
                    <a:gd name="connsiteX8" fmla="*/ 11624 w 336295"/>
                    <a:gd name="connsiteY8" fmla="*/ 77823 h 40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6295" h="403391">
                      <a:moveTo>
                        <a:pt x="11624" y="77823"/>
                      </a:moveTo>
                      <a:cubicBezTo>
                        <a:pt x="18414" y="43631"/>
                        <a:pt x="45084" y="14176"/>
                        <a:pt x="78397" y="4017"/>
                      </a:cubicBezTo>
                      <a:cubicBezTo>
                        <a:pt x="111711" y="-6144"/>
                        <a:pt x="150298" y="3382"/>
                        <a:pt x="175015" y="27951"/>
                      </a:cubicBezTo>
                      <a:cubicBezTo>
                        <a:pt x="193674" y="46513"/>
                        <a:pt x="204127" y="71864"/>
                        <a:pt x="221468" y="91695"/>
                      </a:cubicBezTo>
                      <a:cubicBezTo>
                        <a:pt x="243351" y="116705"/>
                        <a:pt x="274905" y="131407"/>
                        <a:pt x="298205" y="155147"/>
                      </a:cubicBezTo>
                      <a:cubicBezTo>
                        <a:pt x="345390" y="203211"/>
                        <a:pt x="348614" y="286396"/>
                        <a:pt x="308560" y="340567"/>
                      </a:cubicBezTo>
                      <a:cubicBezTo>
                        <a:pt x="268506" y="394737"/>
                        <a:pt x="191524" y="416522"/>
                        <a:pt x="127537" y="395470"/>
                      </a:cubicBezTo>
                      <a:cubicBezTo>
                        <a:pt x="63548" y="374417"/>
                        <a:pt x="15434" y="314190"/>
                        <a:pt x="4542" y="247710"/>
                      </a:cubicBezTo>
                      <a:cubicBezTo>
                        <a:pt x="-6400" y="181181"/>
                        <a:pt x="5030" y="110941"/>
                        <a:pt x="11624" y="77823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5" name="任意多边形: 形状 604" descr="7cb760fd-1ed3-4e22-ba38-013c0e86ef95"/>
                <p:cNvSpPr/>
                <p:nvPr/>
              </p:nvSpPr>
              <p:spPr>
                <a:xfrm>
                  <a:off x="10230768" y="4222995"/>
                  <a:ext cx="325137" cy="370799"/>
                </a:xfrm>
                <a:custGeom>
                  <a:avLst/>
                  <a:gdLst>
                    <a:gd name="connsiteX0" fmla="*/ 31955 w 325137"/>
                    <a:gd name="connsiteY0" fmla="*/ 287410 h 370799"/>
                    <a:gd name="connsiteX1" fmla="*/ 12612 w 325137"/>
                    <a:gd name="connsiteY1" fmla="*/ 157284 h 370799"/>
                    <a:gd name="connsiteX2" fmla="*/ 107765 w 325137"/>
                    <a:gd name="connsiteY2" fmla="*/ 53632 h 370799"/>
                    <a:gd name="connsiteX3" fmla="*/ 229293 w 325137"/>
                    <a:gd name="connsiteY3" fmla="*/ 781 h 370799"/>
                    <a:gd name="connsiteX4" fmla="*/ 316044 w 325137"/>
                    <a:gd name="connsiteY4" fmla="*/ 84210 h 370799"/>
                    <a:gd name="connsiteX5" fmla="*/ 322248 w 325137"/>
                    <a:gd name="connsiteY5" fmla="*/ 210379 h 370799"/>
                    <a:gd name="connsiteX6" fmla="*/ 267198 w 325137"/>
                    <a:gd name="connsiteY6" fmla="*/ 352277 h 370799"/>
                    <a:gd name="connsiteX7" fmla="*/ 144204 w 325137"/>
                    <a:gd name="connsiteY7" fmla="*/ 364050 h 370799"/>
                    <a:gd name="connsiteX8" fmla="*/ 73230 w 325137"/>
                    <a:gd name="connsiteY8" fmla="*/ 335963 h 370799"/>
                    <a:gd name="connsiteX9" fmla="*/ 31955 w 325137"/>
                    <a:gd name="connsiteY9" fmla="*/ 287410 h 370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25137" h="370799">
                      <a:moveTo>
                        <a:pt x="31955" y="287410"/>
                      </a:moveTo>
                      <a:cubicBezTo>
                        <a:pt x="-4924" y="257760"/>
                        <a:pt x="-7757" y="200024"/>
                        <a:pt x="12612" y="157284"/>
                      </a:cubicBezTo>
                      <a:cubicBezTo>
                        <a:pt x="32981" y="114592"/>
                        <a:pt x="70934" y="83379"/>
                        <a:pt x="107765" y="53632"/>
                      </a:cubicBezTo>
                      <a:cubicBezTo>
                        <a:pt x="143178" y="25008"/>
                        <a:pt x="184208" y="-5276"/>
                        <a:pt x="229293" y="781"/>
                      </a:cubicBezTo>
                      <a:cubicBezTo>
                        <a:pt x="271301" y="6398"/>
                        <a:pt x="303443" y="43716"/>
                        <a:pt x="316044" y="84210"/>
                      </a:cubicBezTo>
                      <a:cubicBezTo>
                        <a:pt x="328647" y="124703"/>
                        <a:pt x="325472" y="168127"/>
                        <a:pt x="322248" y="210379"/>
                      </a:cubicBezTo>
                      <a:cubicBezTo>
                        <a:pt x="318193" y="262743"/>
                        <a:pt x="310280" y="322237"/>
                        <a:pt x="267198" y="352277"/>
                      </a:cubicBezTo>
                      <a:cubicBezTo>
                        <a:pt x="232420" y="376505"/>
                        <a:pt x="185674" y="372988"/>
                        <a:pt x="144204" y="364050"/>
                      </a:cubicBezTo>
                      <a:cubicBezTo>
                        <a:pt x="119145" y="358627"/>
                        <a:pt x="93794" y="351301"/>
                        <a:pt x="73230" y="335963"/>
                      </a:cubicBezTo>
                      <a:cubicBezTo>
                        <a:pt x="52666" y="320625"/>
                        <a:pt x="39819" y="293760"/>
                        <a:pt x="31955" y="287410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6" name="任意多边形: 形状 605" descr="01a8f906-e651-4133-8a6c-a741e0ad049d"/>
                <p:cNvSpPr/>
                <p:nvPr/>
              </p:nvSpPr>
              <p:spPr>
                <a:xfrm>
                  <a:off x="10666565" y="4599005"/>
                  <a:ext cx="242881" cy="420222"/>
                </a:xfrm>
                <a:custGeom>
                  <a:avLst/>
                  <a:gdLst>
                    <a:gd name="connsiteX0" fmla="*/ 242881 w 242881"/>
                    <a:gd name="connsiteY0" fmla="*/ 402401 h 420222"/>
                    <a:gd name="connsiteX1" fmla="*/ 199604 w 242881"/>
                    <a:gd name="connsiteY1" fmla="*/ 4793 h 420222"/>
                    <a:gd name="connsiteX2" fmla="*/ 110411 w 242881"/>
                    <a:gd name="connsiteY2" fmla="*/ 3475 h 420222"/>
                    <a:gd name="connsiteX3" fmla="*/ 21316 w 242881"/>
                    <a:gd name="connsiteY3" fmla="*/ 59599 h 420222"/>
                    <a:gd name="connsiteX4" fmla="*/ 946 w 242881"/>
                    <a:gd name="connsiteY4" fmla="*/ 186550 h 420222"/>
                    <a:gd name="connsiteX5" fmla="*/ 55606 w 242881"/>
                    <a:gd name="connsiteY5" fmla="*/ 376171 h 420222"/>
                    <a:gd name="connsiteX6" fmla="*/ 242881 w 242881"/>
                    <a:gd name="connsiteY6" fmla="*/ 402401 h 42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2881" h="420221">
                      <a:moveTo>
                        <a:pt x="242881" y="402401"/>
                      </a:moveTo>
                      <a:cubicBezTo>
                        <a:pt x="229448" y="269784"/>
                        <a:pt x="214941" y="137264"/>
                        <a:pt x="199604" y="4793"/>
                      </a:cubicBezTo>
                      <a:cubicBezTo>
                        <a:pt x="170003" y="-335"/>
                        <a:pt x="139767" y="-2192"/>
                        <a:pt x="110411" y="3475"/>
                      </a:cubicBezTo>
                      <a:cubicBezTo>
                        <a:pt x="74997" y="10313"/>
                        <a:pt x="40756" y="29168"/>
                        <a:pt x="21316" y="59599"/>
                      </a:cubicBezTo>
                      <a:cubicBezTo>
                        <a:pt x="-2180" y="96331"/>
                        <a:pt x="-1007" y="143028"/>
                        <a:pt x="946" y="186550"/>
                      </a:cubicBezTo>
                      <a:cubicBezTo>
                        <a:pt x="3926" y="253762"/>
                        <a:pt x="9445" y="327227"/>
                        <a:pt x="55606" y="376171"/>
                      </a:cubicBezTo>
                      <a:cubicBezTo>
                        <a:pt x="102156" y="425554"/>
                        <a:pt x="181726" y="432100"/>
                        <a:pt x="242881" y="402401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7" name="任意多边形: 形状 606" descr="c91f78a6-719e-4b17-87ec-cf80834fe8b0"/>
                <p:cNvSpPr/>
                <p:nvPr/>
              </p:nvSpPr>
              <p:spPr>
                <a:xfrm>
                  <a:off x="9104726" y="4406802"/>
                  <a:ext cx="322807" cy="176831"/>
                </a:xfrm>
                <a:custGeom>
                  <a:avLst/>
                  <a:gdLst>
                    <a:gd name="connsiteX0" fmla="*/ 50 w 322807"/>
                    <a:gd name="connsiteY0" fmla="*/ 104238 h 176831"/>
                    <a:gd name="connsiteX1" fmla="*/ 34144 w 322807"/>
                    <a:gd name="connsiteY1" fmla="*/ 166712 h 176831"/>
                    <a:gd name="connsiteX2" fmla="*/ 151815 w 322807"/>
                    <a:gd name="connsiteY2" fmla="*/ 158164 h 176831"/>
                    <a:gd name="connsiteX3" fmla="*/ 248921 w 322807"/>
                    <a:gd name="connsiteY3" fmla="*/ 120796 h 176831"/>
                    <a:gd name="connsiteX4" fmla="*/ 319357 w 322807"/>
                    <a:gd name="connsiteY4" fmla="*/ 67603 h 176831"/>
                    <a:gd name="connsiteX5" fmla="*/ 301040 w 322807"/>
                    <a:gd name="connsiteY5" fmla="*/ 0 h 176831"/>
                    <a:gd name="connsiteX6" fmla="*/ 220346 w 322807"/>
                    <a:gd name="connsiteY6" fmla="*/ 22323 h 176831"/>
                    <a:gd name="connsiteX7" fmla="*/ 50 w 322807"/>
                    <a:gd name="connsiteY7" fmla="*/ 104238 h 176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22807" h="176831">
                      <a:moveTo>
                        <a:pt x="50" y="104238"/>
                      </a:moveTo>
                      <a:cubicBezTo>
                        <a:pt x="-927" y="129149"/>
                        <a:pt x="12506" y="154207"/>
                        <a:pt x="34144" y="166712"/>
                      </a:cubicBezTo>
                      <a:cubicBezTo>
                        <a:pt x="69461" y="187081"/>
                        <a:pt x="113813" y="172769"/>
                        <a:pt x="151815" y="158164"/>
                      </a:cubicBezTo>
                      <a:cubicBezTo>
                        <a:pt x="184200" y="145708"/>
                        <a:pt x="216536" y="133252"/>
                        <a:pt x="248921" y="120796"/>
                      </a:cubicBezTo>
                      <a:cubicBezTo>
                        <a:pt x="277252" y="109904"/>
                        <a:pt x="308660" y="96032"/>
                        <a:pt x="319357" y="67603"/>
                      </a:cubicBezTo>
                      <a:cubicBezTo>
                        <a:pt x="328394" y="43668"/>
                        <a:pt x="318771" y="19099"/>
                        <a:pt x="301040" y="0"/>
                      </a:cubicBezTo>
                      <a:cubicBezTo>
                        <a:pt x="270560" y="8450"/>
                        <a:pt x="243060" y="16070"/>
                        <a:pt x="220346" y="22323"/>
                      </a:cubicBezTo>
                      <a:cubicBezTo>
                        <a:pt x="145416" y="42936"/>
                        <a:pt x="69900" y="69166"/>
                        <a:pt x="50" y="104238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8" name="任意多边形: 形状 607" descr="615cc20e-a8b6-4aec-8339-92f9eaea9a94"/>
                <p:cNvSpPr/>
                <p:nvPr/>
              </p:nvSpPr>
              <p:spPr>
                <a:xfrm>
                  <a:off x="8767737" y="4619815"/>
                  <a:ext cx="479013" cy="586915"/>
                </a:xfrm>
                <a:custGeom>
                  <a:avLst/>
                  <a:gdLst>
                    <a:gd name="connsiteX0" fmla="*/ 106387 w 479013"/>
                    <a:gd name="connsiteY0" fmla="*/ 81969 h 586915"/>
                    <a:gd name="connsiteX1" fmla="*/ 0 w 479013"/>
                    <a:gd name="connsiteY1" fmla="*/ 435908 h 586915"/>
                    <a:gd name="connsiteX2" fmla="*/ 55001 w 479013"/>
                    <a:gd name="connsiteY2" fmla="*/ 511522 h 586915"/>
                    <a:gd name="connsiteX3" fmla="*/ 346905 w 479013"/>
                    <a:gd name="connsiteY3" fmla="*/ 567548 h 586915"/>
                    <a:gd name="connsiteX4" fmla="*/ 465651 w 479013"/>
                    <a:gd name="connsiteY4" fmla="*/ 457009 h 586915"/>
                    <a:gd name="connsiteX5" fmla="*/ 447822 w 479013"/>
                    <a:gd name="connsiteY5" fmla="*/ 299871 h 586915"/>
                    <a:gd name="connsiteX6" fmla="*/ 387887 w 479013"/>
                    <a:gd name="connsiteY6" fmla="*/ 232268 h 586915"/>
                    <a:gd name="connsiteX7" fmla="*/ 372794 w 479013"/>
                    <a:gd name="connsiteY7" fmla="*/ 135748 h 586915"/>
                    <a:gd name="connsiteX8" fmla="*/ 177312 w 479013"/>
                    <a:gd name="connsiteY8" fmla="*/ 200 h 586915"/>
                    <a:gd name="connsiteX9" fmla="*/ 106387 w 479013"/>
                    <a:gd name="connsiteY9" fmla="*/ 81969 h 586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79013" h="586915">
                      <a:moveTo>
                        <a:pt x="106387" y="81969"/>
                      </a:moveTo>
                      <a:cubicBezTo>
                        <a:pt x="35170" y="185327"/>
                        <a:pt x="9476" y="309103"/>
                        <a:pt x="0" y="435908"/>
                      </a:cubicBezTo>
                      <a:cubicBezTo>
                        <a:pt x="14996" y="464630"/>
                        <a:pt x="32873" y="490127"/>
                        <a:pt x="55001" y="511522"/>
                      </a:cubicBezTo>
                      <a:cubicBezTo>
                        <a:pt x="130371" y="584400"/>
                        <a:pt x="249946" y="607358"/>
                        <a:pt x="346905" y="567548"/>
                      </a:cubicBezTo>
                      <a:cubicBezTo>
                        <a:pt x="398194" y="546496"/>
                        <a:pt x="443670" y="507956"/>
                        <a:pt x="465651" y="457009"/>
                      </a:cubicBezTo>
                      <a:cubicBezTo>
                        <a:pt x="487632" y="406112"/>
                        <a:pt x="483040" y="342709"/>
                        <a:pt x="447822" y="299871"/>
                      </a:cubicBezTo>
                      <a:cubicBezTo>
                        <a:pt x="428625" y="276523"/>
                        <a:pt x="401271" y="259427"/>
                        <a:pt x="387887" y="232268"/>
                      </a:cubicBezTo>
                      <a:cubicBezTo>
                        <a:pt x="373429" y="202863"/>
                        <a:pt x="378411" y="167987"/>
                        <a:pt x="372794" y="135748"/>
                      </a:cubicBezTo>
                      <a:cubicBezTo>
                        <a:pt x="357847" y="49877"/>
                        <a:pt x="264941" y="-3707"/>
                        <a:pt x="177312" y="200"/>
                      </a:cubicBezTo>
                      <a:cubicBezTo>
                        <a:pt x="151081" y="24819"/>
                        <a:pt x="127098" y="51831"/>
                        <a:pt x="106387" y="81969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9" name="任意多边形: 形状 608" descr="b5016a8a-1ee4-4aa4-971d-e29d302cd4bf"/>
                <p:cNvSpPr/>
                <p:nvPr/>
              </p:nvSpPr>
              <p:spPr>
                <a:xfrm>
                  <a:off x="9379791" y="4507919"/>
                  <a:ext cx="438844" cy="416848"/>
                </a:xfrm>
                <a:custGeom>
                  <a:avLst/>
                  <a:gdLst>
                    <a:gd name="connsiteX0" fmla="*/ 5166 w 438844"/>
                    <a:gd name="connsiteY0" fmla="*/ 190250 h 416848"/>
                    <a:gd name="connsiteX1" fmla="*/ 76628 w 438844"/>
                    <a:gd name="connsiteY1" fmla="*/ 18068 h 416848"/>
                    <a:gd name="connsiteX2" fmla="*/ 260730 w 438844"/>
                    <a:gd name="connsiteY2" fmla="*/ 47424 h 416848"/>
                    <a:gd name="connsiteX3" fmla="*/ 323497 w 438844"/>
                    <a:gd name="connsiteY3" fmla="*/ 131830 h 416848"/>
                    <a:gd name="connsiteX4" fmla="*/ 428077 w 438844"/>
                    <a:gd name="connsiteY4" fmla="*/ 222928 h 416848"/>
                    <a:gd name="connsiteX5" fmla="*/ 371610 w 438844"/>
                    <a:gd name="connsiteY5" fmla="*/ 381532 h 416848"/>
                    <a:gd name="connsiteX6" fmla="*/ 115119 w 438844"/>
                    <a:gd name="connsiteY6" fmla="*/ 368490 h 416848"/>
                    <a:gd name="connsiteX7" fmla="*/ 5166 w 438844"/>
                    <a:gd name="connsiteY7" fmla="*/ 190250 h 416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38844" h="416847">
                      <a:moveTo>
                        <a:pt x="5166" y="190250"/>
                      </a:moveTo>
                      <a:cubicBezTo>
                        <a:pt x="-13004" y="125724"/>
                        <a:pt x="18159" y="50746"/>
                        <a:pt x="76628" y="18068"/>
                      </a:cubicBezTo>
                      <a:cubicBezTo>
                        <a:pt x="135146" y="-14611"/>
                        <a:pt x="215302" y="-1862"/>
                        <a:pt x="260730" y="47424"/>
                      </a:cubicBezTo>
                      <a:cubicBezTo>
                        <a:pt x="284567" y="73264"/>
                        <a:pt x="298829" y="106821"/>
                        <a:pt x="323497" y="131830"/>
                      </a:cubicBezTo>
                      <a:cubicBezTo>
                        <a:pt x="356175" y="165045"/>
                        <a:pt x="405754" y="181995"/>
                        <a:pt x="428077" y="222928"/>
                      </a:cubicBezTo>
                      <a:cubicBezTo>
                        <a:pt x="457530" y="277001"/>
                        <a:pt x="422557" y="346900"/>
                        <a:pt x="371610" y="381532"/>
                      </a:cubicBezTo>
                      <a:cubicBezTo>
                        <a:pt x="295606" y="433211"/>
                        <a:pt x="185458" y="427594"/>
                        <a:pt x="115119" y="368490"/>
                      </a:cubicBezTo>
                      <a:cubicBezTo>
                        <a:pt x="44732" y="309337"/>
                        <a:pt x="20211" y="201827"/>
                        <a:pt x="5166" y="190250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543" name="组合 542" descr="6bf2d4da-ccbe-4263-9b5f-efec2962eab9"/>
            <p:cNvGrpSpPr/>
            <p:nvPr/>
          </p:nvGrpSpPr>
          <p:grpSpPr>
            <a:xfrm>
              <a:off x="6142139" y="4255037"/>
              <a:ext cx="4805695" cy="2616448"/>
              <a:chOff x="5328801" y="4255037"/>
              <a:chExt cx="4805695" cy="2616448"/>
            </a:xfrm>
          </p:grpSpPr>
          <p:sp>
            <p:nvSpPr>
              <p:cNvPr id="550" name="任意多边形: 形状 549" descr="e1c51e70-4791-4d1d-bbfc-0506cf892350"/>
              <p:cNvSpPr/>
              <p:nvPr/>
            </p:nvSpPr>
            <p:spPr>
              <a:xfrm>
                <a:off x="8227617" y="5342301"/>
                <a:ext cx="755230" cy="982130"/>
              </a:xfrm>
              <a:custGeom>
                <a:avLst/>
                <a:gdLst>
                  <a:gd name="connsiteX0" fmla="*/ 178943 w 620617"/>
                  <a:gd name="connsiteY0" fmla="*/ 807075 h 807074"/>
                  <a:gd name="connsiteX1" fmla="*/ 166682 w 620617"/>
                  <a:gd name="connsiteY1" fmla="*/ 802630 h 807074"/>
                  <a:gd name="connsiteX2" fmla="*/ 899 w 620617"/>
                  <a:gd name="connsiteY2" fmla="*/ 564945 h 807074"/>
                  <a:gd name="connsiteX3" fmla="*/ 143187 w 620617"/>
                  <a:gd name="connsiteY3" fmla="*/ 315683 h 807074"/>
                  <a:gd name="connsiteX4" fmla="*/ 307506 w 620617"/>
                  <a:gd name="connsiteY4" fmla="*/ 234354 h 807074"/>
                  <a:gd name="connsiteX5" fmla="*/ 398897 w 620617"/>
                  <a:gd name="connsiteY5" fmla="*/ 194153 h 807074"/>
                  <a:gd name="connsiteX6" fmla="*/ 583193 w 620617"/>
                  <a:gd name="connsiteY6" fmla="*/ 13374 h 807074"/>
                  <a:gd name="connsiteX7" fmla="*/ 607226 w 620617"/>
                  <a:gd name="connsiteY7" fmla="*/ 869 h 807074"/>
                  <a:gd name="connsiteX8" fmla="*/ 619730 w 620617"/>
                  <a:gd name="connsiteY8" fmla="*/ 24901 h 807074"/>
                  <a:gd name="connsiteX9" fmla="*/ 415749 w 620617"/>
                  <a:gd name="connsiteY9" fmla="*/ 228541 h 807074"/>
                  <a:gd name="connsiteX10" fmla="*/ 322209 w 620617"/>
                  <a:gd name="connsiteY10" fmla="*/ 269718 h 807074"/>
                  <a:gd name="connsiteX11" fmla="*/ 164435 w 620617"/>
                  <a:gd name="connsiteY11" fmla="*/ 347531 h 807074"/>
                  <a:gd name="connsiteX12" fmla="*/ 38998 w 620617"/>
                  <a:gd name="connsiteY12" fmla="*/ 561330 h 807074"/>
                  <a:gd name="connsiteX13" fmla="*/ 191203 w 620617"/>
                  <a:gd name="connsiteY13" fmla="*/ 773273 h 807074"/>
                  <a:gd name="connsiteX14" fmla="*/ 193596 w 620617"/>
                  <a:gd name="connsiteY14" fmla="*/ 800236 h 807074"/>
                  <a:gd name="connsiteX15" fmla="*/ 178943 w 620617"/>
                  <a:gd name="connsiteY15" fmla="*/ 807075 h 807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20617" h="807074">
                    <a:moveTo>
                      <a:pt x="178943" y="807075"/>
                    </a:moveTo>
                    <a:cubicBezTo>
                      <a:pt x="174595" y="807075"/>
                      <a:pt x="170248" y="805610"/>
                      <a:pt x="166682" y="802630"/>
                    </a:cubicBezTo>
                    <a:cubicBezTo>
                      <a:pt x="87942" y="736785"/>
                      <a:pt x="10326" y="664151"/>
                      <a:pt x="899" y="564945"/>
                    </a:cubicBezTo>
                    <a:cubicBezTo>
                      <a:pt x="-9213" y="457923"/>
                      <a:pt x="67769" y="366043"/>
                      <a:pt x="143187" y="315683"/>
                    </a:cubicBezTo>
                    <a:cubicBezTo>
                      <a:pt x="194671" y="281344"/>
                      <a:pt x="252065" y="257458"/>
                      <a:pt x="307506" y="234354"/>
                    </a:cubicBezTo>
                    <a:cubicBezTo>
                      <a:pt x="337839" y="221703"/>
                      <a:pt x="369247" y="208661"/>
                      <a:pt x="398897" y="194153"/>
                    </a:cubicBezTo>
                    <a:cubicBezTo>
                      <a:pt x="498738" y="145356"/>
                      <a:pt x="560724" y="84543"/>
                      <a:pt x="583193" y="13374"/>
                    </a:cubicBezTo>
                    <a:cubicBezTo>
                      <a:pt x="586369" y="3311"/>
                      <a:pt x="597114" y="-2257"/>
                      <a:pt x="607226" y="869"/>
                    </a:cubicBezTo>
                    <a:cubicBezTo>
                      <a:pt x="617288" y="4044"/>
                      <a:pt x="622905" y="14790"/>
                      <a:pt x="619730" y="24901"/>
                    </a:cubicBezTo>
                    <a:cubicBezTo>
                      <a:pt x="593988" y="106426"/>
                      <a:pt x="525360" y="174908"/>
                      <a:pt x="415749" y="228541"/>
                    </a:cubicBezTo>
                    <a:cubicBezTo>
                      <a:pt x="385025" y="243586"/>
                      <a:pt x="353128" y="256872"/>
                      <a:pt x="322209" y="269718"/>
                    </a:cubicBezTo>
                    <a:cubicBezTo>
                      <a:pt x="268429" y="292090"/>
                      <a:pt x="212842" y="315243"/>
                      <a:pt x="164435" y="347531"/>
                    </a:cubicBezTo>
                    <a:cubicBezTo>
                      <a:pt x="98200" y="391736"/>
                      <a:pt x="30450" y="471062"/>
                      <a:pt x="38998" y="561330"/>
                    </a:cubicBezTo>
                    <a:cubicBezTo>
                      <a:pt x="47058" y="646078"/>
                      <a:pt x="118618" y="712509"/>
                      <a:pt x="191203" y="773273"/>
                    </a:cubicBezTo>
                    <a:cubicBezTo>
                      <a:pt x="199312" y="780063"/>
                      <a:pt x="200386" y="792128"/>
                      <a:pt x="193596" y="800236"/>
                    </a:cubicBezTo>
                    <a:cubicBezTo>
                      <a:pt x="189884" y="804730"/>
                      <a:pt x="184413" y="807075"/>
                      <a:pt x="178943" y="807075"/>
                    </a:cubicBezTo>
                    <a:close/>
                  </a:path>
                </a:pathLst>
              </a:custGeom>
              <a:solidFill>
                <a:srgbClr val="FFB31A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1" name="任意多边形: 形状 550" descr="7d2a57b7-b36e-4315-9f5c-f5730d77551c"/>
              <p:cNvSpPr/>
              <p:nvPr/>
            </p:nvSpPr>
            <p:spPr>
              <a:xfrm>
                <a:off x="8226169" y="6082863"/>
                <a:ext cx="332217" cy="500612"/>
              </a:xfrm>
              <a:custGeom>
                <a:avLst/>
                <a:gdLst>
                  <a:gd name="connsiteX0" fmla="*/ 23434 w 273002"/>
                  <a:gd name="connsiteY0" fmla="*/ 0 h 411382"/>
                  <a:gd name="connsiteX1" fmla="*/ 75455 w 273002"/>
                  <a:gd name="connsiteY1" fmla="*/ 260546 h 411382"/>
                  <a:gd name="connsiteX2" fmla="*/ 167139 w 273002"/>
                  <a:gd name="connsiteY2" fmla="*/ 320724 h 411382"/>
                  <a:gd name="connsiteX3" fmla="*/ 221408 w 273002"/>
                  <a:gd name="connsiteY3" fmla="*/ 411382 h 411382"/>
                  <a:gd name="connsiteX4" fmla="*/ 249836 w 273002"/>
                  <a:gd name="connsiteY4" fmla="*/ 152351 h 411382"/>
                  <a:gd name="connsiteX5" fmla="*/ 23434 w 273002"/>
                  <a:gd name="connsiteY5" fmla="*/ 0 h 411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3002" h="411382">
                    <a:moveTo>
                      <a:pt x="23434" y="0"/>
                    </a:moveTo>
                    <a:cubicBezTo>
                      <a:pt x="-22237" y="84504"/>
                      <a:pt x="818" y="200074"/>
                      <a:pt x="75455" y="260546"/>
                    </a:cubicBezTo>
                    <a:cubicBezTo>
                      <a:pt x="103884" y="283601"/>
                      <a:pt x="137880" y="298743"/>
                      <a:pt x="167139" y="320724"/>
                    </a:cubicBezTo>
                    <a:cubicBezTo>
                      <a:pt x="196399" y="342656"/>
                      <a:pt x="221945" y="374796"/>
                      <a:pt x="221408" y="411382"/>
                    </a:cubicBezTo>
                    <a:cubicBezTo>
                      <a:pt x="277678" y="339286"/>
                      <a:pt x="289108" y="234950"/>
                      <a:pt x="249836" y="152351"/>
                    </a:cubicBezTo>
                    <a:cubicBezTo>
                      <a:pt x="210563" y="69704"/>
                      <a:pt x="122396" y="12749"/>
                      <a:pt x="23434" y="0"/>
                    </a:cubicBezTo>
                    <a:close/>
                  </a:path>
                </a:pathLst>
              </a:custGeom>
              <a:solidFill>
                <a:srgbClr val="F9893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2" name="任意多边形: 形状 551" descr="f440c4b8-97cf-4979-b330-185bdec33871"/>
              <p:cNvSpPr/>
              <p:nvPr/>
            </p:nvSpPr>
            <p:spPr>
              <a:xfrm>
                <a:off x="10115189" y="6476184"/>
                <a:ext cx="6716" cy="5943"/>
              </a:xfrm>
              <a:custGeom>
                <a:avLst/>
                <a:gdLst>
                  <a:gd name="connsiteX0" fmla="*/ 5520 w 5519"/>
                  <a:gd name="connsiteY0" fmla="*/ 0 h 4884"/>
                  <a:gd name="connsiteX1" fmla="*/ 0 w 5519"/>
                  <a:gd name="connsiteY1" fmla="*/ 0 h 4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19" h="4884">
                    <a:moveTo>
                      <a:pt x="5520" y="0"/>
                    </a:moveTo>
                    <a:cubicBezTo>
                      <a:pt x="3663" y="0"/>
                      <a:pt x="1856" y="0"/>
                      <a:pt x="0" y="0"/>
                    </a:cubicBezTo>
                  </a:path>
                </a:pathLst>
              </a:custGeom>
              <a:noFill/>
              <a:ln w="1275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3" name="任意多边形: 形状 552" descr="7de94019-c90d-451a-9377-13f0bc90a07f"/>
              <p:cNvSpPr/>
              <p:nvPr/>
            </p:nvSpPr>
            <p:spPr>
              <a:xfrm>
                <a:off x="5328801" y="6072746"/>
                <a:ext cx="2490770" cy="785254"/>
              </a:xfrm>
              <a:custGeom>
                <a:avLst/>
                <a:gdLst>
                  <a:gd name="connsiteX0" fmla="*/ 735137 w 2490770"/>
                  <a:gd name="connsiteY0" fmla="*/ 1280 h 785254"/>
                  <a:gd name="connsiteX1" fmla="*/ 1469752 w 2490770"/>
                  <a:gd name="connsiteY1" fmla="*/ 80502 h 785254"/>
                  <a:gd name="connsiteX2" fmla="*/ 2489491 w 2490770"/>
                  <a:gd name="connsiteY2" fmla="*/ 782610 h 785254"/>
                  <a:gd name="connsiteX3" fmla="*/ 2490770 w 2490770"/>
                  <a:gd name="connsiteY3" fmla="*/ 785254 h 785254"/>
                  <a:gd name="connsiteX4" fmla="*/ 624384 w 2490770"/>
                  <a:gd name="connsiteY4" fmla="*/ 785254 h 785254"/>
                  <a:gd name="connsiteX5" fmla="*/ 480755 w 2490770"/>
                  <a:gd name="connsiteY5" fmla="*/ 674567 h 785254"/>
                  <a:gd name="connsiteX6" fmla="*/ 0 w 2490770"/>
                  <a:gd name="connsiteY6" fmla="*/ 108503 h 785254"/>
                  <a:gd name="connsiteX7" fmla="*/ 735137 w 2490770"/>
                  <a:gd name="connsiteY7" fmla="*/ 1280 h 78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90770" h="785254">
                    <a:moveTo>
                      <a:pt x="735137" y="1280"/>
                    </a:moveTo>
                    <a:cubicBezTo>
                      <a:pt x="982714" y="-6039"/>
                      <a:pt x="1230204" y="17716"/>
                      <a:pt x="1469752" y="80502"/>
                    </a:cubicBezTo>
                    <a:cubicBezTo>
                      <a:pt x="1889010" y="190377"/>
                      <a:pt x="2281860" y="427196"/>
                      <a:pt x="2489491" y="782610"/>
                    </a:cubicBezTo>
                    <a:lnTo>
                      <a:pt x="2490770" y="785254"/>
                    </a:lnTo>
                    <a:lnTo>
                      <a:pt x="624384" y="785254"/>
                    </a:lnTo>
                    <a:lnTo>
                      <a:pt x="480755" y="674567"/>
                    </a:lnTo>
                    <a:cubicBezTo>
                      <a:pt x="290724" y="514610"/>
                      <a:pt x="127484" y="321731"/>
                      <a:pt x="0" y="108503"/>
                    </a:cubicBezTo>
                    <a:cubicBezTo>
                      <a:pt x="239896" y="46993"/>
                      <a:pt x="487560" y="8600"/>
                      <a:pt x="735137" y="128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4" name="任意多边形: 形状 553" descr="a7941b31-d568-4109-aac8-1bf9cbd76dfe"/>
              <p:cNvSpPr/>
              <p:nvPr/>
            </p:nvSpPr>
            <p:spPr>
              <a:xfrm>
                <a:off x="5328801" y="6172668"/>
                <a:ext cx="1311960" cy="685332"/>
              </a:xfrm>
              <a:custGeom>
                <a:avLst/>
                <a:gdLst>
                  <a:gd name="connsiteX0" fmla="*/ 34263 w 1311960"/>
                  <a:gd name="connsiteY0" fmla="*/ 0 h 685332"/>
                  <a:gd name="connsiteX1" fmla="*/ 1263945 w 1311960"/>
                  <a:gd name="connsiteY1" fmla="*/ 668381 h 685332"/>
                  <a:gd name="connsiteX2" fmla="*/ 1311960 w 1311960"/>
                  <a:gd name="connsiteY2" fmla="*/ 685332 h 685332"/>
                  <a:gd name="connsiteX3" fmla="*/ 1232240 w 1311960"/>
                  <a:gd name="connsiteY3" fmla="*/ 685332 h 685332"/>
                  <a:gd name="connsiteX4" fmla="*/ 1088016 w 1311960"/>
                  <a:gd name="connsiteY4" fmla="*/ 627094 h 685332"/>
                  <a:gd name="connsiteX5" fmla="*/ 1913 w 1311960"/>
                  <a:gd name="connsiteY5" fmla="*/ 11769 h 685332"/>
                  <a:gd name="connsiteX6" fmla="*/ 0 w 1311960"/>
                  <a:gd name="connsiteY6" fmla="*/ 8580 h 685332"/>
                  <a:gd name="connsiteX7" fmla="*/ 34263 w 1311960"/>
                  <a:gd name="connsiteY7" fmla="*/ 0 h 68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11960" h="685332">
                    <a:moveTo>
                      <a:pt x="34263" y="0"/>
                    </a:moveTo>
                    <a:cubicBezTo>
                      <a:pt x="422455" y="255027"/>
                      <a:pt x="825373" y="503155"/>
                      <a:pt x="1263945" y="668381"/>
                    </a:cubicBezTo>
                    <a:lnTo>
                      <a:pt x="1311960" y="685332"/>
                    </a:lnTo>
                    <a:lnTo>
                      <a:pt x="1232240" y="685332"/>
                    </a:lnTo>
                    <a:lnTo>
                      <a:pt x="1088016" y="627094"/>
                    </a:lnTo>
                    <a:cubicBezTo>
                      <a:pt x="704300" y="461959"/>
                      <a:pt x="347315" y="239127"/>
                      <a:pt x="1913" y="11769"/>
                    </a:cubicBezTo>
                    <a:cubicBezTo>
                      <a:pt x="1276" y="10668"/>
                      <a:pt x="638" y="9625"/>
                      <a:pt x="0" y="8580"/>
                    </a:cubicBezTo>
                    <a:cubicBezTo>
                      <a:pt x="11363" y="5624"/>
                      <a:pt x="22843" y="2840"/>
                      <a:pt x="34263" y="0"/>
                    </a:cubicBezTo>
                    <a:close/>
                  </a:path>
                </a:pathLst>
              </a:custGeom>
              <a:solidFill>
                <a:srgbClr val="42A06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5" name="任意多边形: 形状 554" descr="a08e0f69-3504-4faf-9a82-4889213bb926"/>
              <p:cNvSpPr/>
              <p:nvPr/>
            </p:nvSpPr>
            <p:spPr>
              <a:xfrm>
                <a:off x="5799259" y="6087621"/>
                <a:ext cx="521340" cy="672031"/>
              </a:xfrm>
              <a:custGeom>
                <a:avLst/>
                <a:gdLst>
                  <a:gd name="connsiteX0" fmla="*/ 22518 w 439258"/>
                  <a:gd name="connsiteY0" fmla="*/ 2345 h 566224"/>
                  <a:gd name="connsiteX1" fmla="*/ 380414 w 439258"/>
                  <a:gd name="connsiteY1" fmla="*/ 524657 h 566224"/>
                  <a:gd name="connsiteX2" fmla="*/ 0 w 439258"/>
                  <a:gd name="connsiteY2" fmla="*/ 548347 h 566224"/>
                  <a:gd name="connsiteX3" fmla="*/ 21297 w 439258"/>
                  <a:gd name="connsiteY3" fmla="*/ 566225 h 566224"/>
                  <a:gd name="connsiteX4" fmla="*/ 425059 w 439258"/>
                  <a:gd name="connsiteY4" fmla="*/ 557091 h 566224"/>
                  <a:gd name="connsiteX5" fmla="*/ 438248 w 439258"/>
                  <a:gd name="connsiteY5" fmla="*/ 550545 h 566224"/>
                  <a:gd name="connsiteX6" fmla="*/ 439176 w 439258"/>
                  <a:gd name="connsiteY6" fmla="*/ 544440 h 566224"/>
                  <a:gd name="connsiteX7" fmla="*/ 434389 w 439258"/>
                  <a:gd name="connsiteY7" fmla="*/ 536331 h 566224"/>
                  <a:gd name="connsiteX8" fmla="*/ 45964 w 439258"/>
                  <a:gd name="connsiteY8" fmla="*/ 0 h 566224"/>
                  <a:gd name="connsiteX9" fmla="*/ 22518 w 439258"/>
                  <a:gd name="connsiteY9" fmla="*/ 2345 h 566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39258" h="566224">
                    <a:moveTo>
                      <a:pt x="22518" y="2345"/>
                    </a:moveTo>
                    <a:cubicBezTo>
                      <a:pt x="88411" y="204471"/>
                      <a:pt x="213311" y="391600"/>
                      <a:pt x="380414" y="524657"/>
                    </a:cubicBezTo>
                    <a:cubicBezTo>
                      <a:pt x="252388" y="503604"/>
                      <a:pt x="118696" y="512787"/>
                      <a:pt x="0" y="548347"/>
                    </a:cubicBezTo>
                    <a:cubicBezTo>
                      <a:pt x="7034" y="554356"/>
                      <a:pt x="14166" y="560315"/>
                      <a:pt x="21297" y="566225"/>
                    </a:cubicBezTo>
                    <a:cubicBezTo>
                      <a:pt x="148053" y="531007"/>
                      <a:pt x="291319" y="526415"/>
                      <a:pt x="425059" y="557091"/>
                    </a:cubicBezTo>
                    <a:cubicBezTo>
                      <a:pt x="430481" y="558312"/>
                      <a:pt x="435952" y="555577"/>
                      <a:pt x="438248" y="550545"/>
                    </a:cubicBezTo>
                    <a:cubicBezTo>
                      <a:pt x="439127" y="548591"/>
                      <a:pt x="439420" y="546442"/>
                      <a:pt x="439176" y="544440"/>
                    </a:cubicBezTo>
                    <a:cubicBezTo>
                      <a:pt x="438785" y="541265"/>
                      <a:pt x="437124" y="538334"/>
                      <a:pt x="434389" y="536331"/>
                    </a:cubicBezTo>
                    <a:cubicBezTo>
                      <a:pt x="252242" y="406058"/>
                      <a:pt x="116010" y="211553"/>
                      <a:pt x="45964" y="0"/>
                    </a:cubicBezTo>
                    <a:cubicBezTo>
                      <a:pt x="38149" y="733"/>
                      <a:pt x="30333" y="1515"/>
                      <a:pt x="22518" y="2345"/>
                    </a:cubicBezTo>
                    <a:close/>
                  </a:path>
                </a:pathLst>
              </a:custGeom>
              <a:solidFill>
                <a:srgbClr val="42A06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6" name="任意多边形: 形状 555" descr="a62da3ad-6e3c-49d6-9231-3c7b0ab1461d"/>
              <p:cNvSpPr/>
              <p:nvPr/>
            </p:nvSpPr>
            <p:spPr>
              <a:xfrm>
                <a:off x="6339749" y="6079158"/>
                <a:ext cx="531242" cy="778843"/>
              </a:xfrm>
              <a:custGeom>
                <a:avLst/>
                <a:gdLst>
                  <a:gd name="connsiteX0" fmla="*/ 0 w 531242"/>
                  <a:gd name="connsiteY0" fmla="*/ 0 h 778843"/>
                  <a:gd name="connsiteX1" fmla="*/ 29682 w 531242"/>
                  <a:gd name="connsiteY1" fmla="*/ 2261 h 778843"/>
                  <a:gd name="connsiteX2" fmla="*/ 435900 w 531242"/>
                  <a:gd name="connsiteY2" fmla="*/ 686417 h 778843"/>
                  <a:gd name="connsiteX3" fmla="*/ 531242 w 531242"/>
                  <a:gd name="connsiteY3" fmla="*/ 778843 h 778843"/>
                  <a:gd name="connsiteX4" fmla="*/ 491836 w 531242"/>
                  <a:gd name="connsiteY4" fmla="*/ 778843 h 778843"/>
                  <a:gd name="connsiteX5" fmla="*/ 391404 w 531242"/>
                  <a:gd name="connsiteY5" fmla="*/ 677764 h 778843"/>
                  <a:gd name="connsiteX6" fmla="*/ 0 w 531242"/>
                  <a:gd name="connsiteY6" fmla="*/ 0 h 778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31242" h="778843">
                    <a:moveTo>
                      <a:pt x="0" y="0"/>
                    </a:moveTo>
                    <a:cubicBezTo>
                      <a:pt x="9913" y="696"/>
                      <a:pt x="19827" y="1508"/>
                      <a:pt x="29682" y="2261"/>
                    </a:cubicBezTo>
                    <a:cubicBezTo>
                      <a:pt x="111338" y="246839"/>
                      <a:pt x="249997" y="481013"/>
                      <a:pt x="435900" y="686417"/>
                    </a:cubicBezTo>
                    <a:lnTo>
                      <a:pt x="531242" y="778843"/>
                    </a:lnTo>
                    <a:lnTo>
                      <a:pt x="491836" y="778843"/>
                    </a:lnTo>
                    <a:lnTo>
                      <a:pt x="391404" y="677764"/>
                    </a:lnTo>
                    <a:cubicBezTo>
                      <a:pt x="212346" y="473023"/>
                      <a:pt x="78829" y="241404"/>
                      <a:pt x="0" y="0"/>
                    </a:cubicBezTo>
                    <a:close/>
                  </a:path>
                </a:pathLst>
              </a:custGeom>
              <a:solidFill>
                <a:srgbClr val="42A06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7" name="任意多边形: 形状 556" descr="3c390da9-8e68-43d7-8647-069bf15e7f11"/>
              <p:cNvSpPr/>
              <p:nvPr/>
            </p:nvSpPr>
            <p:spPr>
              <a:xfrm>
                <a:off x="6937574" y="6194815"/>
                <a:ext cx="426844" cy="663185"/>
              </a:xfrm>
              <a:custGeom>
                <a:avLst/>
                <a:gdLst>
                  <a:gd name="connsiteX0" fmla="*/ 0 w 426844"/>
                  <a:gd name="connsiteY0" fmla="*/ 0 h 663185"/>
                  <a:gd name="connsiteX1" fmla="*/ 31422 w 426844"/>
                  <a:gd name="connsiteY1" fmla="*/ 10841 h 663185"/>
                  <a:gd name="connsiteX2" fmla="*/ 343484 w 426844"/>
                  <a:gd name="connsiteY2" fmla="*/ 577473 h 663185"/>
                  <a:gd name="connsiteX3" fmla="*/ 426844 w 426844"/>
                  <a:gd name="connsiteY3" fmla="*/ 663185 h 663185"/>
                  <a:gd name="connsiteX4" fmla="*/ 387100 w 426844"/>
                  <a:gd name="connsiteY4" fmla="*/ 663185 h 663185"/>
                  <a:gd name="connsiteX5" fmla="*/ 218582 w 426844"/>
                  <a:gd name="connsiteY5" fmla="*/ 464428 h 663185"/>
                  <a:gd name="connsiteX6" fmla="*/ 0 w 426844"/>
                  <a:gd name="connsiteY6" fmla="*/ 0 h 663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6844" h="663185">
                    <a:moveTo>
                      <a:pt x="0" y="0"/>
                    </a:moveTo>
                    <a:cubicBezTo>
                      <a:pt x="10551" y="3537"/>
                      <a:pt x="20986" y="7131"/>
                      <a:pt x="31422" y="10841"/>
                    </a:cubicBezTo>
                    <a:cubicBezTo>
                      <a:pt x="88417" y="216141"/>
                      <a:pt x="195754" y="411340"/>
                      <a:pt x="343484" y="577473"/>
                    </a:cubicBezTo>
                    <a:lnTo>
                      <a:pt x="426844" y="663185"/>
                    </a:lnTo>
                    <a:lnTo>
                      <a:pt x="387100" y="663185"/>
                    </a:lnTo>
                    <a:lnTo>
                      <a:pt x="218582" y="464428"/>
                    </a:lnTo>
                    <a:cubicBezTo>
                      <a:pt x="117541" y="321711"/>
                      <a:pt x="43074" y="163834"/>
                      <a:pt x="0" y="0"/>
                    </a:cubicBezTo>
                    <a:close/>
                  </a:path>
                </a:pathLst>
              </a:custGeom>
              <a:solidFill>
                <a:srgbClr val="42A06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8" name="任意多边形: 形状 557" descr="29e4d280-4dee-45b3-a79b-dbdc13802f33"/>
              <p:cNvSpPr/>
              <p:nvPr/>
            </p:nvSpPr>
            <p:spPr>
              <a:xfrm>
                <a:off x="6193771" y="5413010"/>
                <a:ext cx="2927505" cy="1444990"/>
              </a:xfrm>
              <a:custGeom>
                <a:avLst/>
                <a:gdLst>
                  <a:gd name="connsiteX0" fmla="*/ 672661 w 2927505"/>
                  <a:gd name="connsiteY0" fmla="*/ 556 h 1444990"/>
                  <a:gd name="connsiteX1" fmla="*/ 1774055 w 2927505"/>
                  <a:gd name="connsiteY1" fmla="*/ 221779 h 1444990"/>
                  <a:gd name="connsiteX2" fmla="*/ 2877802 w 2927505"/>
                  <a:gd name="connsiteY2" fmla="*/ 1316072 h 1444990"/>
                  <a:gd name="connsiteX3" fmla="*/ 2927505 w 2927505"/>
                  <a:gd name="connsiteY3" fmla="*/ 1444990 h 1444990"/>
                  <a:gd name="connsiteX4" fmla="*/ 1436600 w 2927505"/>
                  <a:gd name="connsiteY4" fmla="*/ 1444990 h 1444990"/>
                  <a:gd name="connsiteX5" fmla="*/ 1268872 w 2927505"/>
                  <a:gd name="connsiteY5" fmla="*/ 1360964 h 1444990"/>
                  <a:gd name="connsiteX6" fmla="*/ 0 w 2927505"/>
                  <a:gd name="connsiteY6" fmla="*/ 98294 h 1444990"/>
                  <a:gd name="connsiteX7" fmla="*/ 672661 w 2927505"/>
                  <a:gd name="connsiteY7" fmla="*/ 556 h 1444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27505" h="1444990">
                    <a:moveTo>
                      <a:pt x="672661" y="556"/>
                    </a:moveTo>
                    <a:cubicBezTo>
                      <a:pt x="1051114" y="-7105"/>
                      <a:pt x="1430271" y="64344"/>
                      <a:pt x="1774055" y="221779"/>
                    </a:cubicBezTo>
                    <a:cubicBezTo>
                      <a:pt x="2255354" y="442189"/>
                      <a:pt x="2660307" y="835304"/>
                      <a:pt x="2877802" y="1316072"/>
                    </a:cubicBezTo>
                    <a:lnTo>
                      <a:pt x="2927505" y="1444990"/>
                    </a:lnTo>
                    <a:lnTo>
                      <a:pt x="1436600" y="1444990"/>
                    </a:lnTo>
                    <a:lnTo>
                      <a:pt x="1268872" y="1360964"/>
                    </a:lnTo>
                    <a:cubicBezTo>
                      <a:pt x="741774" y="1067790"/>
                      <a:pt x="318276" y="610667"/>
                      <a:pt x="0" y="98294"/>
                    </a:cubicBezTo>
                    <a:cubicBezTo>
                      <a:pt x="218771" y="38227"/>
                      <a:pt x="445589" y="5152"/>
                      <a:pt x="672661" y="55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9" name="任意多边形: 形状 558" descr="f18c9f94-3662-49c8-a756-c6e97901b356"/>
              <p:cNvSpPr/>
              <p:nvPr/>
            </p:nvSpPr>
            <p:spPr>
              <a:xfrm>
                <a:off x="6193712" y="5510202"/>
                <a:ext cx="2930540" cy="1347798"/>
              </a:xfrm>
              <a:custGeom>
                <a:avLst/>
                <a:gdLst>
                  <a:gd name="connsiteX0" fmla="*/ 4348 w 2930540"/>
                  <a:gd name="connsiteY0" fmla="*/ 0 h 1347798"/>
                  <a:gd name="connsiteX1" fmla="*/ 1680312 w 2930540"/>
                  <a:gd name="connsiteY1" fmla="*/ 454689 h 1347798"/>
                  <a:gd name="connsiteX2" fmla="*/ 2930168 w 2930540"/>
                  <a:gd name="connsiteY2" fmla="*/ 1346731 h 1347798"/>
                  <a:gd name="connsiteX3" fmla="*/ 2930540 w 2930540"/>
                  <a:gd name="connsiteY3" fmla="*/ 1347798 h 1347798"/>
                  <a:gd name="connsiteX4" fmla="*/ 2883902 w 2930540"/>
                  <a:gd name="connsiteY4" fmla="*/ 1347798 h 1347798"/>
                  <a:gd name="connsiteX5" fmla="*/ 2809691 w 2930540"/>
                  <a:gd name="connsiteY5" fmla="*/ 1260474 h 1347798"/>
                  <a:gd name="connsiteX6" fmla="*/ 1667094 w 2930540"/>
                  <a:gd name="connsiteY6" fmla="*/ 485531 h 1347798"/>
                  <a:gd name="connsiteX7" fmla="*/ 22958 w 2930540"/>
                  <a:gd name="connsiteY7" fmla="*/ 37567 h 1347798"/>
                  <a:gd name="connsiteX8" fmla="*/ 0 w 2930540"/>
                  <a:gd name="connsiteY8" fmla="*/ 1160 h 1347798"/>
                  <a:gd name="connsiteX9" fmla="*/ 4348 w 2930540"/>
                  <a:gd name="connsiteY9" fmla="*/ 0 h 1347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30540" h="1347798">
                    <a:moveTo>
                      <a:pt x="4348" y="0"/>
                    </a:moveTo>
                    <a:cubicBezTo>
                      <a:pt x="570346" y="104005"/>
                      <a:pt x="1144634" y="225924"/>
                      <a:pt x="1680312" y="454689"/>
                    </a:cubicBezTo>
                    <a:cubicBezTo>
                      <a:pt x="2066939" y="619798"/>
                      <a:pt x="2559252" y="899463"/>
                      <a:pt x="2930168" y="1346731"/>
                    </a:cubicBezTo>
                    <a:lnTo>
                      <a:pt x="2930540" y="1347798"/>
                    </a:lnTo>
                    <a:lnTo>
                      <a:pt x="2883902" y="1347798"/>
                    </a:lnTo>
                    <a:lnTo>
                      <a:pt x="2809691" y="1260474"/>
                    </a:lnTo>
                    <a:cubicBezTo>
                      <a:pt x="2456603" y="880346"/>
                      <a:pt x="2017973" y="635379"/>
                      <a:pt x="1667094" y="485531"/>
                    </a:cubicBezTo>
                    <a:cubicBezTo>
                      <a:pt x="1142489" y="261462"/>
                      <a:pt x="579100" y="140239"/>
                      <a:pt x="22958" y="37567"/>
                    </a:cubicBezTo>
                    <a:cubicBezTo>
                      <a:pt x="15248" y="25451"/>
                      <a:pt x="7595" y="13335"/>
                      <a:pt x="0" y="1160"/>
                    </a:cubicBezTo>
                    <a:cubicBezTo>
                      <a:pt x="1449" y="754"/>
                      <a:pt x="2899" y="406"/>
                      <a:pt x="4348" y="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0" name="任意多边形: 形状 559" descr="2a860f9d-2369-4fd8-94be-5ab816a6ce8e"/>
              <p:cNvSpPr/>
              <p:nvPr/>
            </p:nvSpPr>
            <p:spPr>
              <a:xfrm>
                <a:off x="6554483" y="5417677"/>
                <a:ext cx="982864" cy="618290"/>
              </a:xfrm>
              <a:custGeom>
                <a:avLst/>
                <a:gdLst>
                  <a:gd name="connsiteX0" fmla="*/ 0 w 828118"/>
                  <a:gd name="connsiteY0" fmla="*/ 499061 h 520944"/>
                  <a:gd name="connsiteX1" fmla="*/ 754673 w 828118"/>
                  <a:gd name="connsiteY1" fmla="*/ 341288 h 520944"/>
                  <a:gd name="connsiteX2" fmla="*/ 440104 w 828118"/>
                  <a:gd name="connsiteY2" fmla="*/ 0 h 520944"/>
                  <a:gd name="connsiteX3" fmla="*/ 473857 w 828118"/>
                  <a:gd name="connsiteY3" fmla="*/ 2247 h 520944"/>
                  <a:gd name="connsiteX4" fmla="*/ 821202 w 828118"/>
                  <a:gd name="connsiteY4" fmla="*/ 350373 h 520944"/>
                  <a:gd name="connsiteX5" fmla="*/ 827307 w 828118"/>
                  <a:gd name="connsiteY5" fmla="*/ 367225 h 520944"/>
                  <a:gd name="connsiteX6" fmla="*/ 822960 w 828118"/>
                  <a:gd name="connsiteY6" fmla="*/ 373429 h 520944"/>
                  <a:gd name="connsiteX7" fmla="*/ 811970 w 828118"/>
                  <a:gd name="connsiteY7" fmla="*/ 376506 h 520944"/>
                  <a:gd name="connsiteX8" fmla="*/ 18659 w 828118"/>
                  <a:gd name="connsiteY8" fmla="*/ 520944 h 520944"/>
                  <a:gd name="connsiteX9" fmla="*/ 0 w 828118"/>
                  <a:gd name="connsiteY9" fmla="*/ 499061 h 520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118" h="520944">
                    <a:moveTo>
                      <a:pt x="0" y="499061"/>
                    </a:moveTo>
                    <a:cubicBezTo>
                      <a:pt x="228160" y="376848"/>
                      <a:pt x="495642" y="317451"/>
                      <a:pt x="754673" y="341288"/>
                    </a:cubicBezTo>
                    <a:cubicBezTo>
                      <a:pt x="624351" y="251948"/>
                      <a:pt x="514545" y="131250"/>
                      <a:pt x="440104" y="0"/>
                    </a:cubicBezTo>
                    <a:cubicBezTo>
                      <a:pt x="451387" y="635"/>
                      <a:pt x="462622" y="1416"/>
                      <a:pt x="473857" y="2247"/>
                    </a:cubicBezTo>
                    <a:cubicBezTo>
                      <a:pt x="555625" y="139993"/>
                      <a:pt x="677740" y="264697"/>
                      <a:pt x="821202" y="350373"/>
                    </a:cubicBezTo>
                    <a:cubicBezTo>
                      <a:pt x="827014" y="353841"/>
                      <a:pt x="829554" y="360875"/>
                      <a:pt x="827307" y="367225"/>
                    </a:cubicBezTo>
                    <a:cubicBezTo>
                      <a:pt x="826428" y="369716"/>
                      <a:pt x="824914" y="371817"/>
                      <a:pt x="822960" y="373429"/>
                    </a:cubicBezTo>
                    <a:cubicBezTo>
                      <a:pt x="819980" y="375871"/>
                      <a:pt x="816024" y="377092"/>
                      <a:pt x="811970" y="376506"/>
                    </a:cubicBezTo>
                    <a:cubicBezTo>
                      <a:pt x="542095" y="337625"/>
                      <a:pt x="258445" y="393895"/>
                      <a:pt x="18659" y="520944"/>
                    </a:cubicBezTo>
                    <a:cubicBezTo>
                      <a:pt x="12407" y="513666"/>
                      <a:pt x="6155" y="506388"/>
                      <a:pt x="0" y="499061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1" name="任意多边形: 形状 560" descr="b4af3eec-ceae-4d0a-8528-e8aa8a9572b8"/>
              <p:cNvSpPr/>
              <p:nvPr/>
            </p:nvSpPr>
            <p:spPr>
              <a:xfrm>
                <a:off x="6996765" y="5553799"/>
                <a:ext cx="1320681" cy="921957"/>
              </a:xfrm>
              <a:custGeom>
                <a:avLst/>
                <a:gdLst>
                  <a:gd name="connsiteX0" fmla="*/ 0 w 1112748"/>
                  <a:gd name="connsiteY0" fmla="*/ 757311 h 776800"/>
                  <a:gd name="connsiteX1" fmla="*/ 1053172 w 1112748"/>
                  <a:gd name="connsiteY1" fmla="*/ 525976 h 776800"/>
                  <a:gd name="connsiteX2" fmla="*/ 648433 w 1112748"/>
                  <a:gd name="connsiteY2" fmla="*/ 0 h 776800"/>
                  <a:gd name="connsiteX3" fmla="*/ 685946 w 1112748"/>
                  <a:gd name="connsiteY3" fmla="*/ 13482 h 776800"/>
                  <a:gd name="connsiteX4" fmla="*/ 1106854 w 1112748"/>
                  <a:gd name="connsiteY4" fmla="*/ 530860 h 776800"/>
                  <a:gd name="connsiteX5" fmla="*/ 1111933 w 1112748"/>
                  <a:gd name="connsiteY5" fmla="*/ 547077 h 776800"/>
                  <a:gd name="connsiteX6" fmla="*/ 1107587 w 1112748"/>
                  <a:gd name="connsiteY6" fmla="*/ 553281 h 776800"/>
                  <a:gd name="connsiteX7" fmla="*/ 1097768 w 1112748"/>
                  <a:gd name="connsiteY7" fmla="*/ 556505 h 776800"/>
                  <a:gd name="connsiteX8" fmla="*/ 23641 w 1112748"/>
                  <a:gd name="connsiteY8" fmla="*/ 776801 h 776800"/>
                  <a:gd name="connsiteX9" fmla="*/ 0 w 1112748"/>
                  <a:gd name="connsiteY9" fmla="*/ 757311 h 776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12748" h="776800">
                    <a:moveTo>
                      <a:pt x="0" y="757311"/>
                    </a:moveTo>
                    <a:cubicBezTo>
                      <a:pt x="306314" y="593432"/>
                      <a:pt x="672318" y="511419"/>
                      <a:pt x="1053172" y="525976"/>
                    </a:cubicBezTo>
                    <a:cubicBezTo>
                      <a:pt x="886313" y="395409"/>
                      <a:pt x="741191" y="204470"/>
                      <a:pt x="648433" y="0"/>
                    </a:cubicBezTo>
                    <a:cubicBezTo>
                      <a:pt x="660986" y="4396"/>
                      <a:pt x="673491" y="8841"/>
                      <a:pt x="685946" y="13482"/>
                    </a:cubicBezTo>
                    <a:cubicBezTo>
                      <a:pt x="783981" y="218929"/>
                      <a:pt x="935306" y="408208"/>
                      <a:pt x="1106854" y="530860"/>
                    </a:cubicBezTo>
                    <a:cubicBezTo>
                      <a:pt x="1111982" y="534524"/>
                      <a:pt x="1114034" y="541118"/>
                      <a:pt x="1111933" y="547077"/>
                    </a:cubicBezTo>
                    <a:cubicBezTo>
                      <a:pt x="1111054" y="549568"/>
                      <a:pt x="1109540" y="551669"/>
                      <a:pt x="1107587" y="553281"/>
                    </a:cubicBezTo>
                    <a:cubicBezTo>
                      <a:pt x="1104900" y="555478"/>
                      <a:pt x="1101432" y="556700"/>
                      <a:pt x="1097768" y="556505"/>
                    </a:cubicBezTo>
                    <a:cubicBezTo>
                      <a:pt x="709783" y="533791"/>
                      <a:pt x="335720" y="612482"/>
                      <a:pt x="23641" y="776801"/>
                    </a:cubicBezTo>
                    <a:cubicBezTo>
                      <a:pt x="15777" y="770304"/>
                      <a:pt x="7864" y="763856"/>
                      <a:pt x="0" y="757311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2" name="任意多边形: 形状 561" descr="b665536b-ca84-4800-922a-cbd536ea9011"/>
              <p:cNvSpPr/>
              <p:nvPr/>
            </p:nvSpPr>
            <p:spPr>
              <a:xfrm>
                <a:off x="7619867" y="5950803"/>
                <a:ext cx="1300711" cy="920682"/>
              </a:xfrm>
              <a:custGeom>
                <a:avLst/>
                <a:gdLst>
                  <a:gd name="connsiteX0" fmla="*/ 0 w 1095922"/>
                  <a:gd name="connsiteY0" fmla="*/ 761463 h 775726"/>
                  <a:gd name="connsiteX1" fmla="*/ 1036662 w 1095922"/>
                  <a:gd name="connsiteY1" fmla="*/ 564075 h 775726"/>
                  <a:gd name="connsiteX2" fmla="*/ 716720 w 1095922"/>
                  <a:gd name="connsiteY2" fmla="*/ 0 h 775726"/>
                  <a:gd name="connsiteX3" fmla="*/ 755992 w 1095922"/>
                  <a:gd name="connsiteY3" fmla="*/ 33362 h 775726"/>
                  <a:gd name="connsiteX4" fmla="*/ 1091077 w 1095922"/>
                  <a:gd name="connsiteY4" fmla="*/ 575750 h 775726"/>
                  <a:gd name="connsiteX5" fmla="*/ 1094496 w 1095922"/>
                  <a:gd name="connsiteY5" fmla="*/ 592602 h 775726"/>
                  <a:gd name="connsiteX6" fmla="*/ 1090783 w 1095922"/>
                  <a:gd name="connsiteY6" fmla="*/ 597291 h 775726"/>
                  <a:gd name="connsiteX7" fmla="*/ 1079109 w 1095922"/>
                  <a:gd name="connsiteY7" fmla="*/ 600270 h 775726"/>
                  <a:gd name="connsiteX8" fmla="*/ 30968 w 1095922"/>
                  <a:gd name="connsiteY8" fmla="*/ 775726 h 775726"/>
                  <a:gd name="connsiteX9" fmla="*/ 0 w 1095922"/>
                  <a:gd name="connsiteY9" fmla="*/ 761463 h 775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95922" h="775726">
                    <a:moveTo>
                      <a:pt x="0" y="761463"/>
                    </a:moveTo>
                    <a:cubicBezTo>
                      <a:pt x="296349" y="579853"/>
                      <a:pt x="668850" y="504972"/>
                      <a:pt x="1036662" y="564075"/>
                    </a:cubicBezTo>
                    <a:cubicBezTo>
                      <a:pt x="890221" y="421835"/>
                      <a:pt x="776458" y="219124"/>
                      <a:pt x="716720" y="0"/>
                    </a:cubicBezTo>
                    <a:cubicBezTo>
                      <a:pt x="729957" y="10941"/>
                      <a:pt x="743048" y="22079"/>
                      <a:pt x="755992" y="33362"/>
                    </a:cubicBezTo>
                    <a:cubicBezTo>
                      <a:pt x="822032" y="248725"/>
                      <a:pt x="940875" y="444696"/>
                      <a:pt x="1091077" y="575750"/>
                    </a:cubicBezTo>
                    <a:cubicBezTo>
                      <a:pt x="1095912" y="579950"/>
                      <a:pt x="1097280" y="586887"/>
                      <a:pt x="1094496" y="592602"/>
                    </a:cubicBezTo>
                    <a:cubicBezTo>
                      <a:pt x="1093568" y="594458"/>
                      <a:pt x="1092298" y="596070"/>
                      <a:pt x="1090783" y="597291"/>
                    </a:cubicBezTo>
                    <a:cubicBezTo>
                      <a:pt x="1087608" y="599929"/>
                      <a:pt x="1083358" y="601101"/>
                      <a:pt x="1079109" y="600270"/>
                    </a:cubicBezTo>
                    <a:cubicBezTo>
                      <a:pt x="709490" y="529053"/>
                      <a:pt x="331666" y="597095"/>
                      <a:pt x="30968" y="775726"/>
                    </a:cubicBezTo>
                    <a:cubicBezTo>
                      <a:pt x="20613" y="771036"/>
                      <a:pt x="10306" y="766299"/>
                      <a:pt x="0" y="761463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63" name="组合 562" descr="efab91bb-7483-4d0f-b027-d4cbfcc5d52c"/>
              <p:cNvGrpSpPr/>
              <p:nvPr/>
            </p:nvGrpSpPr>
            <p:grpSpPr>
              <a:xfrm>
                <a:off x="9143564" y="5188135"/>
                <a:ext cx="990932" cy="499815"/>
                <a:chOff x="9012629" y="4701031"/>
                <a:chExt cx="834916" cy="421122"/>
              </a:xfrm>
              <a:solidFill>
                <a:srgbClr val="F87367"/>
              </a:solidFill>
            </p:grpSpPr>
            <p:sp>
              <p:nvSpPr>
                <p:cNvPr id="585" name="任意多边形: 形状 584" descr="c769d9d3-237e-4762-8930-0e7015f2394a"/>
                <p:cNvSpPr/>
                <p:nvPr/>
              </p:nvSpPr>
              <p:spPr>
                <a:xfrm>
                  <a:off x="9012629" y="4811903"/>
                  <a:ext cx="748814" cy="310251"/>
                </a:xfrm>
                <a:custGeom>
                  <a:avLst/>
                  <a:gdLst>
                    <a:gd name="connsiteX0" fmla="*/ 10964 w 748814"/>
                    <a:gd name="connsiteY0" fmla="*/ 310251 h 310251"/>
                    <a:gd name="connsiteX1" fmla="*/ 17901 w 748814"/>
                    <a:gd name="connsiteY1" fmla="*/ 307760 h 310251"/>
                    <a:gd name="connsiteX2" fmla="*/ 738625 w 748814"/>
                    <a:gd name="connsiteY2" fmla="*/ 21815 h 310251"/>
                    <a:gd name="connsiteX3" fmla="*/ 748786 w 748814"/>
                    <a:gd name="connsiteY3" fmla="*/ 10189 h 310251"/>
                    <a:gd name="connsiteX4" fmla="*/ 737160 w 748814"/>
                    <a:gd name="connsiteY4" fmla="*/ 29 h 310251"/>
                    <a:gd name="connsiteX5" fmla="*/ 3980 w 748814"/>
                    <a:gd name="connsiteY5" fmla="*/ 290908 h 310251"/>
                    <a:gd name="connsiteX6" fmla="*/ 2465 w 748814"/>
                    <a:gd name="connsiteY6" fmla="*/ 306294 h 310251"/>
                    <a:gd name="connsiteX7" fmla="*/ 10964 w 748814"/>
                    <a:gd name="connsiteY7" fmla="*/ 310251 h 310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48814" h="310251">
                      <a:moveTo>
                        <a:pt x="10964" y="310251"/>
                      </a:moveTo>
                      <a:cubicBezTo>
                        <a:pt x="13407" y="310251"/>
                        <a:pt x="15849" y="309420"/>
                        <a:pt x="17901" y="307760"/>
                      </a:cubicBezTo>
                      <a:cubicBezTo>
                        <a:pt x="220661" y="140853"/>
                        <a:pt x="476615" y="39301"/>
                        <a:pt x="738625" y="21815"/>
                      </a:cubicBezTo>
                      <a:cubicBezTo>
                        <a:pt x="744634" y="21424"/>
                        <a:pt x="749225" y="16197"/>
                        <a:pt x="748786" y="10189"/>
                      </a:cubicBezTo>
                      <a:cubicBezTo>
                        <a:pt x="748395" y="4181"/>
                        <a:pt x="743217" y="-410"/>
                        <a:pt x="737160" y="29"/>
                      </a:cubicBezTo>
                      <a:cubicBezTo>
                        <a:pt x="470607" y="17809"/>
                        <a:pt x="210208" y="121119"/>
                        <a:pt x="3980" y="290908"/>
                      </a:cubicBezTo>
                      <a:cubicBezTo>
                        <a:pt x="-661" y="294767"/>
                        <a:pt x="-1345" y="301654"/>
                        <a:pt x="2465" y="306294"/>
                      </a:cubicBezTo>
                      <a:cubicBezTo>
                        <a:pt x="4664" y="308883"/>
                        <a:pt x="7789" y="310251"/>
                        <a:pt x="10964" y="310251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6" name="任意多边形: 形状 585" descr="f0a47dbe-1a5b-4f99-acb2-1e2d055db944"/>
                <p:cNvSpPr/>
                <p:nvPr/>
              </p:nvSpPr>
              <p:spPr>
                <a:xfrm>
                  <a:off x="9483676" y="4755880"/>
                  <a:ext cx="363869" cy="128394"/>
                </a:xfrm>
                <a:custGeom>
                  <a:avLst/>
                  <a:gdLst>
                    <a:gd name="connsiteX0" fmla="*/ 0 w 363869"/>
                    <a:gd name="connsiteY0" fmla="*/ 117403 h 128394"/>
                    <a:gd name="connsiteX1" fmla="*/ 135890 w 363869"/>
                    <a:gd name="connsiteY1" fmla="*/ 110858 h 128394"/>
                    <a:gd name="connsiteX2" fmla="*/ 272073 w 363869"/>
                    <a:gd name="connsiteY2" fmla="*/ 128393 h 128394"/>
                    <a:gd name="connsiteX3" fmla="*/ 325853 w 363869"/>
                    <a:gd name="connsiteY3" fmla="*/ 119161 h 128394"/>
                    <a:gd name="connsiteX4" fmla="*/ 362145 w 363869"/>
                    <a:gd name="connsiteY4" fmla="*/ 80231 h 128394"/>
                    <a:gd name="connsiteX5" fmla="*/ 319698 w 363869"/>
                    <a:gd name="connsiteY5" fmla="*/ 7450 h 128394"/>
                    <a:gd name="connsiteX6" fmla="*/ 229040 w 363869"/>
                    <a:gd name="connsiteY6" fmla="*/ 6669 h 128394"/>
                    <a:gd name="connsiteX7" fmla="*/ 0 w 363869"/>
                    <a:gd name="connsiteY7" fmla="*/ 117403 h 1283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63869" h="128394">
                      <a:moveTo>
                        <a:pt x="0" y="117403"/>
                      </a:moveTo>
                      <a:cubicBezTo>
                        <a:pt x="43033" y="101626"/>
                        <a:pt x="90511" y="104117"/>
                        <a:pt x="135890" y="110858"/>
                      </a:cubicBezTo>
                      <a:cubicBezTo>
                        <a:pt x="181219" y="117598"/>
                        <a:pt x="226255" y="128344"/>
                        <a:pt x="272073" y="128393"/>
                      </a:cubicBezTo>
                      <a:cubicBezTo>
                        <a:pt x="290390" y="128442"/>
                        <a:pt x="309098" y="126635"/>
                        <a:pt x="325853" y="119161"/>
                      </a:cubicBezTo>
                      <a:cubicBezTo>
                        <a:pt x="342607" y="111688"/>
                        <a:pt x="357261" y="97913"/>
                        <a:pt x="362145" y="80231"/>
                      </a:cubicBezTo>
                      <a:cubicBezTo>
                        <a:pt x="370351" y="50630"/>
                        <a:pt x="348127" y="19124"/>
                        <a:pt x="319698" y="7450"/>
                      </a:cubicBezTo>
                      <a:cubicBezTo>
                        <a:pt x="291270" y="-4175"/>
                        <a:pt x="258982" y="-414"/>
                        <a:pt x="229040" y="6669"/>
                      </a:cubicBezTo>
                      <a:cubicBezTo>
                        <a:pt x="147955" y="25914"/>
                        <a:pt x="73562" y="67189"/>
                        <a:pt x="0" y="117403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2324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7" name="任意多边形: 形状 586" descr="8fe62d87-34b8-4daf-ac05-32265a50cec6"/>
                <p:cNvSpPr/>
                <p:nvPr/>
              </p:nvSpPr>
              <p:spPr>
                <a:xfrm>
                  <a:off x="9315645" y="4701031"/>
                  <a:ext cx="174743" cy="225151"/>
                </a:xfrm>
                <a:custGeom>
                  <a:avLst/>
                  <a:gdLst>
                    <a:gd name="connsiteX0" fmla="*/ 0 w 174743"/>
                    <a:gd name="connsiteY0" fmla="*/ 225152 h 225151"/>
                    <a:gd name="connsiteX1" fmla="*/ 98620 w 174743"/>
                    <a:gd name="connsiteY1" fmla="*/ 159942 h 225151"/>
                    <a:gd name="connsiteX2" fmla="*/ 169105 w 174743"/>
                    <a:gd name="connsiteY2" fmla="*/ 66402 h 225151"/>
                    <a:gd name="connsiteX3" fmla="*/ 160557 w 174743"/>
                    <a:gd name="connsiteY3" fmla="*/ 5490 h 225151"/>
                    <a:gd name="connsiteX4" fmla="*/ 122897 w 174743"/>
                    <a:gd name="connsiteY4" fmla="*/ 4367 h 225151"/>
                    <a:gd name="connsiteX5" fmla="*/ 93443 w 174743"/>
                    <a:gd name="connsiteY5" fmla="*/ 30109 h 225151"/>
                    <a:gd name="connsiteX6" fmla="*/ 0 w 174743"/>
                    <a:gd name="connsiteY6" fmla="*/ 225152 h 225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4743" h="225151">
                      <a:moveTo>
                        <a:pt x="0" y="225152"/>
                      </a:moveTo>
                      <a:cubicBezTo>
                        <a:pt x="34095" y="205271"/>
                        <a:pt x="68385" y="185293"/>
                        <a:pt x="98620" y="159942"/>
                      </a:cubicBezTo>
                      <a:cubicBezTo>
                        <a:pt x="128856" y="134591"/>
                        <a:pt x="155135" y="103329"/>
                        <a:pt x="169105" y="66402"/>
                      </a:cubicBezTo>
                      <a:cubicBezTo>
                        <a:pt x="176921" y="45691"/>
                        <a:pt x="178728" y="18093"/>
                        <a:pt x="160557" y="5490"/>
                      </a:cubicBezTo>
                      <a:cubicBezTo>
                        <a:pt x="149714" y="-1983"/>
                        <a:pt x="134766" y="-1299"/>
                        <a:pt x="122897" y="4367"/>
                      </a:cubicBezTo>
                      <a:cubicBezTo>
                        <a:pt x="111027" y="10033"/>
                        <a:pt x="101697" y="19900"/>
                        <a:pt x="93443" y="30109"/>
                      </a:cubicBezTo>
                      <a:cubicBezTo>
                        <a:pt x="49286" y="84865"/>
                        <a:pt x="28722" y="154276"/>
                        <a:pt x="0" y="225152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2324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8" name="任意多边形: 形状 587" descr="b5adfd56-b8f6-40cd-a74b-a0cf1fd58c48"/>
                <p:cNvSpPr/>
                <p:nvPr/>
              </p:nvSpPr>
              <p:spPr>
                <a:xfrm>
                  <a:off x="9312519" y="4916533"/>
                  <a:ext cx="239344" cy="103307"/>
                </a:xfrm>
                <a:custGeom>
                  <a:avLst/>
                  <a:gdLst>
                    <a:gd name="connsiteX0" fmla="*/ 0 w 239344"/>
                    <a:gd name="connsiteY0" fmla="*/ 16977 h 103307"/>
                    <a:gd name="connsiteX1" fmla="*/ 199341 w 239344"/>
                    <a:gd name="connsiteY1" fmla="*/ 16098 h 103307"/>
                    <a:gd name="connsiteX2" fmla="*/ 238956 w 239344"/>
                    <a:gd name="connsiteY2" fmla="*/ 69243 h 103307"/>
                    <a:gd name="connsiteX3" fmla="*/ 190696 w 239344"/>
                    <a:gd name="connsiteY3" fmla="*/ 103288 h 103307"/>
                    <a:gd name="connsiteX4" fmla="*/ 130566 w 239344"/>
                    <a:gd name="connsiteY4" fmla="*/ 81503 h 103307"/>
                    <a:gd name="connsiteX5" fmla="*/ 0 w 239344"/>
                    <a:gd name="connsiteY5" fmla="*/ 16977 h 103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9343" h="103307">
                      <a:moveTo>
                        <a:pt x="0" y="16977"/>
                      </a:moveTo>
                      <a:cubicBezTo>
                        <a:pt x="66089" y="2225"/>
                        <a:pt x="137746" y="-11989"/>
                        <a:pt x="199341" y="16098"/>
                      </a:cubicBezTo>
                      <a:cubicBezTo>
                        <a:pt x="220980" y="25965"/>
                        <a:pt x="242521" y="45748"/>
                        <a:pt x="238956" y="69243"/>
                      </a:cubicBezTo>
                      <a:cubicBezTo>
                        <a:pt x="235780" y="90539"/>
                        <a:pt x="212236" y="103875"/>
                        <a:pt x="190696" y="103288"/>
                      </a:cubicBezTo>
                      <a:cubicBezTo>
                        <a:pt x="169154" y="102751"/>
                        <a:pt x="149420" y="92005"/>
                        <a:pt x="130566" y="81503"/>
                      </a:cubicBezTo>
                      <a:cubicBezTo>
                        <a:pt x="95494" y="61964"/>
                        <a:pt x="60374" y="42426"/>
                        <a:pt x="0" y="16977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2324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64" name="组合 563" descr="99dafd01-c0e5-4866-9a19-103ca1f7b1e7"/>
              <p:cNvGrpSpPr/>
              <p:nvPr/>
            </p:nvGrpSpPr>
            <p:grpSpPr>
              <a:xfrm>
                <a:off x="7958804" y="4255037"/>
                <a:ext cx="572706" cy="1523875"/>
                <a:chOff x="8014403" y="3914843"/>
                <a:chExt cx="482537" cy="1283950"/>
              </a:xfrm>
              <a:solidFill>
                <a:srgbClr val="F87367"/>
              </a:solidFill>
            </p:grpSpPr>
            <p:sp>
              <p:nvSpPr>
                <p:cNvPr id="581" name="任意多边形: 形状 580" descr="49d77e11-7404-4d9f-b06d-1b5e9c408e92"/>
                <p:cNvSpPr/>
                <p:nvPr/>
              </p:nvSpPr>
              <p:spPr>
                <a:xfrm>
                  <a:off x="8253159" y="4001871"/>
                  <a:ext cx="172118" cy="1196921"/>
                </a:xfrm>
                <a:custGeom>
                  <a:avLst/>
                  <a:gdLst>
                    <a:gd name="connsiteX0" fmla="*/ 159516 w 172118"/>
                    <a:gd name="connsiteY0" fmla="*/ 1196922 h 1196921"/>
                    <a:gd name="connsiteX1" fmla="*/ 163179 w 172118"/>
                    <a:gd name="connsiteY1" fmla="*/ 1196385 h 1196921"/>
                    <a:gd name="connsiteX2" fmla="*/ 171581 w 172118"/>
                    <a:gd name="connsiteY2" fmla="*/ 1180705 h 1196921"/>
                    <a:gd name="connsiteX3" fmla="*/ 33639 w 172118"/>
                    <a:gd name="connsiteY3" fmla="*/ 598752 h 1196921"/>
                    <a:gd name="connsiteX4" fmla="*/ 115847 w 172118"/>
                    <a:gd name="connsiteY4" fmla="*/ 18069 h 1196921"/>
                    <a:gd name="connsiteX5" fmla="*/ 110035 w 172118"/>
                    <a:gd name="connsiteY5" fmla="*/ 1266 h 1196921"/>
                    <a:gd name="connsiteX6" fmla="*/ 93231 w 172118"/>
                    <a:gd name="connsiteY6" fmla="*/ 7078 h 1196921"/>
                    <a:gd name="connsiteX7" fmla="*/ 8630 w 172118"/>
                    <a:gd name="connsiteY7" fmla="*/ 601487 h 1196921"/>
                    <a:gd name="connsiteX8" fmla="*/ 147499 w 172118"/>
                    <a:gd name="connsiteY8" fmla="*/ 1188032 h 1196921"/>
                    <a:gd name="connsiteX9" fmla="*/ 159516 w 172118"/>
                    <a:gd name="connsiteY9" fmla="*/ 1196922 h 1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2118" h="1196921">
                      <a:moveTo>
                        <a:pt x="159516" y="1196922"/>
                      </a:moveTo>
                      <a:cubicBezTo>
                        <a:pt x="160737" y="1196922"/>
                        <a:pt x="161958" y="1196727"/>
                        <a:pt x="163179" y="1196385"/>
                      </a:cubicBezTo>
                      <a:cubicBezTo>
                        <a:pt x="169822" y="1194382"/>
                        <a:pt x="173583" y="1187348"/>
                        <a:pt x="171581" y="1180705"/>
                      </a:cubicBezTo>
                      <a:cubicBezTo>
                        <a:pt x="114382" y="992354"/>
                        <a:pt x="55180" y="797556"/>
                        <a:pt x="33639" y="598752"/>
                      </a:cubicBezTo>
                      <a:cubicBezTo>
                        <a:pt x="9412" y="375427"/>
                        <a:pt x="37107" y="180043"/>
                        <a:pt x="115847" y="18069"/>
                      </a:cubicBezTo>
                      <a:cubicBezTo>
                        <a:pt x="118875" y="11817"/>
                        <a:pt x="116287" y="4294"/>
                        <a:pt x="110035" y="1266"/>
                      </a:cubicBezTo>
                      <a:cubicBezTo>
                        <a:pt x="103782" y="-1763"/>
                        <a:pt x="96260" y="826"/>
                        <a:pt x="93231" y="7078"/>
                      </a:cubicBezTo>
                      <a:cubicBezTo>
                        <a:pt x="12342" y="173351"/>
                        <a:pt x="-16087" y="373376"/>
                        <a:pt x="8630" y="601487"/>
                      </a:cubicBezTo>
                      <a:cubicBezTo>
                        <a:pt x="30415" y="802587"/>
                        <a:pt x="89959" y="998558"/>
                        <a:pt x="147499" y="1188032"/>
                      </a:cubicBezTo>
                      <a:cubicBezTo>
                        <a:pt x="149111" y="1193405"/>
                        <a:pt x="154094" y="1196922"/>
                        <a:pt x="159516" y="1196922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2" name="任意多边形: 形状 581" descr="50a57ca4-4399-4819-9518-47a623137d13"/>
                <p:cNvSpPr/>
                <p:nvPr/>
              </p:nvSpPr>
              <p:spPr>
                <a:xfrm>
                  <a:off x="8215968" y="3914843"/>
                  <a:ext cx="244642" cy="465777"/>
                </a:xfrm>
                <a:custGeom>
                  <a:avLst/>
                  <a:gdLst>
                    <a:gd name="connsiteX0" fmla="*/ 40838 w 244642"/>
                    <a:gd name="connsiteY0" fmla="*/ 465778 h 465777"/>
                    <a:gd name="connsiteX1" fmla="*/ 224793 w 244642"/>
                    <a:gd name="connsiteY1" fmla="*/ 183740 h 465777"/>
                    <a:gd name="connsiteX2" fmla="*/ 244527 w 244642"/>
                    <a:gd name="connsiteY2" fmla="*/ 93277 h 465777"/>
                    <a:gd name="connsiteX3" fmla="*/ 203936 w 244642"/>
                    <a:gd name="connsiteY3" fmla="*/ 13120 h 465777"/>
                    <a:gd name="connsiteX4" fmla="*/ 91052 w 244642"/>
                    <a:gd name="connsiteY4" fmla="*/ 23134 h 465777"/>
                    <a:gd name="connsiteX5" fmla="*/ 26136 w 244642"/>
                    <a:gd name="connsiteY5" fmla="*/ 123073 h 465777"/>
                    <a:gd name="connsiteX6" fmla="*/ 40838 w 244642"/>
                    <a:gd name="connsiteY6" fmla="*/ 465778 h 465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4642" h="465777">
                      <a:moveTo>
                        <a:pt x="40838" y="465778"/>
                      </a:moveTo>
                      <a:cubicBezTo>
                        <a:pt x="111275" y="377855"/>
                        <a:pt x="182688" y="288271"/>
                        <a:pt x="224793" y="183740"/>
                      </a:cubicBezTo>
                      <a:cubicBezTo>
                        <a:pt x="236419" y="154872"/>
                        <a:pt x="245797" y="124343"/>
                        <a:pt x="244527" y="93277"/>
                      </a:cubicBezTo>
                      <a:cubicBezTo>
                        <a:pt x="243257" y="62211"/>
                        <a:pt x="229873" y="30265"/>
                        <a:pt x="203936" y="13120"/>
                      </a:cubicBezTo>
                      <a:cubicBezTo>
                        <a:pt x="170330" y="-9153"/>
                        <a:pt x="123144" y="-1240"/>
                        <a:pt x="91052" y="23134"/>
                      </a:cubicBezTo>
                      <a:cubicBezTo>
                        <a:pt x="58960" y="47508"/>
                        <a:pt x="39617" y="85120"/>
                        <a:pt x="26136" y="123073"/>
                      </a:cubicBezTo>
                      <a:cubicBezTo>
                        <a:pt x="-11525" y="229411"/>
                        <a:pt x="-10060" y="349182"/>
                        <a:pt x="40838" y="465778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4188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3" name="任意多边形: 形状 582" descr="f7f6067f-ebfb-4d33-aa60-61ddd27f8f47"/>
                <p:cNvSpPr/>
                <p:nvPr/>
              </p:nvSpPr>
              <p:spPr>
                <a:xfrm>
                  <a:off x="8014403" y="4396136"/>
                  <a:ext cx="265215" cy="235700"/>
                </a:xfrm>
                <a:custGeom>
                  <a:avLst/>
                  <a:gdLst>
                    <a:gd name="connsiteX0" fmla="*/ 265216 w 265215"/>
                    <a:gd name="connsiteY0" fmla="*/ 235700 h 235700"/>
                    <a:gd name="connsiteX1" fmla="*/ 116821 w 265215"/>
                    <a:gd name="connsiteY1" fmla="*/ 23317 h 235700"/>
                    <a:gd name="connsiteX2" fmla="*/ 61918 w 265215"/>
                    <a:gd name="connsiteY2" fmla="*/ 408 h 235700"/>
                    <a:gd name="connsiteX3" fmla="*/ 8578 w 265215"/>
                    <a:gd name="connsiteY3" fmla="*/ 21168 h 235700"/>
                    <a:gd name="connsiteX4" fmla="*/ 26553 w 265215"/>
                    <a:gd name="connsiteY4" fmla="*/ 113145 h 235700"/>
                    <a:gd name="connsiteX5" fmla="*/ 265216 w 265215"/>
                    <a:gd name="connsiteY5" fmla="*/ 235700 h 235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5215" h="235700">
                      <a:moveTo>
                        <a:pt x="265216" y="235700"/>
                      </a:moveTo>
                      <a:cubicBezTo>
                        <a:pt x="245091" y="149535"/>
                        <a:pt x="190823" y="71821"/>
                        <a:pt x="116821" y="23317"/>
                      </a:cubicBezTo>
                      <a:cubicBezTo>
                        <a:pt x="100066" y="12327"/>
                        <a:pt x="81798" y="2655"/>
                        <a:pt x="61918" y="408"/>
                      </a:cubicBezTo>
                      <a:cubicBezTo>
                        <a:pt x="42037" y="-1790"/>
                        <a:pt x="20154" y="4853"/>
                        <a:pt x="8578" y="21168"/>
                      </a:cubicBezTo>
                      <a:cubicBezTo>
                        <a:pt x="-10863" y="48522"/>
                        <a:pt x="6038" y="86622"/>
                        <a:pt x="26553" y="113145"/>
                      </a:cubicBezTo>
                      <a:cubicBezTo>
                        <a:pt x="81310" y="183826"/>
                        <a:pt x="162590" y="233453"/>
                        <a:pt x="265216" y="235700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4188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4" name="任意多边形: 形状 583" descr="85ca5461-452a-4ab7-8478-2c033a28a62a"/>
                <p:cNvSpPr/>
                <p:nvPr/>
              </p:nvSpPr>
              <p:spPr>
                <a:xfrm>
                  <a:off x="8288606" y="4395299"/>
                  <a:ext cx="208334" cy="243277"/>
                </a:xfrm>
                <a:custGeom>
                  <a:avLst/>
                  <a:gdLst>
                    <a:gd name="connsiteX0" fmla="*/ 0 w 208334"/>
                    <a:gd name="connsiteY0" fmla="*/ 243278 h 243277"/>
                    <a:gd name="connsiteX1" fmla="*/ 90463 w 208334"/>
                    <a:gd name="connsiteY1" fmla="*/ 31041 h 243277"/>
                    <a:gd name="connsiteX2" fmla="*/ 143217 w 208334"/>
                    <a:gd name="connsiteY2" fmla="*/ 1050 h 243277"/>
                    <a:gd name="connsiteX3" fmla="*/ 198560 w 208334"/>
                    <a:gd name="connsiteY3" fmla="*/ 19807 h 243277"/>
                    <a:gd name="connsiteX4" fmla="*/ 205203 w 208334"/>
                    <a:gd name="connsiteY4" fmla="*/ 71632 h 243277"/>
                    <a:gd name="connsiteX5" fmla="*/ 176823 w 208334"/>
                    <a:gd name="connsiteY5" fmla="*/ 117401 h 243277"/>
                    <a:gd name="connsiteX6" fmla="*/ 0 w 208334"/>
                    <a:gd name="connsiteY6" fmla="*/ 243278 h 243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334" h="243277">
                      <a:moveTo>
                        <a:pt x="0" y="243278"/>
                      </a:moveTo>
                      <a:cubicBezTo>
                        <a:pt x="15679" y="166687"/>
                        <a:pt x="33997" y="85114"/>
                        <a:pt x="90463" y="31041"/>
                      </a:cubicBezTo>
                      <a:cubicBezTo>
                        <a:pt x="105264" y="16876"/>
                        <a:pt x="123043" y="4762"/>
                        <a:pt x="143217" y="1050"/>
                      </a:cubicBezTo>
                      <a:cubicBezTo>
                        <a:pt x="163390" y="-2662"/>
                        <a:pt x="186250" y="3443"/>
                        <a:pt x="198560" y="19807"/>
                      </a:cubicBezTo>
                      <a:cubicBezTo>
                        <a:pt x="209452" y="34265"/>
                        <a:pt x="210576" y="54341"/>
                        <a:pt x="205203" y="71632"/>
                      </a:cubicBezTo>
                      <a:cubicBezTo>
                        <a:pt x="199830" y="88924"/>
                        <a:pt x="188742" y="103822"/>
                        <a:pt x="176823" y="117401"/>
                      </a:cubicBezTo>
                      <a:cubicBezTo>
                        <a:pt x="129882" y="170790"/>
                        <a:pt x="66187" y="209232"/>
                        <a:pt x="0" y="243278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4188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65" name="任意多边形: 形状 564" descr="29691df8-9ef5-4c77-9fb6-1e0fc7b8856f"/>
              <p:cNvSpPr/>
              <p:nvPr/>
            </p:nvSpPr>
            <p:spPr>
              <a:xfrm>
                <a:off x="8275913" y="4329747"/>
                <a:ext cx="1407978" cy="2413501"/>
              </a:xfrm>
              <a:custGeom>
                <a:avLst/>
                <a:gdLst>
                  <a:gd name="connsiteX0" fmla="*/ 18987 w 1186300"/>
                  <a:gd name="connsiteY0" fmla="*/ 2033510 h 2033510"/>
                  <a:gd name="connsiteX1" fmla="*/ 32909 w 1186300"/>
                  <a:gd name="connsiteY1" fmla="*/ 1145585 h 2033510"/>
                  <a:gd name="connsiteX2" fmla="*/ 342496 w 1186300"/>
                  <a:gd name="connsiteY2" fmla="*/ 319206 h 2033510"/>
                  <a:gd name="connsiteX3" fmla="*/ 621847 w 1186300"/>
                  <a:gd name="connsiteY3" fmla="*/ 51870 h 2033510"/>
                  <a:gd name="connsiteX4" fmla="*/ 996839 w 1186300"/>
                  <a:gd name="connsiteY4" fmla="*/ 40832 h 2033510"/>
                  <a:gd name="connsiteX5" fmla="*/ 1183773 w 1186300"/>
                  <a:gd name="connsiteY5" fmla="*/ 342945 h 2033510"/>
                  <a:gd name="connsiteX6" fmla="*/ 1103177 w 1186300"/>
                  <a:gd name="connsiteY6" fmla="*/ 698154 h 2033510"/>
                  <a:gd name="connsiteX7" fmla="*/ 717048 w 1186300"/>
                  <a:gd name="connsiteY7" fmla="*/ 1140749 h 2033510"/>
                  <a:gd name="connsiteX8" fmla="*/ 279777 w 1186300"/>
                  <a:gd name="connsiteY8" fmla="*/ 1537331 h 2033510"/>
                  <a:gd name="connsiteX9" fmla="*/ 18987 w 1186300"/>
                  <a:gd name="connsiteY9" fmla="*/ 2033510 h 2033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86300" h="2033510">
                    <a:moveTo>
                      <a:pt x="18987" y="2033510"/>
                    </a:moveTo>
                    <a:cubicBezTo>
                      <a:pt x="-5485" y="1737845"/>
                      <a:pt x="-11591" y="1438955"/>
                      <a:pt x="32909" y="1145585"/>
                    </a:cubicBezTo>
                    <a:cubicBezTo>
                      <a:pt x="77408" y="852264"/>
                      <a:pt x="174269" y="563583"/>
                      <a:pt x="342496" y="319206"/>
                    </a:cubicBezTo>
                    <a:cubicBezTo>
                      <a:pt x="416351" y="211939"/>
                      <a:pt x="506179" y="111707"/>
                      <a:pt x="621847" y="51870"/>
                    </a:cubicBezTo>
                    <a:cubicBezTo>
                      <a:pt x="737515" y="-7966"/>
                      <a:pt x="882636" y="-21692"/>
                      <a:pt x="996839" y="40832"/>
                    </a:cubicBezTo>
                    <a:cubicBezTo>
                      <a:pt x="1104886" y="100033"/>
                      <a:pt x="1171170" y="220439"/>
                      <a:pt x="1183773" y="342945"/>
                    </a:cubicBezTo>
                    <a:cubicBezTo>
                      <a:pt x="1196375" y="465451"/>
                      <a:pt x="1160669" y="589178"/>
                      <a:pt x="1103177" y="698154"/>
                    </a:cubicBezTo>
                    <a:cubicBezTo>
                      <a:pt x="1011297" y="872388"/>
                      <a:pt x="866664" y="1012577"/>
                      <a:pt x="717048" y="1140749"/>
                    </a:cubicBezTo>
                    <a:cubicBezTo>
                      <a:pt x="567481" y="1268921"/>
                      <a:pt x="409513" y="1389132"/>
                      <a:pt x="279777" y="1537331"/>
                    </a:cubicBezTo>
                    <a:cubicBezTo>
                      <a:pt x="150140" y="1685579"/>
                      <a:pt x="48490" y="1867726"/>
                      <a:pt x="18987" y="203351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6" name="任意多边形: 形状 565" descr="ca9bdffa-e0eb-440f-aca6-77a94e50e7ad"/>
              <p:cNvSpPr/>
              <p:nvPr/>
            </p:nvSpPr>
            <p:spPr>
              <a:xfrm>
                <a:off x="7463112" y="5209384"/>
                <a:ext cx="971042" cy="1600299"/>
              </a:xfrm>
              <a:custGeom>
                <a:avLst/>
                <a:gdLst>
                  <a:gd name="connsiteX0" fmla="*/ 701670 w 818157"/>
                  <a:gd name="connsiteY0" fmla="*/ 1348343 h 1348342"/>
                  <a:gd name="connsiteX1" fmla="*/ 809278 w 818157"/>
                  <a:gd name="connsiteY1" fmla="*/ 634261 h 1348342"/>
                  <a:gd name="connsiteX2" fmla="*/ 428229 w 818157"/>
                  <a:gd name="connsiteY2" fmla="*/ 46349 h 1348342"/>
                  <a:gd name="connsiteX3" fmla="*/ 147852 w 818157"/>
                  <a:gd name="connsiteY3" fmla="*/ 20900 h 1348342"/>
                  <a:gd name="connsiteX4" fmla="*/ 14307 w 818157"/>
                  <a:gd name="connsiteY4" fmla="*/ 380310 h 1348342"/>
                  <a:gd name="connsiteX5" fmla="*/ 272557 w 818157"/>
                  <a:gd name="connsiteY5" fmla="*/ 701571 h 1348342"/>
                  <a:gd name="connsiteX6" fmla="*/ 597774 w 818157"/>
                  <a:gd name="connsiteY6" fmla="*/ 964656 h 1348342"/>
                  <a:gd name="connsiteX7" fmla="*/ 701670 w 818157"/>
                  <a:gd name="connsiteY7" fmla="*/ 1348343 h 1348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8156" h="1348342">
                    <a:moveTo>
                      <a:pt x="701670" y="1348343"/>
                    </a:moveTo>
                    <a:cubicBezTo>
                      <a:pt x="784171" y="1119743"/>
                      <a:pt x="840882" y="875219"/>
                      <a:pt x="809278" y="634261"/>
                    </a:cubicBezTo>
                    <a:cubicBezTo>
                      <a:pt x="777674" y="393254"/>
                      <a:pt x="645252" y="155764"/>
                      <a:pt x="428229" y="46349"/>
                    </a:cubicBezTo>
                    <a:cubicBezTo>
                      <a:pt x="341576" y="2680"/>
                      <a:pt x="236410" y="-18763"/>
                      <a:pt x="147852" y="20900"/>
                    </a:cubicBezTo>
                    <a:cubicBezTo>
                      <a:pt x="20364" y="78050"/>
                      <a:pt x="-26431" y="246667"/>
                      <a:pt x="14307" y="380310"/>
                    </a:cubicBezTo>
                    <a:cubicBezTo>
                      <a:pt x="55045" y="513953"/>
                      <a:pt x="161334" y="616970"/>
                      <a:pt x="272557" y="701571"/>
                    </a:cubicBezTo>
                    <a:cubicBezTo>
                      <a:pt x="383731" y="786173"/>
                      <a:pt x="505211" y="859979"/>
                      <a:pt x="597774" y="964656"/>
                    </a:cubicBezTo>
                    <a:cubicBezTo>
                      <a:pt x="690240" y="1069383"/>
                      <a:pt x="750809" y="1215921"/>
                      <a:pt x="701670" y="1348343"/>
                    </a:cubicBezTo>
                    <a:close/>
                  </a:path>
                </a:pathLst>
              </a:custGeom>
              <a:solidFill>
                <a:srgbClr val="0C594A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7" name="任意多边形: 形状 566" descr="3b76bbf5-9771-4a95-bd5b-ea4b6ef178e1"/>
              <p:cNvSpPr/>
              <p:nvPr/>
            </p:nvSpPr>
            <p:spPr>
              <a:xfrm>
                <a:off x="8295028" y="5602405"/>
                <a:ext cx="1617413" cy="1204901"/>
              </a:xfrm>
              <a:custGeom>
                <a:avLst/>
                <a:gdLst>
                  <a:gd name="connsiteX0" fmla="*/ 0 w 1362761"/>
                  <a:gd name="connsiteY0" fmla="*/ 1015198 h 1015197"/>
                  <a:gd name="connsiteX1" fmla="*/ 166663 w 1362761"/>
                  <a:gd name="connsiteY1" fmla="*/ 540169 h 1015197"/>
                  <a:gd name="connsiteX2" fmla="*/ 519528 w 1362761"/>
                  <a:gd name="connsiteY2" fmla="*/ 177437 h 1015197"/>
                  <a:gd name="connsiteX3" fmla="*/ 859448 w 1362761"/>
                  <a:gd name="connsiteY3" fmla="*/ 11898 h 1015197"/>
                  <a:gd name="connsiteX4" fmla="*/ 1224085 w 1362761"/>
                  <a:gd name="connsiteY4" fmla="*/ 75056 h 1015197"/>
                  <a:gd name="connsiteX5" fmla="*/ 1352501 w 1362761"/>
                  <a:gd name="connsiteY5" fmla="*/ 408284 h 1015197"/>
                  <a:gd name="connsiteX6" fmla="*/ 1063088 w 1362761"/>
                  <a:gd name="connsiteY6" fmla="*/ 640548 h 1015197"/>
                  <a:gd name="connsiteX7" fmla="*/ 674810 w 1362761"/>
                  <a:gd name="connsiteY7" fmla="*/ 631120 h 1015197"/>
                  <a:gd name="connsiteX8" fmla="*/ 288583 w 1362761"/>
                  <a:gd name="connsiteY8" fmla="*/ 648901 h 1015197"/>
                  <a:gd name="connsiteX9" fmla="*/ 0 w 1362761"/>
                  <a:gd name="connsiteY9" fmla="*/ 1015198 h 1015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2761" h="1015197">
                    <a:moveTo>
                      <a:pt x="0" y="1015198"/>
                    </a:moveTo>
                    <a:cubicBezTo>
                      <a:pt x="12309" y="846044"/>
                      <a:pt x="73953" y="682214"/>
                      <a:pt x="166663" y="540169"/>
                    </a:cubicBezTo>
                    <a:cubicBezTo>
                      <a:pt x="259373" y="398125"/>
                      <a:pt x="382466" y="277328"/>
                      <a:pt x="519528" y="177437"/>
                    </a:cubicBezTo>
                    <a:cubicBezTo>
                      <a:pt x="622153" y="102654"/>
                      <a:pt x="735184" y="38177"/>
                      <a:pt x="859448" y="11898"/>
                    </a:cubicBezTo>
                    <a:cubicBezTo>
                      <a:pt x="983664" y="-14381"/>
                      <a:pt x="1120775" y="1250"/>
                      <a:pt x="1224085" y="75056"/>
                    </a:cubicBezTo>
                    <a:cubicBezTo>
                      <a:pt x="1327394" y="148862"/>
                      <a:pt x="1388159" y="286413"/>
                      <a:pt x="1352501" y="408284"/>
                    </a:cubicBezTo>
                    <a:cubicBezTo>
                      <a:pt x="1315964" y="533087"/>
                      <a:pt x="1190625" y="614953"/>
                      <a:pt x="1063088" y="640548"/>
                    </a:cubicBezTo>
                    <a:cubicBezTo>
                      <a:pt x="935551" y="666143"/>
                      <a:pt x="803959" y="646360"/>
                      <a:pt x="674810" y="631120"/>
                    </a:cubicBezTo>
                    <a:cubicBezTo>
                      <a:pt x="545660" y="615832"/>
                      <a:pt x="411236" y="605672"/>
                      <a:pt x="288583" y="648901"/>
                    </a:cubicBezTo>
                    <a:cubicBezTo>
                      <a:pt x="165930" y="692129"/>
                      <a:pt x="57883" y="802619"/>
                      <a:pt x="0" y="101519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8" name="任意多边形: 形状 567" descr="251dfc4c-6e13-49bb-82a5-4d3437e2312b"/>
              <p:cNvSpPr/>
              <p:nvPr/>
            </p:nvSpPr>
            <p:spPr>
              <a:xfrm>
                <a:off x="8307725" y="5869814"/>
                <a:ext cx="1588017" cy="834996"/>
              </a:xfrm>
              <a:custGeom>
                <a:avLst/>
                <a:gdLst>
                  <a:gd name="connsiteX0" fmla="*/ 550349 w 1337993"/>
                  <a:gd name="connsiteY0" fmla="*/ 177507 h 703531"/>
                  <a:gd name="connsiteX1" fmla="*/ 1330325 w 1337993"/>
                  <a:gd name="connsiteY1" fmla="*/ 0 h 703531"/>
                  <a:gd name="connsiteX2" fmla="*/ 1337993 w 1337993"/>
                  <a:gd name="connsiteY2" fmla="*/ 21444 h 703531"/>
                  <a:gd name="connsiteX3" fmla="*/ 559679 w 1337993"/>
                  <a:gd name="connsiteY3" fmla="*/ 197241 h 703531"/>
                  <a:gd name="connsiteX4" fmla="*/ 0 w 1337993"/>
                  <a:gd name="connsiteY4" fmla="*/ 703531 h 703531"/>
                  <a:gd name="connsiteX5" fmla="*/ 13872 w 1337993"/>
                  <a:gd name="connsiteY5" fmla="*/ 637101 h 703531"/>
                  <a:gd name="connsiteX6" fmla="*/ 550349 w 1337993"/>
                  <a:gd name="connsiteY6" fmla="*/ 177507 h 703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37993" h="703531">
                    <a:moveTo>
                      <a:pt x="550349" y="177507"/>
                    </a:moveTo>
                    <a:cubicBezTo>
                      <a:pt x="768106" y="74832"/>
                      <a:pt x="1024548" y="16510"/>
                      <a:pt x="1330325" y="0"/>
                    </a:cubicBezTo>
                    <a:cubicBezTo>
                      <a:pt x="1333109" y="7082"/>
                      <a:pt x="1335698" y="14214"/>
                      <a:pt x="1337993" y="21444"/>
                    </a:cubicBezTo>
                    <a:cubicBezTo>
                      <a:pt x="1032217" y="37270"/>
                      <a:pt x="776409" y="95103"/>
                      <a:pt x="559679" y="197241"/>
                    </a:cubicBezTo>
                    <a:cubicBezTo>
                      <a:pt x="312078" y="313983"/>
                      <a:pt x="115618" y="493346"/>
                      <a:pt x="0" y="703531"/>
                    </a:cubicBezTo>
                    <a:cubicBezTo>
                      <a:pt x="3810" y="681257"/>
                      <a:pt x="8450" y="659081"/>
                      <a:pt x="13872" y="637101"/>
                    </a:cubicBezTo>
                    <a:cubicBezTo>
                      <a:pt x="134327" y="447138"/>
                      <a:pt x="320772" y="285701"/>
                      <a:pt x="550349" y="177507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9" name="任意多边形: 形状 568" descr="0941c0dd-d479-49d9-a14c-2581fcc759b7"/>
              <p:cNvSpPr/>
              <p:nvPr/>
            </p:nvSpPr>
            <p:spPr>
              <a:xfrm>
                <a:off x="8898391" y="5664299"/>
                <a:ext cx="478775" cy="712729"/>
              </a:xfrm>
              <a:custGeom>
                <a:avLst/>
                <a:gdLst>
                  <a:gd name="connsiteX0" fmla="*/ 198534 w 403395"/>
                  <a:gd name="connsiteY0" fmla="*/ 11918 h 600514"/>
                  <a:gd name="connsiteX1" fmla="*/ 225351 w 403395"/>
                  <a:gd name="connsiteY1" fmla="*/ 0 h 600514"/>
                  <a:gd name="connsiteX2" fmla="*/ 29673 w 403395"/>
                  <a:gd name="connsiteY2" fmla="*/ 378069 h 600514"/>
                  <a:gd name="connsiteX3" fmla="*/ 403395 w 403395"/>
                  <a:gd name="connsiteY3" fmla="*/ 600514 h 600514"/>
                  <a:gd name="connsiteX4" fmla="*/ 371401 w 403395"/>
                  <a:gd name="connsiteY4" fmla="*/ 599440 h 600514"/>
                  <a:gd name="connsiteX5" fmla="*/ 8328 w 403395"/>
                  <a:gd name="connsiteY5" fmla="*/ 395068 h 600514"/>
                  <a:gd name="connsiteX6" fmla="*/ 610 w 403395"/>
                  <a:gd name="connsiteY6" fmla="*/ 388034 h 600514"/>
                  <a:gd name="connsiteX7" fmla="*/ 2320 w 403395"/>
                  <a:gd name="connsiteY7" fmla="*/ 377727 h 600514"/>
                  <a:gd name="connsiteX8" fmla="*/ 198534 w 403395"/>
                  <a:gd name="connsiteY8" fmla="*/ 11918 h 60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3395" h="600514">
                    <a:moveTo>
                      <a:pt x="198534" y="11918"/>
                    </a:moveTo>
                    <a:cubicBezTo>
                      <a:pt x="207425" y="7766"/>
                      <a:pt x="216363" y="3810"/>
                      <a:pt x="225351" y="0"/>
                    </a:cubicBezTo>
                    <a:cubicBezTo>
                      <a:pt x="182220" y="135890"/>
                      <a:pt x="116033" y="264355"/>
                      <a:pt x="29673" y="378069"/>
                    </a:cubicBezTo>
                    <a:cubicBezTo>
                      <a:pt x="171132" y="416511"/>
                      <a:pt x="301600" y="494860"/>
                      <a:pt x="403395" y="600514"/>
                    </a:cubicBezTo>
                    <a:cubicBezTo>
                      <a:pt x="392747" y="600319"/>
                      <a:pt x="382050" y="599977"/>
                      <a:pt x="371401" y="599440"/>
                    </a:cubicBezTo>
                    <a:cubicBezTo>
                      <a:pt x="271022" y="501064"/>
                      <a:pt x="144609" y="429016"/>
                      <a:pt x="8328" y="395068"/>
                    </a:cubicBezTo>
                    <a:cubicBezTo>
                      <a:pt x="4713" y="394188"/>
                      <a:pt x="1831" y="391501"/>
                      <a:pt x="610" y="388034"/>
                    </a:cubicBezTo>
                    <a:cubicBezTo>
                      <a:pt x="-611" y="384517"/>
                      <a:pt x="24" y="380658"/>
                      <a:pt x="2320" y="377727"/>
                    </a:cubicBezTo>
                    <a:cubicBezTo>
                      <a:pt x="88044" y="268019"/>
                      <a:pt x="154378" y="143754"/>
                      <a:pt x="198534" y="11918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0" name="任意多边形: 形状 569" descr="b50bb0c5-852f-4cb5-aa54-0031b31edbb7"/>
              <p:cNvSpPr/>
              <p:nvPr/>
            </p:nvSpPr>
            <p:spPr>
              <a:xfrm>
                <a:off x="9225644" y="5605513"/>
                <a:ext cx="537277" cy="682814"/>
              </a:xfrm>
              <a:custGeom>
                <a:avLst/>
                <a:gdLst>
                  <a:gd name="connsiteX0" fmla="*/ 238839 w 452686"/>
                  <a:gd name="connsiteY0" fmla="*/ 0 h 575309"/>
                  <a:gd name="connsiteX1" fmla="*/ 261553 w 452686"/>
                  <a:gd name="connsiteY1" fmla="*/ 2833 h 575309"/>
                  <a:gd name="connsiteX2" fmla="*/ 32464 w 452686"/>
                  <a:gd name="connsiteY2" fmla="*/ 324729 h 575309"/>
                  <a:gd name="connsiteX3" fmla="*/ 452687 w 452686"/>
                  <a:gd name="connsiteY3" fmla="*/ 562561 h 575309"/>
                  <a:gd name="connsiteX4" fmla="*/ 434224 w 452686"/>
                  <a:gd name="connsiteY4" fmla="*/ 575310 h 575309"/>
                  <a:gd name="connsiteX5" fmla="*/ 7894 w 452686"/>
                  <a:gd name="connsiteY5" fmla="*/ 340214 h 575309"/>
                  <a:gd name="connsiteX6" fmla="*/ 274 w 452686"/>
                  <a:gd name="connsiteY6" fmla="*/ 332154 h 575309"/>
                  <a:gd name="connsiteX7" fmla="*/ 3596 w 452686"/>
                  <a:gd name="connsiteY7" fmla="*/ 321603 h 575309"/>
                  <a:gd name="connsiteX8" fmla="*/ 238839 w 452686"/>
                  <a:gd name="connsiteY8" fmla="*/ 0 h 575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2686" h="575309">
                    <a:moveTo>
                      <a:pt x="238839" y="0"/>
                    </a:moveTo>
                    <a:cubicBezTo>
                      <a:pt x="246459" y="781"/>
                      <a:pt x="254030" y="1709"/>
                      <a:pt x="261553" y="2833"/>
                    </a:cubicBezTo>
                    <a:cubicBezTo>
                      <a:pt x="207040" y="123629"/>
                      <a:pt x="129130" y="233778"/>
                      <a:pt x="32464" y="324729"/>
                    </a:cubicBezTo>
                    <a:cubicBezTo>
                      <a:pt x="187990" y="372403"/>
                      <a:pt x="331842" y="453976"/>
                      <a:pt x="452687" y="562561"/>
                    </a:cubicBezTo>
                    <a:cubicBezTo>
                      <a:pt x="446679" y="566957"/>
                      <a:pt x="440524" y="571256"/>
                      <a:pt x="434224" y="575310"/>
                    </a:cubicBezTo>
                    <a:cubicBezTo>
                      <a:pt x="311815" y="466383"/>
                      <a:pt x="165668" y="385591"/>
                      <a:pt x="7894" y="340214"/>
                    </a:cubicBezTo>
                    <a:cubicBezTo>
                      <a:pt x="4084" y="339090"/>
                      <a:pt x="1153" y="336061"/>
                      <a:pt x="274" y="332154"/>
                    </a:cubicBezTo>
                    <a:cubicBezTo>
                      <a:pt x="-605" y="328295"/>
                      <a:pt x="665" y="324241"/>
                      <a:pt x="3596" y="321603"/>
                    </a:cubicBezTo>
                    <a:cubicBezTo>
                      <a:pt x="102949" y="231775"/>
                      <a:pt x="183008" y="121480"/>
                      <a:pt x="238839" y="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1" name="任意多边形: 形状 570" descr="b65f0924-a61f-46a2-885f-594e8ac7ea17"/>
              <p:cNvSpPr/>
              <p:nvPr/>
            </p:nvSpPr>
            <p:spPr>
              <a:xfrm>
                <a:off x="8338217" y="4395193"/>
                <a:ext cx="1169794" cy="2202829"/>
              </a:xfrm>
              <a:custGeom>
                <a:avLst/>
                <a:gdLst>
                  <a:gd name="connsiteX0" fmla="*/ 985618 w 985617"/>
                  <a:gd name="connsiteY0" fmla="*/ 12895 h 1856007"/>
                  <a:gd name="connsiteX1" fmla="*/ 45574 w 985617"/>
                  <a:gd name="connsiteY1" fmla="*/ 1750549 h 1856007"/>
                  <a:gd name="connsiteX2" fmla="*/ 0 w 985617"/>
                  <a:gd name="connsiteY2" fmla="*/ 1856007 h 1856007"/>
                  <a:gd name="connsiteX3" fmla="*/ 967643 w 985617"/>
                  <a:gd name="connsiteY3" fmla="*/ 0 h 1856007"/>
                  <a:gd name="connsiteX4" fmla="*/ 985618 w 985617"/>
                  <a:gd name="connsiteY4" fmla="*/ 12895 h 1856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5617" h="1856007">
                    <a:moveTo>
                      <a:pt x="985618" y="12895"/>
                    </a:moveTo>
                    <a:cubicBezTo>
                      <a:pt x="526269" y="494176"/>
                      <a:pt x="199195" y="1102653"/>
                      <a:pt x="45574" y="1750549"/>
                    </a:cubicBezTo>
                    <a:cubicBezTo>
                      <a:pt x="28038" y="1785571"/>
                      <a:pt x="12749" y="1820887"/>
                      <a:pt x="0" y="1856007"/>
                    </a:cubicBezTo>
                    <a:cubicBezTo>
                      <a:pt x="142143" y="1164199"/>
                      <a:pt x="480793" y="511028"/>
                      <a:pt x="967643" y="0"/>
                    </a:cubicBezTo>
                    <a:cubicBezTo>
                      <a:pt x="973797" y="4103"/>
                      <a:pt x="979757" y="8401"/>
                      <a:pt x="985618" y="12895"/>
                    </a:cubicBezTo>
                    <a:close/>
                  </a:path>
                </a:pathLst>
              </a:custGeom>
              <a:solidFill>
                <a:srgbClr val="2C634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2" name="任意多边形: 形状 571" descr="943bb5e7-afa9-42d4-a0f0-1aac5f709c91"/>
              <p:cNvSpPr/>
              <p:nvPr/>
            </p:nvSpPr>
            <p:spPr>
              <a:xfrm>
                <a:off x="8806589" y="4529344"/>
                <a:ext cx="845547" cy="722179"/>
              </a:xfrm>
              <a:custGeom>
                <a:avLst/>
                <a:gdLst>
                  <a:gd name="connsiteX0" fmla="*/ 19001 w 712421"/>
                  <a:gd name="connsiteY0" fmla="*/ 0 h 608476"/>
                  <a:gd name="connsiteX1" fmla="*/ 67798 w 712421"/>
                  <a:gd name="connsiteY1" fmla="*/ 580097 h 608476"/>
                  <a:gd name="connsiteX2" fmla="*/ 712421 w 712421"/>
                  <a:gd name="connsiteY2" fmla="*/ 394774 h 608476"/>
                  <a:gd name="connsiteX3" fmla="*/ 704997 w 712421"/>
                  <a:gd name="connsiteY3" fmla="*/ 417683 h 608476"/>
                  <a:gd name="connsiteX4" fmla="*/ 61644 w 712421"/>
                  <a:gd name="connsiteY4" fmla="*/ 607353 h 608476"/>
                  <a:gd name="connsiteX5" fmla="*/ 56857 w 712421"/>
                  <a:gd name="connsiteY5" fmla="*/ 608476 h 608476"/>
                  <a:gd name="connsiteX6" fmla="*/ 51045 w 712421"/>
                  <a:gd name="connsiteY6" fmla="*/ 606816 h 608476"/>
                  <a:gd name="connsiteX7" fmla="*/ 45916 w 712421"/>
                  <a:gd name="connsiteY7" fmla="*/ 597535 h 608476"/>
                  <a:gd name="connsiteX8" fmla="*/ 0 w 712421"/>
                  <a:gd name="connsiteY8" fmla="*/ 19685 h 608476"/>
                  <a:gd name="connsiteX9" fmla="*/ 19001 w 712421"/>
                  <a:gd name="connsiteY9" fmla="*/ 0 h 608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12421" h="608476">
                    <a:moveTo>
                      <a:pt x="19001" y="0"/>
                    </a:moveTo>
                    <a:cubicBezTo>
                      <a:pt x="50898" y="191623"/>
                      <a:pt x="67261" y="385738"/>
                      <a:pt x="67798" y="580097"/>
                    </a:cubicBezTo>
                    <a:cubicBezTo>
                      <a:pt x="271878" y="482795"/>
                      <a:pt x="488364" y="420663"/>
                      <a:pt x="712421" y="394774"/>
                    </a:cubicBezTo>
                    <a:cubicBezTo>
                      <a:pt x="710077" y="402443"/>
                      <a:pt x="707585" y="410063"/>
                      <a:pt x="704997" y="417683"/>
                    </a:cubicBezTo>
                    <a:cubicBezTo>
                      <a:pt x="481184" y="444695"/>
                      <a:pt x="265088" y="508244"/>
                      <a:pt x="61644" y="607353"/>
                    </a:cubicBezTo>
                    <a:cubicBezTo>
                      <a:pt x="60130" y="608086"/>
                      <a:pt x="58518" y="608476"/>
                      <a:pt x="56857" y="608476"/>
                    </a:cubicBezTo>
                    <a:cubicBezTo>
                      <a:pt x="54854" y="608476"/>
                      <a:pt x="52803" y="607890"/>
                      <a:pt x="51045" y="606816"/>
                    </a:cubicBezTo>
                    <a:cubicBezTo>
                      <a:pt x="47869" y="604813"/>
                      <a:pt x="45916" y="601296"/>
                      <a:pt x="45916" y="597535"/>
                    </a:cubicBezTo>
                    <a:cubicBezTo>
                      <a:pt x="46355" y="404055"/>
                      <a:pt x="30871" y="210625"/>
                      <a:pt x="0" y="19685"/>
                    </a:cubicBezTo>
                    <a:cubicBezTo>
                      <a:pt x="6252" y="12993"/>
                      <a:pt x="12554" y="6399"/>
                      <a:pt x="19001" y="0"/>
                    </a:cubicBezTo>
                    <a:close/>
                  </a:path>
                </a:pathLst>
              </a:custGeom>
              <a:solidFill>
                <a:srgbClr val="2C634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3" name="任意多边形: 形状 572" descr="2bd0c657-b84f-4a38-9e6d-1e03a53fa3c4"/>
              <p:cNvSpPr/>
              <p:nvPr/>
            </p:nvSpPr>
            <p:spPr>
              <a:xfrm>
                <a:off x="8530111" y="4940205"/>
                <a:ext cx="884738" cy="654639"/>
              </a:xfrm>
              <a:custGeom>
                <a:avLst/>
                <a:gdLst>
                  <a:gd name="connsiteX0" fmla="*/ 13237 w 745441"/>
                  <a:gd name="connsiteY0" fmla="*/ 0 h 551570"/>
                  <a:gd name="connsiteX1" fmla="*/ 150495 w 745441"/>
                  <a:gd name="connsiteY1" fmla="*/ 525536 h 551570"/>
                  <a:gd name="connsiteX2" fmla="*/ 745441 w 745441"/>
                  <a:gd name="connsiteY2" fmla="*/ 390965 h 551570"/>
                  <a:gd name="connsiteX3" fmla="*/ 724535 w 745441"/>
                  <a:gd name="connsiteY3" fmla="*/ 414655 h 551570"/>
                  <a:gd name="connsiteX4" fmla="*/ 145708 w 745441"/>
                  <a:gd name="connsiteY4" fmla="*/ 550838 h 551570"/>
                  <a:gd name="connsiteX5" fmla="*/ 141752 w 745441"/>
                  <a:gd name="connsiteY5" fmla="*/ 551570 h 551570"/>
                  <a:gd name="connsiteX6" fmla="*/ 136280 w 745441"/>
                  <a:gd name="connsiteY6" fmla="*/ 550105 h 551570"/>
                  <a:gd name="connsiteX7" fmla="*/ 130956 w 745441"/>
                  <a:gd name="connsiteY7" fmla="*/ 542290 h 551570"/>
                  <a:gd name="connsiteX8" fmla="*/ 0 w 745441"/>
                  <a:gd name="connsiteY8" fmla="*/ 27256 h 551570"/>
                  <a:gd name="connsiteX9" fmla="*/ 13237 w 745441"/>
                  <a:gd name="connsiteY9" fmla="*/ 0 h 551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5441" h="551570">
                    <a:moveTo>
                      <a:pt x="13237" y="0"/>
                    </a:moveTo>
                    <a:cubicBezTo>
                      <a:pt x="76395" y="169985"/>
                      <a:pt x="122408" y="345928"/>
                      <a:pt x="150495" y="525536"/>
                    </a:cubicBezTo>
                    <a:cubicBezTo>
                      <a:pt x="341874" y="452755"/>
                      <a:pt x="541655" y="407670"/>
                      <a:pt x="745441" y="390965"/>
                    </a:cubicBezTo>
                    <a:cubicBezTo>
                      <a:pt x="738554" y="398926"/>
                      <a:pt x="731617" y="406840"/>
                      <a:pt x="724535" y="414655"/>
                    </a:cubicBezTo>
                    <a:cubicBezTo>
                      <a:pt x="526220" y="433021"/>
                      <a:pt x="331860" y="478692"/>
                      <a:pt x="145708" y="550838"/>
                    </a:cubicBezTo>
                    <a:cubicBezTo>
                      <a:pt x="144438" y="551327"/>
                      <a:pt x="143070" y="551570"/>
                      <a:pt x="141752" y="551570"/>
                    </a:cubicBezTo>
                    <a:cubicBezTo>
                      <a:pt x="139847" y="551570"/>
                      <a:pt x="137941" y="551082"/>
                      <a:pt x="136280" y="550105"/>
                    </a:cubicBezTo>
                    <a:cubicBezTo>
                      <a:pt x="133399" y="548445"/>
                      <a:pt x="131445" y="545562"/>
                      <a:pt x="130956" y="542290"/>
                    </a:cubicBezTo>
                    <a:cubicBezTo>
                      <a:pt x="104335" y="366395"/>
                      <a:pt x="60472" y="193968"/>
                      <a:pt x="0" y="27256"/>
                    </a:cubicBezTo>
                    <a:cubicBezTo>
                      <a:pt x="4347" y="18073"/>
                      <a:pt x="8694" y="8988"/>
                      <a:pt x="13237" y="0"/>
                    </a:cubicBezTo>
                    <a:close/>
                  </a:path>
                </a:pathLst>
              </a:custGeom>
              <a:solidFill>
                <a:srgbClr val="2C634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4" name="任意多边形: 形状 573" descr="40fe9f9e-6fe9-47e2-9340-92262c30c40a"/>
              <p:cNvSpPr/>
              <p:nvPr/>
            </p:nvSpPr>
            <p:spPr>
              <a:xfrm>
                <a:off x="7530412" y="5301788"/>
                <a:ext cx="842358" cy="1335773"/>
              </a:xfrm>
              <a:custGeom>
                <a:avLst/>
                <a:gdLst>
                  <a:gd name="connsiteX0" fmla="*/ 13872 w 709734"/>
                  <a:gd name="connsiteY0" fmla="*/ 0 h 1125464"/>
                  <a:gd name="connsiteX1" fmla="*/ 513617 w 709734"/>
                  <a:gd name="connsiteY1" fmla="*/ 494616 h 1125464"/>
                  <a:gd name="connsiteX2" fmla="*/ 709735 w 709734"/>
                  <a:gd name="connsiteY2" fmla="*/ 1067532 h 1125464"/>
                  <a:gd name="connsiteX3" fmla="*/ 693713 w 709734"/>
                  <a:gd name="connsiteY3" fmla="*/ 1125464 h 1125464"/>
                  <a:gd name="connsiteX4" fmla="*/ 494910 w 709734"/>
                  <a:gd name="connsiteY4" fmla="*/ 505899 h 1125464"/>
                  <a:gd name="connsiteX5" fmla="*/ 0 w 709734"/>
                  <a:gd name="connsiteY5" fmla="*/ 17145 h 1125464"/>
                  <a:gd name="connsiteX6" fmla="*/ 13872 w 709734"/>
                  <a:gd name="connsiteY6" fmla="*/ 0 h 1125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9734" h="1125464">
                    <a:moveTo>
                      <a:pt x="13872" y="0"/>
                    </a:moveTo>
                    <a:cubicBezTo>
                      <a:pt x="217073" y="120748"/>
                      <a:pt x="391893" y="292930"/>
                      <a:pt x="513617" y="494616"/>
                    </a:cubicBezTo>
                    <a:cubicBezTo>
                      <a:pt x="618148" y="667873"/>
                      <a:pt x="685165" y="865603"/>
                      <a:pt x="709735" y="1067532"/>
                    </a:cubicBezTo>
                    <a:cubicBezTo>
                      <a:pt x="704655" y="1086925"/>
                      <a:pt x="699331" y="1106219"/>
                      <a:pt x="693713" y="1125464"/>
                    </a:cubicBezTo>
                    <a:cubicBezTo>
                      <a:pt x="675835" y="907561"/>
                      <a:pt x="607402" y="692345"/>
                      <a:pt x="494910" y="505899"/>
                    </a:cubicBezTo>
                    <a:cubicBezTo>
                      <a:pt x="374455" y="306363"/>
                      <a:pt x="201295" y="136134"/>
                      <a:pt x="0" y="17145"/>
                    </a:cubicBezTo>
                    <a:cubicBezTo>
                      <a:pt x="4396" y="11235"/>
                      <a:pt x="9036" y="5520"/>
                      <a:pt x="13872" y="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5" name="任意多边形: 形状 574" descr="ca874287-a4ff-405b-aaad-2310c79b2ff6"/>
              <p:cNvSpPr/>
              <p:nvPr/>
            </p:nvSpPr>
            <p:spPr>
              <a:xfrm>
                <a:off x="7521020" y="5248392"/>
                <a:ext cx="493777" cy="533764"/>
              </a:xfrm>
              <a:custGeom>
                <a:avLst/>
                <a:gdLst>
                  <a:gd name="connsiteX0" fmla="*/ 0 w 416035"/>
                  <a:gd name="connsiteY0" fmla="*/ 430530 h 449726"/>
                  <a:gd name="connsiteX1" fmla="*/ 389646 w 416035"/>
                  <a:gd name="connsiteY1" fmla="*/ 378753 h 449726"/>
                  <a:gd name="connsiteX2" fmla="*/ 348664 w 416035"/>
                  <a:gd name="connsiteY2" fmla="*/ 0 h 449726"/>
                  <a:gd name="connsiteX3" fmla="*/ 369814 w 416035"/>
                  <a:gd name="connsiteY3" fmla="*/ 9525 h 449726"/>
                  <a:gd name="connsiteX4" fmla="*/ 415486 w 416035"/>
                  <a:gd name="connsiteY4" fmla="*/ 387985 h 449726"/>
                  <a:gd name="connsiteX5" fmla="*/ 413581 w 416035"/>
                  <a:gd name="connsiteY5" fmla="*/ 398291 h 449726"/>
                  <a:gd name="connsiteX6" fmla="*/ 403860 w 416035"/>
                  <a:gd name="connsiteY6" fmla="*/ 402248 h 449726"/>
                  <a:gd name="connsiteX7" fmla="*/ 11088 w 416035"/>
                  <a:gd name="connsiteY7" fmla="*/ 449727 h 449726"/>
                  <a:gd name="connsiteX8" fmla="*/ 0 w 416035"/>
                  <a:gd name="connsiteY8" fmla="*/ 430530 h 449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035" h="449726">
                    <a:moveTo>
                      <a:pt x="0" y="430530"/>
                    </a:moveTo>
                    <a:cubicBezTo>
                      <a:pt x="123776" y="384273"/>
                      <a:pt x="257859" y="366053"/>
                      <a:pt x="389646" y="378753"/>
                    </a:cubicBezTo>
                    <a:cubicBezTo>
                      <a:pt x="351790" y="256735"/>
                      <a:pt x="337967" y="127342"/>
                      <a:pt x="348664" y="0"/>
                    </a:cubicBezTo>
                    <a:cubicBezTo>
                      <a:pt x="355844" y="3028"/>
                      <a:pt x="362878" y="6204"/>
                      <a:pt x="369814" y="9525"/>
                    </a:cubicBezTo>
                    <a:cubicBezTo>
                      <a:pt x="360094" y="137062"/>
                      <a:pt x="375529" y="266505"/>
                      <a:pt x="415486" y="387985"/>
                    </a:cubicBezTo>
                    <a:cubicBezTo>
                      <a:pt x="416658" y="391551"/>
                      <a:pt x="415925" y="395410"/>
                      <a:pt x="413581" y="398291"/>
                    </a:cubicBezTo>
                    <a:cubicBezTo>
                      <a:pt x="411236" y="401173"/>
                      <a:pt x="407524" y="402737"/>
                      <a:pt x="403860" y="402248"/>
                    </a:cubicBezTo>
                    <a:cubicBezTo>
                      <a:pt x="271390" y="386813"/>
                      <a:pt x="135939" y="403664"/>
                      <a:pt x="11088" y="449727"/>
                    </a:cubicBezTo>
                    <a:cubicBezTo>
                      <a:pt x="7229" y="443376"/>
                      <a:pt x="3517" y="436978"/>
                      <a:pt x="0" y="43053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6" name="任意多边形: 形状 575" descr="b99c250e-2fb1-445a-b41f-9144224049d1"/>
              <p:cNvSpPr/>
              <p:nvPr/>
            </p:nvSpPr>
            <p:spPr>
              <a:xfrm>
                <a:off x="7803295" y="5648935"/>
                <a:ext cx="543387" cy="483557"/>
              </a:xfrm>
              <a:custGeom>
                <a:avLst/>
                <a:gdLst>
                  <a:gd name="connsiteX0" fmla="*/ 369081 w 457834"/>
                  <a:gd name="connsiteY0" fmla="*/ 380853 h 407424"/>
                  <a:gd name="connsiteX1" fmla="*/ 444988 w 457834"/>
                  <a:gd name="connsiteY1" fmla="*/ 0 h 407424"/>
                  <a:gd name="connsiteX2" fmla="*/ 457835 w 457834"/>
                  <a:gd name="connsiteY2" fmla="*/ 28477 h 407424"/>
                  <a:gd name="connsiteX3" fmla="*/ 390574 w 457834"/>
                  <a:gd name="connsiteY3" fmla="*/ 396679 h 407424"/>
                  <a:gd name="connsiteX4" fmla="*/ 385738 w 457834"/>
                  <a:gd name="connsiteY4" fmla="*/ 405570 h 407424"/>
                  <a:gd name="connsiteX5" fmla="*/ 375675 w 457834"/>
                  <a:gd name="connsiteY5" fmla="*/ 406693 h 407424"/>
                  <a:gd name="connsiteX6" fmla="*/ 25644 w 457834"/>
                  <a:gd name="connsiteY6" fmla="*/ 360827 h 407424"/>
                  <a:gd name="connsiteX7" fmla="*/ 0 w 457834"/>
                  <a:gd name="connsiteY7" fmla="*/ 341825 h 407424"/>
                  <a:gd name="connsiteX8" fmla="*/ 369081 w 457834"/>
                  <a:gd name="connsiteY8" fmla="*/ 380853 h 407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7834" h="407424">
                    <a:moveTo>
                      <a:pt x="369081" y="380853"/>
                    </a:moveTo>
                    <a:cubicBezTo>
                      <a:pt x="372842" y="250972"/>
                      <a:pt x="398780" y="121578"/>
                      <a:pt x="444988" y="0"/>
                    </a:cubicBezTo>
                    <a:cubicBezTo>
                      <a:pt x="449482" y="9378"/>
                      <a:pt x="453732" y="18903"/>
                      <a:pt x="457835" y="28477"/>
                    </a:cubicBezTo>
                    <a:cubicBezTo>
                      <a:pt x="415583" y="146490"/>
                      <a:pt x="392528" y="271487"/>
                      <a:pt x="390574" y="396679"/>
                    </a:cubicBezTo>
                    <a:cubicBezTo>
                      <a:pt x="390525" y="400245"/>
                      <a:pt x="388717" y="403567"/>
                      <a:pt x="385738" y="405570"/>
                    </a:cubicBezTo>
                    <a:cubicBezTo>
                      <a:pt x="382758" y="407572"/>
                      <a:pt x="378997" y="407963"/>
                      <a:pt x="375675" y="406693"/>
                    </a:cubicBezTo>
                    <a:cubicBezTo>
                      <a:pt x="264209" y="363416"/>
                      <a:pt x="143559" y="348371"/>
                      <a:pt x="25644" y="360827"/>
                    </a:cubicBezTo>
                    <a:cubicBezTo>
                      <a:pt x="17047" y="354525"/>
                      <a:pt x="8499" y="348224"/>
                      <a:pt x="0" y="341825"/>
                    </a:cubicBezTo>
                    <a:cubicBezTo>
                      <a:pt x="123629" y="324974"/>
                      <a:pt x="251020" y="337820"/>
                      <a:pt x="369081" y="380853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7" name="任意多边形: 形状 576" descr="8364a7d8-fcfd-4bfe-ba2e-f306ecf1e61f"/>
              <p:cNvSpPr/>
              <p:nvPr/>
            </p:nvSpPr>
            <p:spPr>
              <a:xfrm>
                <a:off x="7275190" y="6153982"/>
                <a:ext cx="1172285" cy="704019"/>
              </a:xfrm>
              <a:custGeom>
                <a:avLst/>
                <a:gdLst>
                  <a:gd name="connsiteX0" fmla="*/ 15794 w 1172285"/>
                  <a:gd name="connsiteY0" fmla="*/ 24 h 704019"/>
                  <a:gd name="connsiteX1" fmla="*/ 680637 w 1172285"/>
                  <a:gd name="connsiteY1" fmla="*/ 256501 h 704019"/>
                  <a:gd name="connsiteX2" fmla="*/ 956585 w 1172285"/>
                  <a:gd name="connsiteY2" fmla="*/ 486852 h 704019"/>
                  <a:gd name="connsiteX3" fmla="*/ 1172285 w 1172285"/>
                  <a:gd name="connsiteY3" fmla="*/ 704019 h 704019"/>
                  <a:gd name="connsiteX4" fmla="*/ 1130177 w 1172285"/>
                  <a:gd name="connsiteY4" fmla="*/ 704019 h 704019"/>
                  <a:gd name="connsiteX5" fmla="*/ 936715 w 1172285"/>
                  <a:gd name="connsiteY5" fmla="*/ 509193 h 704019"/>
                  <a:gd name="connsiteX6" fmla="*/ 663361 w 1172285"/>
                  <a:gd name="connsiteY6" fmla="*/ 280907 h 704019"/>
                  <a:gd name="connsiteX7" fmla="*/ 14112 w 1172285"/>
                  <a:gd name="connsiteY7" fmla="*/ 29881 h 704019"/>
                  <a:gd name="connsiteX8" fmla="*/ 24 w 1172285"/>
                  <a:gd name="connsiteY8" fmla="*/ 14112 h 704019"/>
                  <a:gd name="connsiteX9" fmla="*/ 15794 w 1172285"/>
                  <a:gd name="connsiteY9" fmla="*/ 24 h 704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72285" h="704019">
                    <a:moveTo>
                      <a:pt x="15794" y="24"/>
                    </a:moveTo>
                    <a:cubicBezTo>
                      <a:pt x="234934" y="12488"/>
                      <a:pt x="458598" y="98811"/>
                      <a:pt x="680637" y="256501"/>
                    </a:cubicBezTo>
                    <a:cubicBezTo>
                      <a:pt x="778526" y="326011"/>
                      <a:pt x="869602" y="404537"/>
                      <a:pt x="956585" y="486852"/>
                    </a:cubicBezTo>
                    <a:lnTo>
                      <a:pt x="1172285" y="704019"/>
                    </a:lnTo>
                    <a:lnTo>
                      <a:pt x="1130177" y="704019"/>
                    </a:lnTo>
                    <a:lnTo>
                      <a:pt x="936715" y="509193"/>
                    </a:lnTo>
                    <a:cubicBezTo>
                      <a:pt x="850384" y="427465"/>
                      <a:pt x="760119" y="349606"/>
                      <a:pt x="663361" y="280907"/>
                    </a:cubicBezTo>
                    <a:cubicBezTo>
                      <a:pt x="445959" y="126522"/>
                      <a:pt x="227571" y="42056"/>
                      <a:pt x="14112" y="29881"/>
                    </a:cubicBezTo>
                    <a:cubicBezTo>
                      <a:pt x="5880" y="29417"/>
                      <a:pt x="-439" y="22344"/>
                      <a:pt x="24" y="14112"/>
                    </a:cubicBezTo>
                    <a:cubicBezTo>
                      <a:pt x="488" y="5880"/>
                      <a:pt x="7561" y="-441"/>
                      <a:pt x="15794" y="24"/>
                    </a:cubicBezTo>
                    <a:close/>
                  </a:path>
                </a:pathLst>
              </a:custGeom>
              <a:solidFill>
                <a:srgbClr val="F87367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8" name="任意多边形: 形状 577" descr="20903555-14cf-4227-95e5-876d406ee7da"/>
              <p:cNvSpPr/>
              <p:nvPr/>
            </p:nvSpPr>
            <p:spPr>
              <a:xfrm>
                <a:off x="7164348" y="6057125"/>
                <a:ext cx="563640" cy="252606"/>
              </a:xfrm>
              <a:custGeom>
                <a:avLst/>
                <a:gdLst>
                  <a:gd name="connsiteX0" fmla="*/ 474899 w 474898"/>
                  <a:gd name="connsiteY0" fmla="*/ 184789 h 212835"/>
                  <a:gd name="connsiteX1" fmla="*/ 138984 w 474898"/>
                  <a:gd name="connsiteY1" fmla="*/ 207795 h 212835"/>
                  <a:gd name="connsiteX2" fmla="*/ 50377 w 474898"/>
                  <a:gd name="connsiteY2" fmla="*/ 180881 h 212835"/>
                  <a:gd name="connsiteX3" fmla="*/ 212 w 474898"/>
                  <a:gd name="connsiteY3" fmla="*/ 106342 h 212835"/>
                  <a:gd name="connsiteX4" fmla="*/ 64005 w 474898"/>
                  <a:gd name="connsiteY4" fmla="*/ 12704 h 212835"/>
                  <a:gd name="connsiteX5" fmla="*/ 182896 w 474898"/>
                  <a:gd name="connsiteY5" fmla="*/ 4791 h 212835"/>
                  <a:gd name="connsiteX6" fmla="*/ 474899 w 474898"/>
                  <a:gd name="connsiteY6" fmla="*/ 184789 h 212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4898" h="212835">
                    <a:moveTo>
                      <a:pt x="474899" y="184789"/>
                    </a:moveTo>
                    <a:cubicBezTo>
                      <a:pt x="363774" y="203399"/>
                      <a:pt x="250744" y="222059"/>
                      <a:pt x="138984" y="207795"/>
                    </a:cubicBezTo>
                    <a:cubicBezTo>
                      <a:pt x="108113" y="203839"/>
                      <a:pt x="76900" y="197147"/>
                      <a:pt x="50377" y="180881"/>
                    </a:cubicBezTo>
                    <a:cubicBezTo>
                      <a:pt x="23853" y="164616"/>
                      <a:pt x="2556" y="137360"/>
                      <a:pt x="212" y="106342"/>
                    </a:cubicBezTo>
                    <a:cubicBezTo>
                      <a:pt x="-2817" y="66142"/>
                      <a:pt x="27077" y="28774"/>
                      <a:pt x="64005" y="12704"/>
                    </a:cubicBezTo>
                    <a:cubicBezTo>
                      <a:pt x="100932" y="-3415"/>
                      <a:pt x="143184" y="-1950"/>
                      <a:pt x="182896" y="4791"/>
                    </a:cubicBezTo>
                    <a:cubicBezTo>
                      <a:pt x="294119" y="23792"/>
                      <a:pt x="397966" y="83482"/>
                      <a:pt x="474899" y="184789"/>
                    </a:cubicBezTo>
                    <a:close/>
                  </a:path>
                </a:pathLst>
              </a:custGeom>
              <a:solidFill>
                <a:srgbClr val="F87367"/>
              </a:solidFill>
              <a:ln w="14188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9" name="任意多边形: 形状 578" descr="4041513a-c997-48e0-b519-eee86cbf7d7c"/>
              <p:cNvSpPr/>
              <p:nvPr/>
            </p:nvSpPr>
            <p:spPr>
              <a:xfrm>
                <a:off x="7840227" y="6055071"/>
                <a:ext cx="177472" cy="390426"/>
              </a:xfrm>
              <a:custGeom>
                <a:avLst/>
                <a:gdLst>
                  <a:gd name="connsiteX0" fmla="*/ 113615 w 149530"/>
                  <a:gd name="connsiteY0" fmla="*/ 328956 h 328956"/>
                  <a:gd name="connsiteX1" fmla="*/ 634 w 149530"/>
                  <a:gd name="connsiteY1" fmla="*/ 95813 h 328956"/>
                  <a:gd name="connsiteX2" fmla="*/ 7424 w 149530"/>
                  <a:gd name="connsiteY2" fmla="*/ 36709 h 328956"/>
                  <a:gd name="connsiteX3" fmla="*/ 51580 w 149530"/>
                  <a:gd name="connsiteY3" fmla="*/ 270 h 328956"/>
                  <a:gd name="connsiteX4" fmla="*/ 123091 w 149530"/>
                  <a:gd name="connsiteY4" fmla="*/ 60840 h 328956"/>
                  <a:gd name="connsiteX5" fmla="*/ 113615 w 149530"/>
                  <a:gd name="connsiteY5" fmla="*/ 328956 h 328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9530" h="328956">
                    <a:moveTo>
                      <a:pt x="113615" y="328956"/>
                    </a:moveTo>
                    <a:cubicBezTo>
                      <a:pt x="48210" y="269363"/>
                      <a:pt x="6837" y="184078"/>
                      <a:pt x="634" y="95813"/>
                    </a:cubicBezTo>
                    <a:cubicBezTo>
                      <a:pt x="-783" y="75835"/>
                      <a:pt x="-343" y="55173"/>
                      <a:pt x="7424" y="36709"/>
                    </a:cubicBezTo>
                    <a:cubicBezTo>
                      <a:pt x="15190" y="18245"/>
                      <a:pt x="31651" y="2419"/>
                      <a:pt x="51580" y="270"/>
                    </a:cubicBezTo>
                    <a:cubicBezTo>
                      <a:pt x="84942" y="-3344"/>
                      <a:pt x="109952" y="29968"/>
                      <a:pt x="123091" y="60840"/>
                    </a:cubicBezTo>
                    <a:cubicBezTo>
                      <a:pt x="158016" y="143145"/>
                      <a:pt x="161728" y="238297"/>
                      <a:pt x="113615" y="328956"/>
                    </a:cubicBezTo>
                    <a:close/>
                  </a:path>
                </a:pathLst>
              </a:custGeom>
              <a:solidFill>
                <a:srgbClr val="F87367"/>
              </a:solidFill>
              <a:ln w="14188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0" name="任意多边形: 形状 579" descr="98905eb6-e9da-4f1c-be6f-a80935576e08"/>
              <p:cNvSpPr/>
              <p:nvPr/>
            </p:nvSpPr>
            <p:spPr>
              <a:xfrm>
                <a:off x="7625723" y="6418584"/>
                <a:ext cx="351089" cy="155597"/>
              </a:xfrm>
              <a:custGeom>
                <a:avLst/>
                <a:gdLst>
                  <a:gd name="connsiteX0" fmla="*/ 295813 w 295812"/>
                  <a:gd name="connsiteY0" fmla="*/ 33861 h 131099"/>
                  <a:gd name="connsiteX1" fmla="*/ 66382 w 295812"/>
                  <a:gd name="connsiteY1" fmla="*/ 9292 h 131099"/>
                  <a:gd name="connsiteX2" fmla="*/ 14459 w 295812"/>
                  <a:gd name="connsiteY2" fmla="*/ 40700 h 131099"/>
                  <a:gd name="connsiteX3" fmla="*/ 3859 w 295812"/>
                  <a:gd name="connsiteY3" fmla="*/ 98143 h 131099"/>
                  <a:gd name="connsiteX4" fmla="*/ 45867 w 295812"/>
                  <a:gd name="connsiteY4" fmla="*/ 129209 h 131099"/>
                  <a:gd name="connsiteX5" fmla="*/ 99646 w 295812"/>
                  <a:gd name="connsiteY5" fmla="*/ 126766 h 131099"/>
                  <a:gd name="connsiteX6" fmla="*/ 295813 w 295812"/>
                  <a:gd name="connsiteY6" fmla="*/ 33861 h 1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5812" h="131099">
                    <a:moveTo>
                      <a:pt x="295813" y="33861"/>
                    </a:moveTo>
                    <a:cubicBezTo>
                      <a:pt x="221322" y="10171"/>
                      <a:pt x="141117" y="-13617"/>
                      <a:pt x="66382" y="9292"/>
                    </a:cubicBezTo>
                    <a:cubicBezTo>
                      <a:pt x="46746" y="15300"/>
                      <a:pt x="27550" y="24922"/>
                      <a:pt x="14459" y="40700"/>
                    </a:cubicBezTo>
                    <a:cubicBezTo>
                      <a:pt x="1368" y="56477"/>
                      <a:pt x="-4444" y="79386"/>
                      <a:pt x="3859" y="98143"/>
                    </a:cubicBezTo>
                    <a:cubicBezTo>
                      <a:pt x="11186" y="114702"/>
                      <a:pt x="28185" y="125448"/>
                      <a:pt x="45867" y="129209"/>
                    </a:cubicBezTo>
                    <a:cubicBezTo>
                      <a:pt x="63550" y="132970"/>
                      <a:pt x="81964" y="130577"/>
                      <a:pt x="99646" y="126766"/>
                    </a:cubicBezTo>
                    <a:cubicBezTo>
                      <a:pt x="169204" y="111869"/>
                      <a:pt x="233876" y="74990"/>
                      <a:pt x="295813" y="33861"/>
                    </a:cubicBezTo>
                    <a:close/>
                  </a:path>
                </a:pathLst>
              </a:custGeom>
              <a:solidFill>
                <a:srgbClr val="F87367"/>
              </a:solidFill>
              <a:ln w="14188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44" name="组合 543" descr="b54b9715-731a-4280-aa80-a84b7801d2a6"/>
            <p:cNvGrpSpPr/>
            <p:nvPr/>
          </p:nvGrpSpPr>
          <p:grpSpPr>
            <a:xfrm>
              <a:off x="9873716" y="0"/>
              <a:ext cx="2318284" cy="941497"/>
              <a:chOff x="8494319" y="0"/>
              <a:chExt cx="3697681" cy="1501695"/>
            </a:xfrm>
          </p:grpSpPr>
          <p:sp>
            <p:nvSpPr>
              <p:cNvPr id="545" name="任意多边形: 形状 544" descr="66bc6bbd-446c-4574-ad71-6b559019b15a"/>
              <p:cNvSpPr/>
              <p:nvPr/>
            </p:nvSpPr>
            <p:spPr>
              <a:xfrm>
                <a:off x="9365711" y="543677"/>
                <a:ext cx="785291" cy="792624"/>
              </a:xfrm>
              <a:custGeom>
                <a:avLst/>
                <a:gdLst>
                  <a:gd name="connsiteX0" fmla="*/ 225327 w 727074"/>
                  <a:gd name="connsiteY0" fmla="*/ 0 h 733864"/>
                  <a:gd name="connsiteX1" fmla="*/ 0 w 727074"/>
                  <a:gd name="connsiteY1" fmla="*/ 513373 h 733864"/>
                  <a:gd name="connsiteX2" fmla="*/ 314276 w 727074"/>
                  <a:gd name="connsiteY2" fmla="*/ 462085 h 733864"/>
                  <a:gd name="connsiteX3" fmla="*/ 495788 w 727074"/>
                  <a:gd name="connsiteY3" fmla="*/ 733865 h 733864"/>
                  <a:gd name="connsiteX4" fmla="*/ 727075 w 727074"/>
                  <a:gd name="connsiteY4" fmla="*/ 180487 h 733864"/>
                  <a:gd name="connsiteX5" fmla="*/ 225327 w 727074"/>
                  <a:gd name="connsiteY5" fmla="*/ 0 h 733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7074" h="733864">
                    <a:moveTo>
                      <a:pt x="225327" y="0"/>
                    </a:moveTo>
                    <a:lnTo>
                      <a:pt x="0" y="513373"/>
                    </a:lnTo>
                    <a:lnTo>
                      <a:pt x="314276" y="462085"/>
                    </a:lnTo>
                    <a:lnTo>
                      <a:pt x="495788" y="733865"/>
                    </a:lnTo>
                    <a:lnTo>
                      <a:pt x="727075" y="180487"/>
                    </a:lnTo>
                    <a:cubicBezTo>
                      <a:pt x="727075" y="180487"/>
                      <a:pt x="429504" y="106436"/>
                      <a:pt x="225327" y="0"/>
                    </a:cubicBezTo>
                    <a:close/>
                  </a:path>
                </a:pathLst>
              </a:custGeom>
              <a:solidFill>
                <a:srgbClr val="F87367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6" name="任意多边形: 形状 545" descr="c3de61ed-0414-4acd-a94a-3e320805f50d"/>
              <p:cNvSpPr/>
              <p:nvPr/>
            </p:nvSpPr>
            <p:spPr>
              <a:xfrm>
                <a:off x="8494319" y="50818"/>
                <a:ext cx="854034" cy="842533"/>
              </a:xfrm>
              <a:custGeom>
                <a:avLst/>
                <a:gdLst>
                  <a:gd name="connsiteX0" fmla="*/ 358531 w 790721"/>
                  <a:gd name="connsiteY0" fmla="*/ 0 h 780073"/>
                  <a:gd name="connsiteX1" fmla="*/ 0 w 790721"/>
                  <a:gd name="connsiteY1" fmla="*/ 431019 h 780073"/>
                  <a:gd name="connsiteX2" fmla="*/ 316181 w 790721"/>
                  <a:gd name="connsiteY2" fmla="*/ 468679 h 780073"/>
                  <a:gd name="connsiteX3" fmla="*/ 415436 w 790721"/>
                  <a:gd name="connsiteY3" fmla="*/ 780073 h 780073"/>
                  <a:gd name="connsiteX4" fmla="*/ 790722 w 790721"/>
                  <a:gd name="connsiteY4" fmla="*/ 312225 h 780073"/>
                  <a:gd name="connsiteX5" fmla="*/ 358531 w 790721"/>
                  <a:gd name="connsiteY5" fmla="*/ 0 h 780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0721" h="780073">
                    <a:moveTo>
                      <a:pt x="358531" y="0"/>
                    </a:moveTo>
                    <a:lnTo>
                      <a:pt x="0" y="431019"/>
                    </a:lnTo>
                    <a:lnTo>
                      <a:pt x="316181" y="468679"/>
                    </a:lnTo>
                    <a:lnTo>
                      <a:pt x="415436" y="780073"/>
                    </a:lnTo>
                    <a:lnTo>
                      <a:pt x="790722" y="312225"/>
                    </a:lnTo>
                    <a:cubicBezTo>
                      <a:pt x="790770" y="312225"/>
                      <a:pt x="525292" y="158750"/>
                      <a:pt x="358531" y="0"/>
                    </a:cubicBezTo>
                    <a:close/>
                  </a:path>
                </a:pathLst>
              </a:custGeom>
              <a:solidFill>
                <a:srgbClr val="FFB31A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7" name="任意多边形: 形状 546" descr="3346469e-073a-4d8d-b274-1308024f3345"/>
              <p:cNvSpPr/>
              <p:nvPr/>
            </p:nvSpPr>
            <p:spPr>
              <a:xfrm>
                <a:off x="10447286" y="816432"/>
                <a:ext cx="660099" cy="685263"/>
              </a:xfrm>
              <a:custGeom>
                <a:avLst/>
                <a:gdLst>
                  <a:gd name="connsiteX0" fmla="*/ 79424 w 611163"/>
                  <a:gd name="connsiteY0" fmla="*/ 0 h 634462"/>
                  <a:gd name="connsiteX1" fmla="*/ 0 w 611163"/>
                  <a:gd name="connsiteY1" fmla="*/ 554990 h 634462"/>
                  <a:gd name="connsiteX2" fmla="*/ 289023 w 611163"/>
                  <a:gd name="connsiteY2" fmla="*/ 421298 h 634462"/>
                  <a:gd name="connsiteX3" fmla="*/ 536770 w 611163"/>
                  <a:gd name="connsiteY3" fmla="*/ 634463 h 634462"/>
                  <a:gd name="connsiteX4" fmla="*/ 611163 w 611163"/>
                  <a:gd name="connsiteY4" fmla="*/ 39321 h 634462"/>
                  <a:gd name="connsiteX5" fmla="*/ 79424 w 611163"/>
                  <a:gd name="connsiteY5" fmla="*/ 0 h 634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163" h="634462">
                    <a:moveTo>
                      <a:pt x="79424" y="0"/>
                    </a:moveTo>
                    <a:lnTo>
                      <a:pt x="0" y="554990"/>
                    </a:lnTo>
                    <a:lnTo>
                      <a:pt x="289023" y="421298"/>
                    </a:lnTo>
                    <a:lnTo>
                      <a:pt x="536770" y="634463"/>
                    </a:lnTo>
                    <a:lnTo>
                      <a:pt x="611163" y="39321"/>
                    </a:lnTo>
                    <a:cubicBezTo>
                      <a:pt x="611163" y="39370"/>
                      <a:pt x="304653" y="47820"/>
                      <a:pt x="79424" y="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8" name="任意多边形: 形状 547" descr="b67e2b75-b3cb-4295-8d13-ee02cc8b963d"/>
              <p:cNvSpPr/>
              <p:nvPr/>
            </p:nvSpPr>
            <p:spPr>
              <a:xfrm>
                <a:off x="11382884" y="680423"/>
                <a:ext cx="695077" cy="745934"/>
              </a:xfrm>
              <a:custGeom>
                <a:avLst/>
                <a:gdLst>
                  <a:gd name="connsiteX0" fmla="*/ 0 w 643548"/>
                  <a:gd name="connsiteY0" fmla="*/ 141117 h 690635"/>
                  <a:gd name="connsiteX1" fmla="*/ 111174 w 643548"/>
                  <a:gd name="connsiteY1" fmla="*/ 690636 h 690635"/>
                  <a:gd name="connsiteX2" fmla="*/ 338700 w 643548"/>
                  <a:gd name="connsiteY2" fmla="*/ 467848 h 690635"/>
                  <a:gd name="connsiteX3" fmla="*/ 643548 w 643548"/>
                  <a:gd name="connsiteY3" fmla="*/ 585665 h 690635"/>
                  <a:gd name="connsiteX4" fmla="*/ 514204 w 643548"/>
                  <a:gd name="connsiteY4" fmla="*/ 0 h 690635"/>
                  <a:gd name="connsiteX5" fmla="*/ 0 w 643548"/>
                  <a:gd name="connsiteY5" fmla="*/ 141117 h 690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3548" h="690635">
                    <a:moveTo>
                      <a:pt x="0" y="141117"/>
                    </a:moveTo>
                    <a:lnTo>
                      <a:pt x="111174" y="690636"/>
                    </a:lnTo>
                    <a:lnTo>
                      <a:pt x="338700" y="467848"/>
                    </a:lnTo>
                    <a:lnTo>
                      <a:pt x="643548" y="585665"/>
                    </a:lnTo>
                    <a:lnTo>
                      <a:pt x="514204" y="0"/>
                    </a:lnTo>
                    <a:cubicBezTo>
                      <a:pt x="514204" y="49"/>
                      <a:pt x="228258" y="110685"/>
                      <a:pt x="0" y="141117"/>
                    </a:cubicBezTo>
                    <a:close/>
                  </a:path>
                </a:pathLst>
              </a:custGeom>
              <a:solidFill>
                <a:srgbClr val="2C935B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9" name="任意多边形: 形状 548" descr="dd8283e6-d7ef-4527-8e01-bffbd034922c"/>
              <p:cNvSpPr/>
              <p:nvPr/>
            </p:nvSpPr>
            <p:spPr>
              <a:xfrm>
                <a:off x="8810690" y="0"/>
                <a:ext cx="3381310" cy="869267"/>
              </a:xfrm>
              <a:custGeom>
                <a:avLst/>
                <a:gdLst>
                  <a:gd name="connsiteX0" fmla="*/ 0 w 3381310"/>
                  <a:gd name="connsiteY0" fmla="*/ 0 h 869267"/>
                  <a:gd name="connsiteX1" fmla="*/ 55022 w 3381310"/>
                  <a:gd name="connsiteY1" fmla="*/ 0 h 869267"/>
                  <a:gd name="connsiteX2" fmla="*/ 181960 w 3381310"/>
                  <a:gd name="connsiteY2" fmla="*/ 113580 h 869267"/>
                  <a:gd name="connsiteX3" fmla="*/ 920258 w 3381310"/>
                  <a:gd name="connsiteY3" fmla="*/ 572641 h 869267"/>
                  <a:gd name="connsiteX4" fmla="*/ 2627273 w 3381310"/>
                  <a:gd name="connsiteY4" fmla="*/ 798652 h 869267"/>
                  <a:gd name="connsiteX5" fmla="*/ 3349678 w 3381310"/>
                  <a:gd name="connsiteY5" fmla="*/ 483533 h 869267"/>
                  <a:gd name="connsiteX6" fmla="*/ 3375634 w 3381310"/>
                  <a:gd name="connsiteY6" fmla="*/ 482953 h 869267"/>
                  <a:gd name="connsiteX7" fmla="*/ 3376215 w 3381310"/>
                  <a:gd name="connsiteY7" fmla="*/ 508909 h 869267"/>
                  <a:gd name="connsiteX8" fmla="*/ 2738642 w 3381310"/>
                  <a:gd name="connsiteY8" fmla="*/ 816537 h 869267"/>
                  <a:gd name="connsiteX9" fmla="*/ 2632759 w 3381310"/>
                  <a:gd name="connsiteY9" fmla="*/ 834950 h 869267"/>
                  <a:gd name="connsiteX10" fmla="*/ 905486 w 3381310"/>
                  <a:gd name="connsiteY10" fmla="*/ 606248 h 869267"/>
                  <a:gd name="connsiteX11" fmla="*/ 158424 w 3381310"/>
                  <a:gd name="connsiteY11" fmla="*/ 141752 h 869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81310" h="869267">
                    <a:moveTo>
                      <a:pt x="0" y="0"/>
                    </a:moveTo>
                    <a:lnTo>
                      <a:pt x="55022" y="0"/>
                    </a:lnTo>
                    <a:lnTo>
                      <a:pt x="181960" y="113580"/>
                    </a:lnTo>
                    <a:cubicBezTo>
                      <a:pt x="405901" y="300466"/>
                      <a:pt x="655601" y="456496"/>
                      <a:pt x="920258" y="572641"/>
                    </a:cubicBezTo>
                    <a:cubicBezTo>
                      <a:pt x="1449573" y="804931"/>
                      <a:pt x="2055753" y="885175"/>
                      <a:pt x="2627273" y="798652"/>
                    </a:cubicBezTo>
                    <a:cubicBezTo>
                      <a:pt x="2958324" y="748534"/>
                      <a:pt x="3194623" y="645498"/>
                      <a:pt x="3349678" y="483533"/>
                    </a:cubicBezTo>
                    <a:cubicBezTo>
                      <a:pt x="3356695" y="476201"/>
                      <a:pt x="3368302" y="475937"/>
                      <a:pt x="3375634" y="482953"/>
                    </a:cubicBezTo>
                    <a:cubicBezTo>
                      <a:pt x="3382968" y="489970"/>
                      <a:pt x="3383230" y="501577"/>
                      <a:pt x="3376215" y="508909"/>
                    </a:cubicBezTo>
                    <a:cubicBezTo>
                      <a:pt x="3232557" y="658952"/>
                      <a:pt x="3023321" y="760034"/>
                      <a:pt x="2738642" y="816537"/>
                    </a:cubicBezTo>
                    <a:cubicBezTo>
                      <a:pt x="2704456" y="823343"/>
                      <a:pt x="2669162" y="829463"/>
                      <a:pt x="2632759" y="834950"/>
                    </a:cubicBezTo>
                    <a:cubicBezTo>
                      <a:pt x="2054487" y="922474"/>
                      <a:pt x="1441078" y="841280"/>
                      <a:pt x="905486" y="606248"/>
                    </a:cubicBezTo>
                    <a:cubicBezTo>
                      <a:pt x="637691" y="488730"/>
                      <a:pt x="385023" y="330854"/>
                      <a:pt x="158424" y="141752"/>
                    </a:cubicBezTo>
                    <a:close/>
                  </a:path>
                </a:pathLst>
              </a:custGeom>
              <a:solidFill>
                <a:srgbClr val="000000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5" name="标题 4" descr="9506afc0-571d-4746-becd-27a78cf1ed39"/>
          <p:cNvSpPr>
            <a:spLocks noGrp="1"/>
          </p:cNvSpPr>
          <p:nvPr>
            <p:ph type="ctrTitle" hasCustomPrompt="1"/>
          </p:nvPr>
        </p:nvSpPr>
        <p:spPr>
          <a:xfrm>
            <a:off x="660399" y="1260322"/>
            <a:ext cx="8400690" cy="1684335"/>
          </a:xfrm>
          <a:prstGeom prst="rect">
            <a:avLst/>
          </a:prstGeom>
        </p:spPr>
        <p:txBody>
          <a:bodyPr wrap="square" anchor="b">
            <a:normAutofit/>
          </a:bodyPr>
          <a:lstStyle>
            <a:lvl1pPr>
              <a:lnSpc>
                <a:spcPct val="100000"/>
              </a:lnSpc>
              <a:defRPr sz="54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Click to add title</a:t>
            </a:r>
            <a:endParaRPr lang="en-US"/>
          </a:p>
        </p:txBody>
      </p:sp>
      <p:sp>
        <p:nvSpPr>
          <p:cNvPr id="9" name="副标题 8" descr="5fff75dd-b59e-4c46-b5cd-e9bad9b1b2ae"/>
          <p:cNvSpPr>
            <a:spLocks noGrp="1"/>
          </p:cNvSpPr>
          <p:nvPr>
            <p:ph type="subTitle" sz="quarter" idx="1" hasCustomPrompt="1"/>
          </p:nvPr>
        </p:nvSpPr>
        <p:spPr>
          <a:xfrm>
            <a:off x="660401" y="3192988"/>
            <a:ext cx="3974439" cy="71241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zh-CN" altLang="en-US"/>
              <a:t>Click to add subtitle</a:t>
            </a:r>
            <a:endParaRPr lang="en-US"/>
          </a:p>
        </p:txBody>
      </p:sp>
      <p:sp>
        <p:nvSpPr>
          <p:cNvPr id="4" name="文本占位符 3" descr="90994686-f490-4f46-8d69-304d463cf356"/>
          <p:cNvSpPr>
            <a:spLocks noGrp="1"/>
          </p:cNvSpPr>
          <p:nvPr>
            <p:ph type="body" sz="quarter" idx="13" hasCustomPrompt="1"/>
          </p:nvPr>
        </p:nvSpPr>
        <p:spPr>
          <a:xfrm>
            <a:off x="3606382" y="5546960"/>
            <a:ext cx="1761552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zh-CN" altLang="en-US"/>
              <a:t>Presenter name</a:t>
            </a:r>
            <a:endParaRPr lang="en-US"/>
          </a:p>
        </p:txBody>
      </p:sp>
      <p:sp>
        <p:nvSpPr>
          <p:cNvPr id="7" name="文本占位符 6" descr="490606ef-4f42-4b9b-9031-624aba124f90"/>
          <p:cNvSpPr>
            <a:spLocks noGrp="1"/>
          </p:cNvSpPr>
          <p:nvPr>
            <p:ph type="body" sz="quarter" idx="14" hasCustomPrompt="1"/>
          </p:nvPr>
        </p:nvSpPr>
        <p:spPr>
          <a:xfrm>
            <a:off x="1625768" y="5546960"/>
            <a:ext cx="1761552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0c4e76cd-d5b5-43ad-a275-0a512ff6dd3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CN" altLang="en-US"/>
              <a:t>Click to add title</a:t>
            </a:r>
            <a:endParaRPr lang="en-US"/>
          </a:p>
        </p:txBody>
      </p:sp>
      <p:sp>
        <p:nvSpPr>
          <p:cNvPr id="3" name="内容占位符 2" descr="361a1cd6-ae87-4971-83d6-f5f89afe170b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CN" altLang="en-US"/>
              <a:t>Click to add text</a:t>
            </a:r>
            <a:endParaRPr lang="en-US"/>
          </a:p>
          <a:p>
            <a:pPr lvl="1"/>
            <a:r>
              <a:rPr lang="zh-CN" altLang="en-US"/>
              <a:t>Second level</a:t>
            </a:r>
            <a:endParaRPr lang="en-US"/>
          </a:p>
          <a:p>
            <a:pPr lvl="2"/>
            <a:r>
              <a:rPr lang="zh-CN" altLang="en-US"/>
              <a:t>Third level</a:t>
            </a:r>
            <a:endParaRPr lang="en-US"/>
          </a:p>
          <a:p>
            <a:pPr lvl="3"/>
            <a:r>
              <a:rPr lang="zh-CN" altLang="en-US"/>
              <a:t>Fourth level</a:t>
            </a:r>
            <a:endParaRPr lang="en-US"/>
          </a:p>
          <a:p>
            <a:pPr lvl="4"/>
            <a:r>
              <a:rPr lang="zh-CN" altLang="en-US"/>
              <a:t>Fifth level</a:t>
            </a:r>
            <a:endParaRPr lang="en-US"/>
          </a:p>
        </p:txBody>
      </p:sp>
      <p:sp>
        <p:nvSpPr>
          <p:cNvPr id="4" name="日期占位符 3" descr="8e9df479-4fa7-4096-9fdc-69518591427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页脚占位符 4" descr="be89b8da-3251-4755-b2c2-66ba336ed73b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 descr="7c8e84ca-4185-4660-95b0-a08c7a6d7d8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genda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任意多边形: 形状 62" descr="24b7e666-780b-4157-aff7-bd9785e2b901"/>
          <p:cNvSpPr/>
          <p:nvPr/>
        </p:nvSpPr>
        <p:spPr>
          <a:xfrm>
            <a:off x="0" y="0"/>
            <a:ext cx="3819490" cy="6858000"/>
          </a:xfrm>
          <a:custGeom>
            <a:avLst/>
            <a:gdLst>
              <a:gd name="connsiteX0" fmla="*/ 914515 w 3819490"/>
              <a:gd name="connsiteY0" fmla="*/ 6773769 h 6858000"/>
              <a:gd name="connsiteX1" fmla="*/ 915933 w 3819490"/>
              <a:gd name="connsiteY1" fmla="*/ 6776376 h 6858000"/>
              <a:gd name="connsiteX2" fmla="*/ 915295 w 3819490"/>
              <a:gd name="connsiteY2" fmla="*/ 6780977 h 6858000"/>
              <a:gd name="connsiteX3" fmla="*/ 3787738 w 3819490"/>
              <a:gd name="connsiteY3" fmla="*/ 46111 h 6858000"/>
              <a:gd name="connsiteX4" fmla="*/ 2881175 w 3819490"/>
              <a:gd name="connsiteY4" fmla="*/ 819302 h 6858000"/>
              <a:gd name="connsiteX5" fmla="*/ 2679134 w 3819490"/>
              <a:gd name="connsiteY5" fmla="*/ 1931608 h 6858000"/>
              <a:gd name="connsiteX6" fmla="*/ 3609501 w 3819490"/>
              <a:gd name="connsiteY6" fmla="*/ 1216298 h 6858000"/>
              <a:gd name="connsiteX7" fmla="*/ 3787738 w 3819490"/>
              <a:gd name="connsiteY7" fmla="*/ 46111 h 6858000"/>
              <a:gd name="connsiteX8" fmla="*/ 2802574 w 3819490"/>
              <a:gd name="connsiteY8" fmla="*/ 0 h 6858000"/>
              <a:gd name="connsiteX9" fmla="*/ 2359400 w 3819490"/>
              <a:gd name="connsiteY9" fmla="*/ 0 h 6858000"/>
              <a:gd name="connsiteX10" fmla="*/ 1899497 w 3819490"/>
              <a:gd name="connsiteY10" fmla="*/ 471123 h 6858000"/>
              <a:gd name="connsiteX11" fmla="*/ 1180553 w 3819490"/>
              <a:gd name="connsiteY11" fmla="*/ 984647 h 6858000"/>
              <a:gd name="connsiteX12" fmla="*/ 226830 w 3819490"/>
              <a:gd name="connsiteY12" fmla="*/ 2305184 h 6858000"/>
              <a:gd name="connsiteX13" fmla="*/ 0 w 3819490"/>
              <a:gd name="connsiteY13" fmla="*/ 2170513 h 6858000"/>
              <a:gd name="connsiteX14" fmla="*/ 0 w 3819490"/>
              <a:gd name="connsiteY14" fmla="*/ 6858000 h 6858000"/>
              <a:gd name="connsiteX15" fmla="*/ 923621 w 3819490"/>
              <a:gd name="connsiteY15" fmla="*/ 6858000 h 6858000"/>
              <a:gd name="connsiteX16" fmla="*/ 922596 w 3819490"/>
              <a:gd name="connsiteY16" fmla="*/ 6848512 h 6858000"/>
              <a:gd name="connsiteX17" fmla="*/ 997332 w 3819490"/>
              <a:gd name="connsiteY17" fmla="*/ 6858000 h 6858000"/>
              <a:gd name="connsiteX18" fmla="*/ 1442298 w 3819490"/>
              <a:gd name="connsiteY18" fmla="*/ 6858000 h 6858000"/>
              <a:gd name="connsiteX19" fmla="*/ 1583671 w 3819490"/>
              <a:gd name="connsiteY19" fmla="*/ 6834457 h 6858000"/>
              <a:gd name="connsiteX20" fmla="*/ 2328976 w 3819490"/>
              <a:gd name="connsiteY20" fmla="*/ 6494040 h 6858000"/>
              <a:gd name="connsiteX21" fmla="*/ 3119077 w 3819490"/>
              <a:gd name="connsiteY21" fmla="*/ 5244467 h 6858000"/>
              <a:gd name="connsiteX22" fmla="*/ 2025040 w 3819490"/>
              <a:gd name="connsiteY22" fmla="*/ 5498129 h 6858000"/>
              <a:gd name="connsiteX23" fmla="*/ 1929597 w 3819490"/>
              <a:gd name="connsiteY23" fmla="*/ 5544655 h 6858000"/>
              <a:gd name="connsiteX24" fmla="*/ 1932571 w 3819490"/>
              <a:gd name="connsiteY24" fmla="*/ 5532467 h 6858000"/>
              <a:gd name="connsiteX25" fmla="*/ 1781376 w 3819490"/>
              <a:gd name="connsiteY25" fmla="*/ 4240839 h 6858000"/>
              <a:gd name="connsiteX26" fmla="*/ 891149 w 3819490"/>
              <a:gd name="connsiteY26" fmla="*/ 5433297 h 6858000"/>
              <a:gd name="connsiteX27" fmla="*/ 831476 w 3819490"/>
              <a:gd name="connsiteY27" fmla="*/ 5611758 h 6858000"/>
              <a:gd name="connsiteX28" fmla="*/ 802187 w 3819490"/>
              <a:gd name="connsiteY28" fmla="*/ 5734795 h 6858000"/>
              <a:gd name="connsiteX29" fmla="*/ 662055 w 3819490"/>
              <a:gd name="connsiteY29" fmla="*/ 4438634 h 6858000"/>
              <a:gd name="connsiteX30" fmla="*/ 681728 w 3819490"/>
              <a:gd name="connsiteY30" fmla="*/ 4426366 h 6858000"/>
              <a:gd name="connsiteX31" fmla="*/ 724460 w 3819490"/>
              <a:gd name="connsiteY31" fmla="*/ 4353410 h 6858000"/>
              <a:gd name="connsiteX32" fmla="*/ 679215 w 3819490"/>
              <a:gd name="connsiteY32" fmla="*/ 4239053 h 6858000"/>
              <a:gd name="connsiteX33" fmla="*/ 637248 w 3819490"/>
              <a:gd name="connsiteY33" fmla="*/ 4209174 h 6858000"/>
              <a:gd name="connsiteX34" fmla="*/ 606152 w 3819490"/>
              <a:gd name="connsiteY34" fmla="*/ 3921559 h 6858000"/>
              <a:gd name="connsiteX35" fmla="*/ 662569 w 3819490"/>
              <a:gd name="connsiteY35" fmla="*/ 3951270 h 6858000"/>
              <a:gd name="connsiteX36" fmla="*/ 805635 w 3819490"/>
              <a:gd name="connsiteY36" fmla="*/ 3995277 h 6858000"/>
              <a:gd name="connsiteX37" fmla="*/ 905317 w 3819490"/>
              <a:gd name="connsiteY37" fmla="*/ 3995532 h 6858000"/>
              <a:gd name="connsiteX38" fmla="*/ 981257 w 3819490"/>
              <a:gd name="connsiteY38" fmla="*/ 3935226 h 6858000"/>
              <a:gd name="connsiteX39" fmla="*/ 947689 w 3819490"/>
              <a:gd name="connsiteY39" fmla="*/ 3812380 h 6858000"/>
              <a:gd name="connsiteX40" fmla="*/ 828163 w 3819490"/>
              <a:gd name="connsiteY40" fmla="*/ 3751501 h 6858000"/>
              <a:gd name="connsiteX41" fmla="*/ 685964 w 3819490"/>
              <a:gd name="connsiteY41" fmla="*/ 3715487 h 6858000"/>
              <a:gd name="connsiteX42" fmla="*/ 582241 w 3819490"/>
              <a:gd name="connsiteY42" fmla="*/ 3700399 h 6858000"/>
              <a:gd name="connsiteX43" fmla="*/ 552502 w 3819490"/>
              <a:gd name="connsiteY43" fmla="*/ 3425321 h 6858000"/>
              <a:gd name="connsiteX44" fmla="*/ 675570 w 3819490"/>
              <a:gd name="connsiteY44" fmla="*/ 3324886 h 6858000"/>
              <a:gd name="connsiteX45" fmla="*/ 690552 w 3819490"/>
              <a:gd name="connsiteY45" fmla="*/ 3314961 h 6858000"/>
              <a:gd name="connsiteX46" fmla="*/ 848022 w 3819490"/>
              <a:gd name="connsiteY46" fmla="*/ 3414949 h 6858000"/>
              <a:gd name="connsiteX47" fmla="*/ 1343283 w 3819490"/>
              <a:gd name="connsiteY47" fmla="*/ 3641418 h 6858000"/>
              <a:gd name="connsiteX48" fmla="*/ 1526433 w 3819490"/>
              <a:gd name="connsiteY48" fmla="*/ 3587112 h 6858000"/>
              <a:gd name="connsiteX49" fmla="*/ 1517882 w 3819490"/>
              <a:gd name="connsiteY49" fmla="*/ 3467074 h 6858000"/>
              <a:gd name="connsiteX50" fmla="*/ 1424391 w 3819490"/>
              <a:gd name="connsiteY50" fmla="*/ 3384306 h 6858000"/>
              <a:gd name="connsiteX51" fmla="*/ 1061984 w 3819490"/>
              <a:gd name="connsiteY51" fmla="*/ 3286732 h 6858000"/>
              <a:gd name="connsiteX52" fmla="*/ 872849 w 3819490"/>
              <a:gd name="connsiteY52" fmla="*/ 3290489 h 6858000"/>
              <a:gd name="connsiteX53" fmla="*/ 698845 w 3819490"/>
              <a:gd name="connsiteY53" fmla="*/ 3309469 h 6858000"/>
              <a:gd name="connsiteX54" fmla="*/ 894749 w 3819490"/>
              <a:gd name="connsiteY54" fmla="*/ 3179702 h 6858000"/>
              <a:gd name="connsiteX55" fmla="*/ 1127841 w 3819490"/>
              <a:gd name="connsiteY55" fmla="*/ 3056613 h 6858000"/>
              <a:gd name="connsiteX56" fmla="*/ 1190465 w 3819490"/>
              <a:gd name="connsiteY56" fmla="*/ 3031181 h 6858000"/>
              <a:gd name="connsiteX57" fmla="*/ 1358906 w 3819490"/>
              <a:gd name="connsiteY57" fmla="*/ 3045053 h 6858000"/>
              <a:gd name="connsiteX58" fmla="*/ 1976331 w 3819490"/>
              <a:gd name="connsiteY58" fmla="*/ 3055400 h 6858000"/>
              <a:gd name="connsiteX59" fmla="*/ 2151888 w 3819490"/>
              <a:gd name="connsiteY59" fmla="*/ 2999051 h 6858000"/>
              <a:gd name="connsiteX60" fmla="*/ 2228339 w 3819490"/>
              <a:gd name="connsiteY60" fmla="*/ 2840533 h 6858000"/>
              <a:gd name="connsiteX61" fmla="*/ 2079329 w 3819490"/>
              <a:gd name="connsiteY61" fmla="*/ 2704479 h 6858000"/>
              <a:gd name="connsiteX62" fmla="*/ 1723493 w 3819490"/>
              <a:gd name="connsiteY62" fmla="*/ 2708562 h 6858000"/>
              <a:gd name="connsiteX63" fmla="*/ 1274835 w 3819490"/>
              <a:gd name="connsiteY63" fmla="*/ 2919893 h 6858000"/>
              <a:gd name="connsiteX64" fmla="*/ 1166638 w 3819490"/>
              <a:gd name="connsiteY64" fmla="*/ 3012050 h 6858000"/>
              <a:gd name="connsiteX65" fmla="*/ 1116609 w 3819490"/>
              <a:gd name="connsiteY65" fmla="*/ 3032364 h 6858000"/>
              <a:gd name="connsiteX66" fmla="*/ 881169 w 3819490"/>
              <a:gd name="connsiteY66" fmla="*/ 3156690 h 6858000"/>
              <a:gd name="connsiteX67" fmla="*/ 717706 w 3819490"/>
              <a:gd name="connsiteY67" fmla="*/ 3264974 h 6858000"/>
              <a:gd name="connsiteX68" fmla="*/ 809983 w 3819490"/>
              <a:gd name="connsiteY68" fmla="*/ 3122288 h 6858000"/>
              <a:gd name="connsiteX69" fmla="*/ 1072385 w 3819490"/>
              <a:gd name="connsiteY69" fmla="*/ 2577294 h 6858000"/>
              <a:gd name="connsiteX70" fmla="*/ 1033009 w 3819490"/>
              <a:gd name="connsiteY70" fmla="*/ 2391590 h 6858000"/>
              <a:gd name="connsiteX71" fmla="*/ 857645 w 3819490"/>
              <a:gd name="connsiteY71" fmla="*/ 2447557 h 6858000"/>
              <a:gd name="connsiteX72" fmla="*/ 670920 w 3819490"/>
              <a:gd name="connsiteY72" fmla="*/ 2852466 h 6858000"/>
              <a:gd name="connsiteX73" fmla="*/ 662865 w 3819490"/>
              <a:gd name="connsiteY73" fmla="*/ 3078150 h 6858000"/>
              <a:gd name="connsiteX74" fmla="*/ 690509 w 3819490"/>
              <a:gd name="connsiteY74" fmla="*/ 3282990 h 6858000"/>
              <a:gd name="connsiteX75" fmla="*/ 659753 w 3819490"/>
              <a:gd name="connsiteY75" fmla="*/ 3303363 h 6858000"/>
              <a:gd name="connsiteX76" fmla="*/ 549083 w 3819490"/>
              <a:gd name="connsiteY76" fmla="*/ 3393683 h 6858000"/>
              <a:gd name="connsiteX77" fmla="*/ 461544 w 3819490"/>
              <a:gd name="connsiteY77" fmla="*/ 2583995 h 6858000"/>
              <a:gd name="connsiteX78" fmla="*/ 1356621 w 3819490"/>
              <a:gd name="connsiteY78" fmla="*/ 1234103 h 6858000"/>
              <a:gd name="connsiteX79" fmla="*/ 2236956 w 3819490"/>
              <a:gd name="connsiteY79" fmla="*/ 6618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3819489" h="6858000">
                <a:moveTo>
                  <a:pt x="914515" y="6773769"/>
                </a:moveTo>
                <a:lnTo>
                  <a:pt x="915933" y="6776376"/>
                </a:lnTo>
                <a:lnTo>
                  <a:pt x="915295" y="6780977"/>
                </a:lnTo>
                <a:close/>
                <a:moveTo>
                  <a:pt x="3787738" y="46111"/>
                </a:moveTo>
                <a:cubicBezTo>
                  <a:pt x="3430563" y="229455"/>
                  <a:pt x="3104337" y="485546"/>
                  <a:pt x="2881175" y="819302"/>
                </a:cubicBezTo>
                <a:cubicBezTo>
                  <a:pt x="2658137" y="1153057"/>
                  <a:pt x="2545057" y="1568815"/>
                  <a:pt x="2679134" y="1931608"/>
                </a:cubicBezTo>
                <a:cubicBezTo>
                  <a:pt x="3071344" y="1840288"/>
                  <a:pt x="3412566" y="1567475"/>
                  <a:pt x="3609501" y="1216298"/>
                </a:cubicBezTo>
                <a:cubicBezTo>
                  <a:pt x="3806500" y="865057"/>
                  <a:pt x="3862339" y="441833"/>
                  <a:pt x="3787738" y="46111"/>
                </a:cubicBezTo>
                <a:close/>
                <a:moveTo>
                  <a:pt x="2802574" y="0"/>
                </a:moveTo>
                <a:lnTo>
                  <a:pt x="2359400" y="0"/>
                </a:lnTo>
                <a:lnTo>
                  <a:pt x="1899497" y="471123"/>
                </a:lnTo>
                <a:lnTo>
                  <a:pt x="1180553" y="984647"/>
                </a:lnTo>
                <a:lnTo>
                  <a:pt x="226830" y="2305184"/>
                </a:lnTo>
                <a:lnTo>
                  <a:pt x="0" y="2170513"/>
                </a:lnTo>
                <a:lnTo>
                  <a:pt x="0" y="6858000"/>
                </a:lnTo>
                <a:lnTo>
                  <a:pt x="923621" y="6858000"/>
                </a:lnTo>
                <a:lnTo>
                  <a:pt x="922596" y="6848512"/>
                </a:lnTo>
                <a:lnTo>
                  <a:pt x="997332" y="6858000"/>
                </a:lnTo>
                <a:lnTo>
                  <a:pt x="1442298" y="6858000"/>
                </a:lnTo>
                <a:lnTo>
                  <a:pt x="1583671" y="6834457"/>
                </a:lnTo>
                <a:cubicBezTo>
                  <a:pt x="1852436" y="6777194"/>
                  <a:pt x="2109495" y="6659846"/>
                  <a:pt x="2328976" y="6494040"/>
                </a:cubicBezTo>
                <a:cubicBezTo>
                  <a:pt x="2730249" y="6190854"/>
                  <a:pt x="3006187" y="5734572"/>
                  <a:pt x="3119077" y="5244467"/>
                </a:cubicBezTo>
                <a:cubicBezTo>
                  <a:pt x="2743746" y="5267585"/>
                  <a:pt x="2367767" y="5346270"/>
                  <a:pt x="2025040" y="5498129"/>
                </a:cubicBezTo>
                <a:lnTo>
                  <a:pt x="1929597" y="5544655"/>
                </a:lnTo>
                <a:lnTo>
                  <a:pt x="1932571" y="5532467"/>
                </a:lnTo>
                <a:cubicBezTo>
                  <a:pt x="2016087" y="5101459"/>
                  <a:pt x="1956653" y="4644496"/>
                  <a:pt x="1781376" y="4240839"/>
                </a:cubicBezTo>
                <a:cubicBezTo>
                  <a:pt x="1397079" y="4562917"/>
                  <a:pt x="1070598" y="4965082"/>
                  <a:pt x="891149" y="5433297"/>
                </a:cubicBezTo>
                <a:cubicBezTo>
                  <a:pt x="868726" y="5491831"/>
                  <a:pt x="848750" y="5551451"/>
                  <a:pt x="831476" y="5611758"/>
                </a:cubicBezTo>
                <a:lnTo>
                  <a:pt x="802187" y="5734795"/>
                </a:lnTo>
                <a:lnTo>
                  <a:pt x="662055" y="4438634"/>
                </a:lnTo>
                <a:lnTo>
                  <a:pt x="681728" y="4426366"/>
                </a:lnTo>
                <a:cubicBezTo>
                  <a:pt x="704167" y="4407494"/>
                  <a:pt x="720376" y="4382478"/>
                  <a:pt x="724460" y="4353410"/>
                </a:cubicBezTo>
                <a:cubicBezTo>
                  <a:pt x="730396" y="4311228"/>
                  <a:pt x="709847" y="4268600"/>
                  <a:pt x="679215" y="4239053"/>
                </a:cubicBezTo>
                <a:lnTo>
                  <a:pt x="637248" y="4209174"/>
                </a:lnTo>
                <a:lnTo>
                  <a:pt x="606152" y="3921559"/>
                </a:lnTo>
                <a:lnTo>
                  <a:pt x="662569" y="3951270"/>
                </a:lnTo>
                <a:cubicBezTo>
                  <a:pt x="708723" y="3971170"/>
                  <a:pt x="756034" y="3986453"/>
                  <a:pt x="805635" y="3995277"/>
                </a:cubicBezTo>
                <a:cubicBezTo>
                  <a:pt x="838565" y="4001083"/>
                  <a:pt x="872897" y="4003892"/>
                  <a:pt x="905317" y="3995532"/>
                </a:cubicBezTo>
                <a:cubicBezTo>
                  <a:pt x="937735" y="3987173"/>
                  <a:pt x="968302" y="3966114"/>
                  <a:pt x="981257" y="3935226"/>
                </a:cubicBezTo>
                <a:cubicBezTo>
                  <a:pt x="998743" y="3893619"/>
                  <a:pt x="980234" y="3843650"/>
                  <a:pt x="947689" y="3812380"/>
                </a:cubicBezTo>
                <a:cubicBezTo>
                  <a:pt x="915142" y="3781111"/>
                  <a:pt x="871301" y="3764838"/>
                  <a:pt x="828163" y="3751501"/>
                </a:cubicBezTo>
                <a:cubicBezTo>
                  <a:pt x="781434" y="3737030"/>
                  <a:pt x="733947" y="3725017"/>
                  <a:pt x="685964" y="3715487"/>
                </a:cubicBezTo>
                <a:lnTo>
                  <a:pt x="582241" y="3700399"/>
                </a:lnTo>
                <a:lnTo>
                  <a:pt x="552502" y="3425321"/>
                </a:lnTo>
                <a:lnTo>
                  <a:pt x="675570" y="3324886"/>
                </a:lnTo>
                <a:lnTo>
                  <a:pt x="690552" y="3314961"/>
                </a:lnTo>
                <a:lnTo>
                  <a:pt x="848022" y="3414949"/>
                </a:lnTo>
                <a:cubicBezTo>
                  <a:pt x="1009159" y="3517898"/>
                  <a:pt x="1165668" y="3611839"/>
                  <a:pt x="1343283" y="3641418"/>
                </a:cubicBezTo>
                <a:cubicBezTo>
                  <a:pt x="1410352" y="3652586"/>
                  <a:pt x="1493377" y="3646588"/>
                  <a:pt x="1526433" y="3587112"/>
                </a:cubicBezTo>
                <a:cubicBezTo>
                  <a:pt x="1546790" y="3550354"/>
                  <a:pt x="1539961" y="3502875"/>
                  <a:pt x="1517882" y="3467074"/>
                </a:cubicBezTo>
                <a:cubicBezTo>
                  <a:pt x="1495802" y="3431274"/>
                  <a:pt x="1460765" y="3405429"/>
                  <a:pt x="1424391" y="3384306"/>
                </a:cubicBezTo>
                <a:cubicBezTo>
                  <a:pt x="1315140" y="3320808"/>
                  <a:pt x="1188146" y="3292985"/>
                  <a:pt x="1061984" y="3286732"/>
                </a:cubicBezTo>
                <a:cubicBezTo>
                  <a:pt x="998901" y="3283603"/>
                  <a:pt x="935820" y="3285647"/>
                  <a:pt x="872849" y="3290489"/>
                </a:cubicBezTo>
                <a:lnTo>
                  <a:pt x="698845" y="3309469"/>
                </a:lnTo>
                <a:lnTo>
                  <a:pt x="894749" y="3179702"/>
                </a:lnTo>
                <a:cubicBezTo>
                  <a:pt x="970290" y="3134870"/>
                  <a:pt x="1048151" y="3093721"/>
                  <a:pt x="1127841" y="3056613"/>
                </a:cubicBezTo>
                <a:lnTo>
                  <a:pt x="1190465" y="3031181"/>
                </a:lnTo>
                <a:lnTo>
                  <a:pt x="1358906" y="3045053"/>
                </a:lnTo>
                <a:cubicBezTo>
                  <a:pt x="1568106" y="3063883"/>
                  <a:pt x="1773207" y="3082202"/>
                  <a:pt x="1976331" y="3055400"/>
                </a:cubicBezTo>
                <a:cubicBezTo>
                  <a:pt x="2037849" y="3047295"/>
                  <a:pt x="2100835" y="3034277"/>
                  <a:pt x="2151888" y="2999051"/>
                </a:cubicBezTo>
                <a:cubicBezTo>
                  <a:pt x="2203003" y="2963825"/>
                  <a:pt x="2239698" y="2901541"/>
                  <a:pt x="2228339" y="2840533"/>
                </a:cubicBezTo>
                <a:cubicBezTo>
                  <a:pt x="2215385" y="2770973"/>
                  <a:pt x="2146847" y="2725537"/>
                  <a:pt x="2079329" y="2704479"/>
                </a:cubicBezTo>
                <a:cubicBezTo>
                  <a:pt x="1964716" y="2668741"/>
                  <a:pt x="1840148" y="2679973"/>
                  <a:pt x="1723493" y="2708562"/>
                </a:cubicBezTo>
                <a:cubicBezTo>
                  <a:pt x="1561817" y="2748143"/>
                  <a:pt x="1408431" y="2820714"/>
                  <a:pt x="1274835" y="2919893"/>
                </a:cubicBezTo>
                <a:lnTo>
                  <a:pt x="1166638" y="3012050"/>
                </a:lnTo>
                <a:lnTo>
                  <a:pt x="1116609" y="3032364"/>
                </a:lnTo>
                <a:cubicBezTo>
                  <a:pt x="1036120" y="3069839"/>
                  <a:pt x="957475" y="3111402"/>
                  <a:pt x="881169" y="3156690"/>
                </a:cubicBezTo>
                <a:lnTo>
                  <a:pt x="717706" y="3264974"/>
                </a:lnTo>
                <a:lnTo>
                  <a:pt x="809983" y="3122288"/>
                </a:lnTo>
                <a:cubicBezTo>
                  <a:pt x="923655" y="2944070"/>
                  <a:pt x="1023757" y="2770320"/>
                  <a:pt x="1072385" y="2577294"/>
                </a:cubicBezTo>
                <a:cubicBezTo>
                  <a:pt x="1089040" y="2511244"/>
                  <a:pt x="1091849" y="2425923"/>
                  <a:pt x="1033009" y="2391590"/>
                </a:cubicBezTo>
                <a:cubicBezTo>
                  <a:pt x="975767" y="2358215"/>
                  <a:pt x="903656" y="2399823"/>
                  <a:pt x="857645" y="2447557"/>
                </a:cubicBezTo>
                <a:cubicBezTo>
                  <a:pt x="752796" y="2556298"/>
                  <a:pt x="692617" y="2702947"/>
                  <a:pt x="670920" y="2852466"/>
                </a:cubicBezTo>
                <a:cubicBezTo>
                  <a:pt x="660038" y="2927194"/>
                  <a:pt x="658253" y="3002753"/>
                  <a:pt x="662865" y="3078150"/>
                </a:cubicBezTo>
                <a:lnTo>
                  <a:pt x="690509" y="3282990"/>
                </a:lnTo>
                <a:lnTo>
                  <a:pt x="659753" y="3303363"/>
                </a:lnTo>
                <a:lnTo>
                  <a:pt x="549083" y="3393683"/>
                </a:lnTo>
                <a:lnTo>
                  <a:pt x="461544" y="2583995"/>
                </a:lnTo>
                <a:lnTo>
                  <a:pt x="1356621" y="1234103"/>
                </a:lnTo>
                <a:lnTo>
                  <a:pt x="2236956" y="661868"/>
                </a:lnTo>
                <a:close/>
              </a:path>
            </a:pathLst>
          </a:custGeom>
          <a:solidFill>
            <a:schemeClr val="accent2">
              <a:alpha val="10000"/>
            </a:schemeClr>
          </a:solidFill>
          <a:ln w="488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1" name="矩形: 圆角 60" descr="39d09ef1-22b1-4f90-abe9-c9d930aaf05b"/>
          <p:cNvSpPr/>
          <p:nvPr/>
        </p:nvSpPr>
        <p:spPr>
          <a:xfrm>
            <a:off x="406400" y="1335314"/>
            <a:ext cx="11112494" cy="856343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7" name="组合 106" descr="0849c642-c2fb-48c5-8b77-82db2f6d859b"/>
          <p:cNvGrpSpPr/>
          <p:nvPr/>
        </p:nvGrpSpPr>
        <p:grpSpPr>
          <a:xfrm>
            <a:off x="10178993" y="39086"/>
            <a:ext cx="1432548" cy="2021943"/>
            <a:chOff x="10037693" y="247986"/>
            <a:chExt cx="1066169" cy="1504824"/>
          </a:xfrm>
        </p:grpSpPr>
        <p:grpSp>
          <p:nvGrpSpPr>
            <p:cNvPr id="73" name="组合 72" descr="e2192042-cc93-48d2-a19a-183cda95de10"/>
            <p:cNvGrpSpPr/>
            <p:nvPr/>
          </p:nvGrpSpPr>
          <p:grpSpPr>
            <a:xfrm rot="20840400" flipH="1">
              <a:off x="10037693" y="466856"/>
              <a:ext cx="1066169" cy="1285954"/>
              <a:chOff x="1936016" y="4044949"/>
              <a:chExt cx="1623695" cy="1958410"/>
            </a:xfrm>
          </p:grpSpPr>
          <p:sp>
            <p:nvSpPr>
              <p:cNvPr id="82" name="任意多边形: 形状 81" descr="d04437e3-a8ba-4960-9f96-aacf4c7382b2"/>
              <p:cNvSpPr/>
              <p:nvPr/>
            </p:nvSpPr>
            <p:spPr>
              <a:xfrm>
                <a:off x="2804892" y="5273116"/>
                <a:ext cx="268524" cy="197870"/>
              </a:xfrm>
              <a:custGeom>
                <a:avLst/>
                <a:gdLst>
                  <a:gd name="connsiteX0" fmla="*/ 57736 w 268524"/>
                  <a:gd name="connsiteY0" fmla="*/ 21806 h 197870"/>
                  <a:gd name="connsiteX1" fmla="*/ 3713 w 268524"/>
                  <a:gd name="connsiteY1" fmla="*/ 129219 h 197870"/>
                  <a:gd name="connsiteX2" fmla="*/ 9379 w 268524"/>
                  <a:gd name="connsiteY2" fmla="*/ 173718 h 197870"/>
                  <a:gd name="connsiteX3" fmla="*/ 54024 w 268524"/>
                  <a:gd name="connsiteY3" fmla="*/ 161555 h 197870"/>
                  <a:gd name="connsiteX4" fmla="*/ 87630 w 268524"/>
                  <a:gd name="connsiteY4" fmla="*/ 123504 h 197870"/>
                  <a:gd name="connsiteX5" fmla="*/ 109953 w 268524"/>
                  <a:gd name="connsiteY5" fmla="*/ 170738 h 197870"/>
                  <a:gd name="connsiteX6" fmla="*/ 151277 w 268524"/>
                  <a:gd name="connsiteY6" fmla="*/ 197701 h 197870"/>
                  <a:gd name="connsiteX7" fmla="*/ 183418 w 268524"/>
                  <a:gd name="connsiteY7" fmla="*/ 160432 h 197870"/>
                  <a:gd name="connsiteX8" fmla="*/ 173600 w 268524"/>
                  <a:gd name="connsiteY8" fmla="*/ 108655 h 197870"/>
                  <a:gd name="connsiteX9" fmla="*/ 221567 w 268524"/>
                  <a:gd name="connsiteY9" fmla="*/ 128682 h 197870"/>
                  <a:gd name="connsiteX10" fmla="*/ 265723 w 268524"/>
                  <a:gd name="connsiteY10" fmla="*/ 107581 h 197870"/>
                  <a:gd name="connsiteX11" fmla="*/ 249262 w 268524"/>
                  <a:gd name="connsiteY11" fmla="*/ 53019 h 197870"/>
                  <a:gd name="connsiteX12" fmla="*/ 62279 w 268524"/>
                  <a:gd name="connsiteY12" fmla="*/ 12917 h 197870"/>
                  <a:gd name="connsiteX13" fmla="*/ 57736 w 268524"/>
                  <a:gd name="connsiteY13" fmla="*/ 21806 h 197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8524" h="197870">
                    <a:moveTo>
                      <a:pt x="57736" y="21806"/>
                    </a:moveTo>
                    <a:cubicBezTo>
                      <a:pt x="33802" y="54191"/>
                      <a:pt x="15485" y="90679"/>
                      <a:pt x="3713" y="129219"/>
                    </a:cubicBezTo>
                    <a:cubicBezTo>
                      <a:pt x="-928" y="144459"/>
                      <a:pt x="-3272" y="163998"/>
                      <a:pt x="9379" y="173718"/>
                    </a:cubicBezTo>
                    <a:cubicBezTo>
                      <a:pt x="22909" y="184073"/>
                      <a:pt x="42936" y="174500"/>
                      <a:pt x="54024" y="161555"/>
                    </a:cubicBezTo>
                    <a:cubicBezTo>
                      <a:pt x="65112" y="148611"/>
                      <a:pt x="72830" y="132004"/>
                      <a:pt x="87630" y="123504"/>
                    </a:cubicBezTo>
                    <a:cubicBezTo>
                      <a:pt x="97057" y="138158"/>
                      <a:pt x="101356" y="155547"/>
                      <a:pt x="109953" y="170738"/>
                    </a:cubicBezTo>
                    <a:cubicBezTo>
                      <a:pt x="118550" y="185880"/>
                      <a:pt x="133937" y="199558"/>
                      <a:pt x="151277" y="197701"/>
                    </a:cubicBezTo>
                    <a:cubicBezTo>
                      <a:pt x="168910" y="195796"/>
                      <a:pt x="181415" y="178065"/>
                      <a:pt x="183418" y="160432"/>
                    </a:cubicBezTo>
                    <a:cubicBezTo>
                      <a:pt x="185420" y="142798"/>
                      <a:pt x="179461" y="125360"/>
                      <a:pt x="173600" y="108655"/>
                    </a:cubicBezTo>
                    <a:cubicBezTo>
                      <a:pt x="188595" y="117594"/>
                      <a:pt x="204177" y="126728"/>
                      <a:pt x="221567" y="128682"/>
                    </a:cubicBezTo>
                    <a:cubicBezTo>
                      <a:pt x="238907" y="130685"/>
                      <a:pt x="258592" y="123504"/>
                      <a:pt x="265723" y="107581"/>
                    </a:cubicBezTo>
                    <a:cubicBezTo>
                      <a:pt x="273930" y="89214"/>
                      <a:pt x="262793" y="67917"/>
                      <a:pt x="249262" y="53019"/>
                    </a:cubicBezTo>
                    <a:cubicBezTo>
                      <a:pt x="203542" y="2610"/>
                      <a:pt x="124656" y="-14291"/>
                      <a:pt x="62279" y="12917"/>
                    </a:cubicBezTo>
                    <a:cubicBezTo>
                      <a:pt x="66138" y="13796"/>
                      <a:pt x="66187" y="10425"/>
                      <a:pt x="57736" y="21806"/>
                    </a:cubicBezTo>
                    <a:close/>
                  </a:path>
                </a:pathLst>
              </a:custGeom>
              <a:solidFill>
                <a:srgbClr val="F7715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 descr="e815bd79-d3e1-4c0f-bf55-743dabd0227b"/>
              <p:cNvSpPr/>
              <p:nvPr/>
            </p:nvSpPr>
            <p:spPr>
              <a:xfrm>
                <a:off x="2556119" y="5337642"/>
                <a:ext cx="268524" cy="197870"/>
              </a:xfrm>
              <a:custGeom>
                <a:avLst/>
                <a:gdLst>
                  <a:gd name="connsiteX0" fmla="*/ 57736 w 268524"/>
                  <a:gd name="connsiteY0" fmla="*/ 21806 h 197870"/>
                  <a:gd name="connsiteX1" fmla="*/ 3713 w 268524"/>
                  <a:gd name="connsiteY1" fmla="*/ 129219 h 197870"/>
                  <a:gd name="connsiteX2" fmla="*/ 9379 w 268524"/>
                  <a:gd name="connsiteY2" fmla="*/ 173718 h 197870"/>
                  <a:gd name="connsiteX3" fmla="*/ 54024 w 268524"/>
                  <a:gd name="connsiteY3" fmla="*/ 161555 h 197870"/>
                  <a:gd name="connsiteX4" fmla="*/ 87630 w 268524"/>
                  <a:gd name="connsiteY4" fmla="*/ 123504 h 197870"/>
                  <a:gd name="connsiteX5" fmla="*/ 109953 w 268524"/>
                  <a:gd name="connsiteY5" fmla="*/ 170738 h 197870"/>
                  <a:gd name="connsiteX6" fmla="*/ 151277 w 268524"/>
                  <a:gd name="connsiteY6" fmla="*/ 197701 h 197870"/>
                  <a:gd name="connsiteX7" fmla="*/ 183417 w 268524"/>
                  <a:gd name="connsiteY7" fmla="*/ 160432 h 197870"/>
                  <a:gd name="connsiteX8" fmla="*/ 173600 w 268524"/>
                  <a:gd name="connsiteY8" fmla="*/ 108655 h 197870"/>
                  <a:gd name="connsiteX9" fmla="*/ 221566 w 268524"/>
                  <a:gd name="connsiteY9" fmla="*/ 128682 h 197870"/>
                  <a:gd name="connsiteX10" fmla="*/ 265723 w 268524"/>
                  <a:gd name="connsiteY10" fmla="*/ 107580 h 197870"/>
                  <a:gd name="connsiteX11" fmla="*/ 249262 w 268524"/>
                  <a:gd name="connsiteY11" fmla="*/ 53019 h 197870"/>
                  <a:gd name="connsiteX12" fmla="*/ 62279 w 268524"/>
                  <a:gd name="connsiteY12" fmla="*/ 12917 h 197870"/>
                  <a:gd name="connsiteX13" fmla="*/ 57736 w 268524"/>
                  <a:gd name="connsiteY13" fmla="*/ 21806 h 197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8524" h="197870">
                    <a:moveTo>
                      <a:pt x="57736" y="21806"/>
                    </a:moveTo>
                    <a:cubicBezTo>
                      <a:pt x="33802" y="54191"/>
                      <a:pt x="15484" y="90680"/>
                      <a:pt x="3713" y="129219"/>
                    </a:cubicBezTo>
                    <a:cubicBezTo>
                      <a:pt x="-928" y="144459"/>
                      <a:pt x="-3272" y="163997"/>
                      <a:pt x="9379" y="173718"/>
                    </a:cubicBezTo>
                    <a:cubicBezTo>
                      <a:pt x="22909" y="184074"/>
                      <a:pt x="42936" y="174499"/>
                      <a:pt x="54024" y="161555"/>
                    </a:cubicBezTo>
                    <a:cubicBezTo>
                      <a:pt x="65112" y="148611"/>
                      <a:pt x="72830" y="132004"/>
                      <a:pt x="87630" y="123504"/>
                    </a:cubicBezTo>
                    <a:cubicBezTo>
                      <a:pt x="97058" y="138158"/>
                      <a:pt x="101356" y="155547"/>
                      <a:pt x="109953" y="170738"/>
                    </a:cubicBezTo>
                    <a:cubicBezTo>
                      <a:pt x="118550" y="185881"/>
                      <a:pt x="133936" y="199558"/>
                      <a:pt x="151277" y="197701"/>
                    </a:cubicBezTo>
                    <a:cubicBezTo>
                      <a:pt x="168910" y="195796"/>
                      <a:pt x="181415" y="178065"/>
                      <a:pt x="183417" y="160432"/>
                    </a:cubicBezTo>
                    <a:cubicBezTo>
                      <a:pt x="185420" y="142798"/>
                      <a:pt x="179461" y="125361"/>
                      <a:pt x="173600" y="108655"/>
                    </a:cubicBezTo>
                    <a:cubicBezTo>
                      <a:pt x="188595" y="117594"/>
                      <a:pt x="204177" y="126728"/>
                      <a:pt x="221566" y="128682"/>
                    </a:cubicBezTo>
                    <a:cubicBezTo>
                      <a:pt x="238907" y="130685"/>
                      <a:pt x="258592" y="123504"/>
                      <a:pt x="265723" y="107580"/>
                    </a:cubicBezTo>
                    <a:cubicBezTo>
                      <a:pt x="273930" y="89214"/>
                      <a:pt x="262792" y="67917"/>
                      <a:pt x="249262" y="53019"/>
                    </a:cubicBezTo>
                    <a:cubicBezTo>
                      <a:pt x="203542" y="2610"/>
                      <a:pt x="124656" y="-14291"/>
                      <a:pt x="62279" y="12917"/>
                    </a:cubicBezTo>
                    <a:cubicBezTo>
                      <a:pt x="66138" y="13795"/>
                      <a:pt x="66187" y="10425"/>
                      <a:pt x="57736" y="21806"/>
                    </a:cubicBezTo>
                    <a:close/>
                  </a:path>
                </a:pathLst>
              </a:custGeom>
              <a:solidFill>
                <a:srgbClr val="F7715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84" name="组合 83" descr="f916e314-ac04-4aff-84f6-4272b84c2036"/>
              <p:cNvGrpSpPr/>
              <p:nvPr/>
            </p:nvGrpSpPr>
            <p:grpSpPr>
              <a:xfrm>
                <a:off x="1936016" y="5204557"/>
                <a:ext cx="619105" cy="798803"/>
                <a:chOff x="1936016" y="5204557"/>
                <a:chExt cx="619105" cy="798803"/>
              </a:xfrm>
            </p:grpSpPr>
            <p:sp>
              <p:nvSpPr>
                <p:cNvPr id="102" name="任意多边形: 形状 101" descr="27294dcb-d4b7-472e-9540-d6a84fa212fa"/>
                <p:cNvSpPr/>
                <p:nvPr/>
              </p:nvSpPr>
              <p:spPr>
                <a:xfrm>
                  <a:off x="1936016" y="5204557"/>
                  <a:ext cx="619105" cy="798803"/>
                </a:xfrm>
                <a:custGeom>
                  <a:avLst/>
                  <a:gdLst>
                    <a:gd name="connsiteX0" fmla="*/ 423253 w 619105"/>
                    <a:gd name="connsiteY0" fmla="*/ 0 h 798803"/>
                    <a:gd name="connsiteX1" fmla="*/ 112933 w 619105"/>
                    <a:gd name="connsiteY1" fmla="*/ 306412 h 798803"/>
                    <a:gd name="connsiteX2" fmla="*/ 1613 w 619105"/>
                    <a:gd name="connsiteY2" fmla="*/ 476689 h 798803"/>
                    <a:gd name="connsiteX3" fmla="*/ 140385 w 619105"/>
                    <a:gd name="connsiteY3" fmla="*/ 661475 h 798803"/>
                    <a:gd name="connsiteX4" fmla="*/ 258886 w 619105"/>
                    <a:gd name="connsiteY4" fmla="*/ 796388 h 798803"/>
                    <a:gd name="connsiteX5" fmla="*/ 419052 w 619105"/>
                    <a:gd name="connsiteY5" fmla="*/ 715206 h 798803"/>
                    <a:gd name="connsiteX6" fmla="*/ 552500 w 619105"/>
                    <a:gd name="connsiteY6" fmla="*/ 743585 h 798803"/>
                    <a:gd name="connsiteX7" fmla="*/ 618979 w 619105"/>
                    <a:gd name="connsiteY7" fmla="*/ 612580 h 798803"/>
                    <a:gd name="connsiteX8" fmla="*/ 590844 w 619105"/>
                    <a:gd name="connsiteY8" fmla="*/ 462866 h 798803"/>
                    <a:gd name="connsiteX9" fmla="*/ 423253 w 619105"/>
                    <a:gd name="connsiteY9" fmla="*/ 0 h 798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9105" h="798803">
                      <a:moveTo>
                        <a:pt x="423253" y="0"/>
                      </a:moveTo>
                      <a:cubicBezTo>
                        <a:pt x="319797" y="102137"/>
                        <a:pt x="216389" y="204274"/>
                        <a:pt x="112933" y="306412"/>
                      </a:cubicBezTo>
                      <a:cubicBezTo>
                        <a:pt x="63794" y="354916"/>
                        <a:pt x="12017" y="408403"/>
                        <a:pt x="1613" y="476689"/>
                      </a:cubicBezTo>
                      <a:cubicBezTo>
                        <a:pt x="-11331" y="561486"/>
                        <a:pt x="55344" y="650240"/>
                        <a:pt x="140385" y="661475"/>
                      </a:cubicBezTo>
                      <a:cubicBezTo>
                        <a:pt x="144341" y="725805"/>
                        <a:pt x="195630" y="784176"/>
                        <a:pt x="258886" y="796388"/>
                      </a:cubicBezTo>
                      <a:cubicBezTo>
                        <a:pt x="322141" y="808599"/>
                        <a:pt x="391503" y="773430"/>
                        <a:pt x="419052" y="715206"/>
                      </a:cubicBezTo>
                      <a:cubicBezTo>
                        <a:pt x="442791" y="760388"/>
                        <a:pt x="509076" y="770401"/>
                        <a:pt x="552500" y="743585"/>
                      </a:cubicBezTo>
                      <a:cubicBezTo>
                        <a:pt x="595875" y="716768"/>
                        <a:pt x="617270" y="663575"/>
                        <a:pt x="618979" y="612580"/>
                      </a:cubicBezTo>
                      <a:cubicBezTo>
                        <a:pt x="620640" y="561584"/>
                        <a:pt x="605645" y="511712"/>
                        <a:pt x="590844" y="462866"/>
                      </a:cubicBezTo>
                      <a:cubicBezTo>
                        <a:pt x="544294" y="309783"/>
                        <a:pt x="497743" y="156649"/>
                        <a:pt x="423253" y="0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3" name="任意多边形: 形状 102" descr="257e330a-11c1-4fd1-9c77-3ecbdd2233dc"/>
                <p:cNvSpPr/>
                <p:nvPr/>
              </p:nvSpPr>
              <p:spPr>
                <a:xfrm>
                  <a:off x="2057546" y="5204557"/>
                  <a:ext cx="307242" cy="662939"/>
                </a:xfrm>
                <a:custGeom>
                  <a:avLst/>
                  <a:gdLst>
                    <a:gd name="connsiteX0" fmla="*/ 301723 w 307242"/>
                    <a:gd name="connsiteY0" fmla="*/ 0 h 662939"/>
                    <a:gd name="connsiteX1" fmla="*/ 282673 w 307242"/>
                    <a:gd name="connsiteY1" fmla="*/ 18806 h 662939"/>
                    <a:gd name="connsiteX2" fmla="*/ 0 w 307242"/>
                    <a:gd name="connsiteY2" fmla="*/ 657518 h 662939"/>
                    <a:gd name="connsiteX3" fmla="*/ 18903 w 307242"/>
                    <a:gd name="connsiteY3" fmla="*/ 661475 h 662939"/>
                    <a:gd name="connsiteX4" fmla="*/ 19050 w 307242"/>
                    <a:gd name="connsiteY4" fmla="*/ 662940 h 662939"/>
                    <a:gd name="connsiteX5" fmla="*/ 307242 w 307242"/>
                    <a:gd name="connsiteY5" fmla="*/ 11821 h 662939"/>
                    <a:gd name="connsiteX6" fmla="*/ 301723 w 307242"/>
                    <a:gd name="connsiteY6" fmla="*/ 0 h 662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7242" h="662939">
                      <a:moveTo>
                        <a:pt x="301723" y="0"/>
                      </a:moveTo>
                      <a:cubicBezTo>
                        <a:pt x="295373" y="6252"/>
                        <a:pt x="289023" y="12505"/>
                        <a:pt x="282673" y="18806"/>
                      </a:cubicBezTo>
                      <a:lnTo>
                        <a:pt x="0" y="657518"/>
                      </a:lnTo>
                      <a:cubicBezTo>
                        <a:pt x="6203" y="659228"/>
                        <a:pt x="12456" y="660644"/>
                        <a:pt x="18903" y="661475"/>
                      </a:cubicBezTo>
                      <a:cubicBezTo>
                        <a:pt x="18952" y="661963"/>
                        <a:pt x="19001" y="662452"/>
                        <a:pt x="19050" y="662940"/>
                      </a:cubicBezTo>
                      <a:lnTo>
                        <a:pt x="307242" y="11821"/>
                      </a:lnTo>
                      <a:cubicBezTo>
                        <a:pt x="305386" y="7864"/>
                        <a:pt x="303579" y="3957"/>
                        <a:pt x="301723" y="0"/>
                      </a:cubicBezTo>
                      <a:close/>
                    </a:path>
                  </a:pathLst>
                </a:custGeom>
                <a:solidFill>
                  <a:srgbClr val="FFF2D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4" name="任意多边形: 形状 103" descr="73e11dad-9493-4e0b-a871-01b212abcf9c"/>
                <p:cNvSpPr/>
                <p:nvPr/>
              </p:nvSpPr>
              <p:spPr>
                <a:xfrm>
                  <a:off x="2329808" y="5225156"/>
                  <a:ext cx="45628" cy="718492"/>
                </a:xfrm>
                <a:custGeom>
                  <a:avLst/>
                  <a:gdLst>
                    <a:gd name="connsiteX0" fmla="*/ 45629 w 45628"/>
                    <a:gd name="connsiteY0" fmla="*/ 718493 h 718492"/>
                    <a:gd name="connsiteX1" fmla="*/ 19545 w 45628"/>
                    <a:gd name="connsiteY1" fmla="*/ 9442 h 718492"/>
                    <a:gd name="connsiteX2" fmla="*/ 9385 w 45628"/>
                    <a:gd name="connsiteY2" fmla="*/ 14 h 718492"/>
                    <a:gd name="connsiteX3" fmla="*/ 8359 w 45628"/>
                    <a:gd name="connsiteY3" fmla="*/ 259 h 718492"/>
                    <a:gd name="connsiteX4" fmla="*/ 299 w 45628"/>
                    <a:gd name="connsiteY4" fmla="*/ 8221 h 718492"/>
                    <a:gd name="connsiteX5" fmla="*/ 6 w 45628"/>
                    <a:gd name="connsiteY5" fmla="*/ 10174 h 718492"/>
                    <a:gd name="connsiteX6" fmla="*/ 25211 w 45628"/>
                    <a:gd name="connsiteY6" fmla="*/ 694997 h 718492"/>
                    <a:gd name="connsiteX7" fmla="*/ 25406 w 45628"/>
                    <a:gd name="connsiteY7" fmla="*/ 694656 h 718492"/>
                    <a:gd name="connsiteX8" fmla="*/ 45629 w 45628"/>
                    <a:gd name="connsiteY8" fmla="*/ 718493 h 718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5628" h="718492">
                      <a:moveTo>
                        <a:pt x="45629" y="718493"/>
                      </a:moveTo>
                      <a:lnTo>
                        <a:pt x="19545" y="9442"/>
                      </a:lnTo>
                      <a:cubicBezTo>
                        <a:pt x="19349" y="4020"/>
                        <a:pt x="14856" y="-279"/>
                        <a:pt x="9385" y="14"/>
                      </a:cubicBezTo>
                      <a:cubicBezTo>
                        <a:pt x="8994" y="14"/>
                        <a:pt x="8701" y="210"/>
                        <a:pt x="8359" y="259"/>
                      </a:cubicBezTo>
                      <a:cubicBezTo>
                        <a:pt x="5673" y="2896"/>
                        <a:pt x="2986" y="5583"/>
                        <a:pt x="299" y="8221"/>
                      </a:cubicBezTo>
                      <a:cubicBezTo>
                        <a:pt x="202" y="8856"/>
                        <a:pt x="-42" y="9491"/>
                        <a:pt x="6" y="10174"/>
                      </a:cubicBezTo>
                      <a:lnTo>
                        <a:pt x="25211" y="694997"/>
                      </a:lnTo>
                      <a:cubicBezTo>
                        <a:pt x="25260" y="694851"/>
                        <a:pt x="25358" y="694753"/>
                        <a:pt x="25406" y="694656"/>
                      </a:cubicBezTo>
                      <a:cubicBezTo>
                        <a:pt x="30340" y="704229"/>
                        <a:pt x="37374" y="712094"/>
                        <a:pt x="45629" y="718493"/>
                      </a:cubicBezTo>
                      <a:close/>
                    </a:path>
                  </a:pathLst>
                </a:custGeom>
                <a:solidFill>
                  <a:srgbClr val="FFF2D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5" name="任意多边形: 形状 84" descr="2250cc06-3e3f-4f0c-b5f1-810bb822712e"/>
              <p:cNvSpPr/>
              <p:nvPr/>
            </p:nvSpPr>
            <p:spPr>
              <a:xfrm>
                <a:off x="2304708" y="4378617"/>
                <a:ext cx="816080" cy="1019126"/>
              </a:xfrm>
              <a:custGeom>
                <a:avLst/>
                <a:gdLst>
                  <a:gd name="connsiteX0" fmla="*/ 769376 w 816080"/>
                  <a:gd name="connsiteY0" fmla="*/ 372696 h 1019126"/>
                  <a:gd name="connsiteX1" fmla="*/ 715792 w 816080"/>
                  <a:gd name="connsiteY1" fmla="*/ 0 h 1019126"/>
                  <a:gd name="connsiteX2" fmla="*/ 266309 w 816080"/>
                  <a:gd name="connsiteY2" fmla="*/ 187862 h 1019126"/>
                  <a:gd name="connsiteX3" fmla="*/ 35658 w 816080"/>
                  <a:gd name="connsiteY3" fmla="*/ 586398 h 1019126"/>
                  <a:gd name="connsiteX4" fmla="*/ 10111 w 816080"/>
                  <a:gd name="connsiteY4" fmla="*/ 823546 h 1019126"/>
                  <a:gd name="connsiteX5" fmla="*/ 0 w 816080"/>
                  <a:gd name="connsiteY5" fmla="*/ 881917 h 1019126"/>
                  <a:gd name="connsiteX6" fmla="*/ 134425 w 816080"/>
                  <a:gd name="connsiteY6" fmla="*/ 1019127 h 1019126"/>
                  <a:gd name="connsiteX7" fmla="*/ 538724 w 816080"/>
                  <a:gd name="connsiteY7" fmla="*/ 925635 h 1019126"/>
                  <a:gd name="connsiteX8" fmla="*/ 783834 w 816080"/>
                  <a:gd name="connsiteY8" fmla="*/ 744318 h 1019126"/>
                  <a:gd name="connsiteX9" fmla="*/ 769376 w 816080"/>
                  <a:gd name="connsiteY9" fmla="*/ 372696 h 1019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16079" h="1019126">
                    <a:moveTo>
                      <a:pt x="769376" y="372696"/>
                    </a:moveTo>
                    <a:cubicBezTo>
                      <a:pt x="728736" y="251753"/>
                      <a:pt x="681257" y="122799"/>
                      <a:pt x="715792" y="0"/>
                    </a:cubicBezTo>
                    <a:cubicBezTo>
                      <a:pt x="540727" y="28233"/>
                      <a:pt x="385738" y="86653"/>
                      <a:pt x="266309" y="187862"/>
                    </a:cubicBezTo>
                    <a:cubicBezTo>
                      <a:pt x="146929" y="289072"/>
                      <a:pt x="63940" y="432435"/>
                      <a:pt x="35658" y="586398"/>
                    </a:cubicBezTo>
                    <a:cubicBezTo>
                      <a:pt x="21297" y="664601"/>
                      <a:pt x="20662" y="744709"/>
                      <a:pt x="10111" y="823546"/>
                    </a:cubicBezTo>
                    <a:cubicBezTo>
                      <a:pt x="7522" y="843036"/>
                      <a:pt x="4250" y="862574"/>
                      <a:pt x="0" y="881917"/>
                    </a:cubicBezTo>
                    <a:cubicBezTo>
                      <a:pt x="22030" y="925439"/>
                      <a:pt x="65259" y="991382"/>
                      <a:pt x="134425" y="1019127"/>
                    </a:cubicBezTo>
                    <a:cubicBezTo>
                      <a:pt x="272122" y="999930"/>
                      <a:pt x="408501" y="973504"/>
                      <a:pt x="538724" y="925635"/>
                    </a:cubicBezTo>
                    <a:cubicBezTo>
                      <a:pt x="636368" y="889733"/>
                      <a:pt x="735574" y="836442"/>
                      <a:pt x="783834" y="744318"/>
                    </a:cubicBezTo>
                    <a:cubicBezTo>
                      <a:pt x="843134" y="631337"/>
                      <a:pt x="810016" y="493639"/>
                      <a:pt x="769376" y="372696"/>
                    </a:cubicBez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 descr="873b2bc2-db82-44c6-af87-bcea6d399281"/>
              <p:cNvSpPr/>
              <p:nvPr/>
            </p:nvSpPr>
            <p:spPr>
              <a:xfrm>
                <a:off x="2524515" y="4044949"/>
                <a:ext cx="1035196" cy="371426"/>
              </a:xfrm>
              <a:custGeom>
                <a:avLst/>
                <a:gdLst>
                  <a:gd name="connsiteX0" fmla="*/ 319551 w 1035196"/>
                  <a:gd name="connsiteY0" fmla="*/ 0 h 371426"/>
                  <a:gd name="connsiteX1" fmla="*/ 715596 w 1035196"/>
                  <a:gd name="connsiteY1" fmla="*/ 0 h 371426"/>
                  <a:gd name="connsiteX2" fmla="*/ 1035196 w 1035196"/>
                  <a:gd name="connsiteY2" fmla="*/ 319601 h 371426"/>
                  <a:gd name="connsiteX3" fmla="*/ 1035196 w 1035196"/>
                  <a:gd name="connsiteY3" fmla="*/ 371426 h 371426"/>
                  <a:gd name="connsiteX4" fmla="*/ 0 w 1035196"/>
                  <a:gd name="connsiteY4" fmla="*/ 371426 h 371426"/>
                  <a:gd name="connsiteX5" fmla="*/ 0 w 1035196"/>
                  <a:gd name="connsiteY5" fmla="*/ 319601 h 371426"/>
                  <a:gd name="connsiteX6" fmla="*/ 319551 w 1035196"/>
                  <a:gd name="connsiteY6" fmla="*/ 0 h 371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5196" h="371426">
                    <a:moveTo>
                      <a:pt x="319551" y="0"/>
                    </a:moveTo>
                    <a:lnTo>
                      <a:pt x="715596" y="0"/>
                    </a:lnTo>
                    <a:cubicBezTo>
                      <a:pt x="892077" y="0"/>
                      <a:pt x="1035196" y="143071"/>
                      <a:pt x="1035196" y="319601"/>
                    </a:cubicBezTo>
                    <a:lnTo>
                      <a:pt x="1035196" y="371426"/>
                    </a:lnTo>
                    <a:lnTo>
                      <a:pt x="0" y="371426"/>
                    </a:lnTo>
                    <a:lnTo>
                      <a:pt x="0" y="319601"/>
                    </a:lnTo>
                    <a:cubicBezTo>
                      <a:pt x="0" y="143071"/>
                      <a:pt x="143070" y="0"/>
                      <a:pt x="319551" y="0"/>
                    </a:cubicBezTo>
                    <a:close/>
                  </a:path>
                </a:pathLst>
              </a:custGeom>
              <a:solidFill>
                <a:srgbClr val="F1B736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7" name="任意多边形: 形状 86" descr="23722eee-e171-4d27-a80e-6465d9e47063"/>
              <p:cNvSpPr/>
              <p:nvPr/>
            </p:nvSpPr>
            <p:spPr>
              <a:xfrm>
                <a:off x="3095136" y="4229490"/>
                <a:ext cx="464575" cy="186836"/>
              </a:xfrm>
              <a:custGeom>
                <a:avLst/>
                <a:gdLst>
                  <a:gd name="connsiteX0" fmla="*/ 0 w 464575"/>
                  <a:gd name="connsiteY0" fmla="*/ 186837 h 186836"/>
                  <a:gd name="connsiteX1" fmla="*/ 464576 w 464575"/>
                  <a:gd name="connsiteY1" fmla="*/ 186837 h 186836"/>
                  <a:gd name="connsiteX2" fmla="*/ 464576 w 464575"/>
                  <a:gd name="connsiteY2" fmla="*/ 135011 h 186836"/>
                  <a:gd name="connsiteX3" fmla="*/ 434682 w 464575"/>
                  <a:gd name="connsiteY3" fmla="*/ 0 h 186836"/>
                  <a:gd name="connsiteX4" fmla="*/ 0 w 464575"/>
                  <a:gd name="connsiteY4" fmla="*/ 0 h 186836"/>
                  <a:gd name="connsiteX5" fmla="*/ 0 w 464575"/>
                  <a:gd name="connsiteY5" fmla="*/ 186837 h 186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4575" h="186836">
                    <a:moveTo>
                      <a:pt x="0" y="186837"/>
                    </a:moveTo>
                    <a:lnTo>
                      <a:pt x="464576" y="186837"/>
                    </a:lnTo>
                    <a:lnTo>
                      <a:pt x="464576" y="135011"/>
                    </a:lnTo>
                    <a:cubicBezTo>
                      <a:pt x="464576" y="86751"/>
                      <a:pt x="453829" y="41031"/>
                      <a:pt x="434682" y="0"/>
                    </a:cubicBezTo>
                    <a:lnTo>
                      <a:pt x="0" y="0"/>
                    </a:lnTo>
                    <a:lnTo>
                      <a:pt x="0" y="186837"/>
                    </a:lnTo>
                    <a:close/>
                  </a:path>
                </a:pathLst>
              </a:custGeom>
              <a:solidFill>
                <a:srgbClr val="F1B736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8" name="任意多边形: 形状 87" descr="69909ce7-a48e-4f06-936e-3f81d2f846ad"/>
              <p:cNvSpPr/>
              <p:nvPr/>
            </p:nvSpPr>
            <p:spPr>
              <a:xfrm>
                <a:off x="2524662" y="4372805"/>
                <a:ext cx="404006" cy="236806"/>
              </a:xfrm>
              <a:custGeom>
                <a:avLst/>
                <a:gdLst>
                  <a:gd name="connsiteX0" fmla="*/ 0 w 404006"/>
                  <a:gd name="connsiteY0" fmla="*/ 0 h 236806"/>
                  <a:gd name="connsiteX1" fmla="*/ 404007 w 404006"/>
                  <a:gd name="connsiteY1" fmla="*/ 0 h 236806"/>
                  <a:gd name="connsiteX2" fmla="*/ 404007 w 404006"/>
                  <a:gd name="connsiteY2" fmla="*/ 236806 h 236806"/>
                  <a:gd name="connsiteX3" fmla="*/ 0 w 404006"/>
                  <a:gd name="connsiteY3" fmla="*/ 236806 h 236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4006" h="236806">
                    <a:moveTo>
                      <a:pt x="0" y="0"/>
                    </a:moveTo>
                    <a:lnTo>
                      <a:pt x="404007" y="0"/>
                    </a:lnTo>
                    <a:lnTo>
                      <a:pt x="404007" y="236806"/>
                    </a:lnTo>
                    <a:lnTo>
                      <a:pt x="0" y="236806"/>
                    </a:ln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9" name="任意多边形: 形状 88" descr="554dd104-39aa-4f83-aa98-ddd4cf5e7e7c"/>
              <p:cNvSpPr/>
              <p:nvPr/>
            </p:nvSpPr>
            <p:spPr>
              <a:xfrm>
                <a:off x="2524467" y="4045145"/>
                <a:ext cx="311394" cy="371230"/>
              </a:xfrm>
              <a:custGeom>
                <a:avLst/>
                <a:gdLst>
                  <a:gd name="connsiteX0" fmla="*/ 189865 w 311394"/>
                  <a:gd name="connsiteY0" fmla="*/ 117328 h 371230"/>
                  <a:gd name="connsiteX1" fmla="*/ 311394 w 311394"/>
                  <a:gd name="connsiteY1" fmla="*/ 0 h 371230"/>
                  <a:gd name="connsiteX2" fmla="*/ 0 w 311394"/>
                  <a:gd name="connsiteY2" fmla="*/ 319405 h 371230"/>
                  <a:gd name="connsiteX3" fmla="*/ 0 w 311394"/>
                  <a:gd name="connsiteY3" fmla="*/ 371231 h 371230"/>
                  <a:gd name="connsiteX4" fmla="*/ 123581 w 311394"/>
                  <a:gd name="connsiteY4" fmla="*/ 371231 h 371230"/>
                  <a:gd name="connsiteX5" fmla="*/ 189865 w 311394"/>
                  <a:gd name="connsiteY5" fmla="*/ 117328 h 371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1394" h="371230">
                    <a:moveTo>
                      <a:pt x="189865" y="117328"/>
                    </a:moveTo>
                    <a:cubicBezTo>
                      <a:pt x="221371" y="70045"/>
                      <a:pt x="263329" y="30187"/>
                      <a:pt x="311394" y="0"/>
                    </a:cubicBezTo>
                    <a:cubicBezTo>
                      <a:pt x="138674" y="4347"/>
                      <a:pt x="0" y="145610"/>
                      <a:pt x="0" y="319405"/>
                    </a:cubicBezTo>
                    <a:lnTo>
                      <a:pt x="0" y="371231"/>
                    </a:lnTo>
                    <a:lnTo>
                      <a:pt x="123581" y="371231"/>
                    </a:lnTo>
                    <a:cubicBezTo>
                      <a:pt x="117768" y="282380"/>
                      <a:pt x="140482" y="191477"/>
                      <a:pt x="189865" y="117328"/>
                    </a:cubicBez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 descr="fc4ee59c-efa3-4b71-9c9d-b071caf40534"/>
              <p:cNvSpPr/>
              <p:nvPr/>
            </p:nvSpPr>
            <p:spPr>
              <a:xfrm>
                <a:off x="2647086" y="4044949"/>
                <a:ext cx="544697" cy="744161"/>
              </a:xfrm>
              <a:custGeom>
                <a:avLst/>
                <a:gdLst>
                  <a:gd name="connsiteX0" fmla="*/ 543935 w 544697"/>
                  <a:gd name="connsiteY0" fmla="*/ 371377 h 744161"/>
                  <a:gd name="connsiteX1" fmla="*/ 481216 w 544697"/>
                  <a:gd name="connsiteY1" fmla="*/ 30138 h 744161"/>
                  <a:gd name="connsiteX2" fmla="*/ 466074 w 544697"/>
                  <a:gd name="connsiteY2" fmla="*/ 0 h 744161"/>
                  <a:gd name="connsiteX3" fmla="*/ 196981 w 544697"/>
                  <a:gd name="connsiteY3" fmla="*/ 0 h 744161"/>
                  <a:gd name="connsiteX4" fmla="*/ 188774 w 544697"/>
                  <a:gd name="connsiteY4" fmla="*/ 196 h 744161"/>
                  <a:gd name="connsiteX5" fmla="*/ 67245 w 544697"/>
                  <a:gd name="connsiteY5" fmla="*/ 117524 h 744161"/>
                  <a:gd name="connsiteX6" fmla="*/ 28168 w 544697"/>
                  <a:gd name="connsiteY6" fmla="*/ 493005 h 744161"/>
                  <a:gd name="connsiteX7" fmla="*/ 315286 w 544697"/>
                  <a:gd name="connsiteY7" fmla="*/ 738114 h 744161"/>
                  <a:gd name="connsiteX8" fmla="*/ 415714 w 544697"/>
                  <a:gd name="connsiteY8" fmla="*/ 732106 h 744161"/>
                  <a:gd name="connsiteX9" fmla="*/ 431686 w 544697"/>
                  <a:gd name="connsiteY9" fmla="*/ 720774 h 744161"/>
                  <a:gd name="connsiteX10" fmla="*/ 426948 w 544697"/>
                  <a:gd name="connsiteY10" fmla="*/ 706316 h 744161"/>
                  <a:gd name="connsiteX11" fmla="*/ 365500 w 544697"/>
                  <a:gd name="connsiteY11" fmla="*/ 371329 h 744161"/>
                  <a:gd name="connsiteX12" fmla="*/ 543935 w 544697"/>
                  <a:gd name="connsiteY12" fmla="*/ 371329 h 744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44697" h="744161">
                    <a:moveTo>
                      <a:pt x="543935" y="371377"/>
                    </a:moveTo>
                    <a:cubicBezTo>
                      <a:pt x="549064" y="254733"/>
                      <a:pt x="528353" y="136965"/>
                      <a:pt x="481216" y="30138"/>
                    </a:cubicBezTo>
                    <a:cubicBezTo>
                      <a:pt x="476771" y="20076"/>
                      <a:pt x="471740" y="9867"/>
                      <a:pt x="466074" y="0"/>
                    </a:cubicBezTo>
                    <a:lnTo>
                      <a:pt x="196981" y="0"/>
                    </a:lnTo>
                    <a:cubicBezTo>
                      <a:pt x="194245" y="0"/>
                      <a:pt x="191510" y="147"/>
                      <a:pt x="188774" y="196"/>
                    </a:cubicBezTo>
                    <a:cubicBezTo>
                      <a:pt x="140710" y="30382"/>
                      <a:pt x="98751" y="70241"/>
                      <a:pt x="67245" y="117524"/>
                    </a:cubicBezTo>
                    <a:cubicBezTo>
                      <a:pt x="-5340" y="226451"/>
                      <a:pt x="-20434" y="371475"/>
                      <a:pt x="28168" y="493005"/>
                    </a:cubicBezTo>
                    <a:cubicBezTo>
                      <a:pt x="76770" y="614533"/>
                      <a:pt x="187651" y="709197"/>
                      <a:pt x="315286" y="738114"/>
                    </a:cubicBezTo>
                    <a:cubicBezTo>
                      <a:pt x="348746" y="745686"/>
                      <a:pt x="385624" y="748567"/>
                      <a:pt x="415714" y="732106"/>
                    </a:cubicBezTo>
                    <a:cubicBezTo>
                      <a:pt x="421526" y="728931"/>
                      <a:pt x="426753" y="725024"/>
                      <a:pt x="431686" y="720774"/>
                    </a:cubicBezTo>
                    <a:cubicBezTo>
                      <a:pt x="430123" y="715938"/>
                      <a:pt x="428560" y="711102"/>
                      <a:pt x="426948" y="706316"/>
                    </a:cubicBezTo>
                    <a:cubicBezTo>
                      <a:pt x="390460" y="597682"/>
                      <a:pt x="348648" y="482649"/>
                      <a:pt x="365500" y="371329"/>
                    </a:cubicBezTo>
                    <a:lnTo>
                      <a:pt x="543935" y="371329"/>
                    </a:lnTo>
                    <a:close/>
                  </a:path>
                </a:pathLst>
              </a:custGeom>
              <a:solidFill>
                <a:srgbClr val="FFF2D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1" name="组合 90" descr="b33a4663-1d37-4442-bcdb-2cecc2c5e349"/>
              <p:cNvGrpSpPr/>
              <p:nvPr/>
            </p:nvGrpSpPr>
            <p:grpSpPr>
              <a:xfrm>
                <a:off x="2789408" y="4190706"/>
                <a:ext cx="167884" cy="139846"/>
                <a:chOff x="2789408" y="4190706"/>
                <a:chExt cx="167884" cy="139846"/>
              </a:xfrm>
            </p:grpSpPr>
            <p:sp>
              <p:nvSpPr>
                <p:cNvPr id="100" name="任意多边形: 形状 99" descr="8b66fe76-0b8d-4535-90e2-0c5f0d465eda"/>
                <p:cNvSpPr/>
                <p:nvPr/>
              </p:nvSpPr>
              <p:spPr>
                <a:xfrm>
                  <a:off x="2789408" y="4202185"/>
                  <a:ext cx="128367" cy="128367"/>
                </a:xfrm>
                <a:custGeom>
                  <a:avLst/>
                  <a:gdLst>
                    <a:gd name="connsiteX0" fmla="*/ 128368 w 128367"/>
                    <a:gd name="connsiteY0" fmla="*/ 64184 h 128367"/>
                    <a:gd name="connsiteX1" fmla="*/ 64184 w 128367"/>
                    <a:gd name="connsiteY1" fmla="*/ 128368 h 128367"/>
                    <a:gd name="connsiteX2" fmla="*/ 0 w 128367"/>
                    <a:gd name="connsiteY2" fmla="*/ 64184 h 128367"/>
                    <a:gd name="connsiteX3" fmla="*/ 64184 w 128367"/>
                    <a:gd name="connsiteY3" fmla="*/ 0 h 128367"/>
                    <a:gd name="connsiteX4" fmla="*/ 128368 w 128367"/>
                    <a:gd name="connsiteY4" fmla="*/ 64184 h 1283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366" h="128366">
                      <a:moveTo>
                        <a:pt x="128368" y="64184"/>
                      </a:moveTo>
                      <a:cubicBezTo>
                        <a:pt x="128368" y="99632"/>
                        <a:pt x="99632" y="128368"/>
                        <a:pt x="64184" y="128368"/>
                      </a:cubicBezTo>
                      <a:cubicBezTo>
                        <a:pt x="28736" y="128368"/>
                        <a:pt x="0" y="99632"/>
                        <a:pt x="0" y="64184"/>
                      </a:cubicBezTo>
                      <a:cubicBezTo>
                        <a:pt x="0" y="28736"/>
                        <a:pt x="28736" y="0"/>
                        <a:pt x="64184" y="0"/>
                      </a:cubicBezTo>
                      <a:cubicBezTo>
                        <a:pt x="99632" y="0"/>
                        <a:pt x="128368" y="28736"/>
                        <a:pt x="128368" y="64184"/>
                      </a:cubicBezTo>
                      <a:close/>
                    </a:path>
                  </a:pathLst>
                </a:custGeom>
                <a:solidFill>
                  <a:srgbClr val="FF9B8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1" name="任意多边形: 形状 100" descr="1f14a6f1-c99f-44c1-859b-63b66e905b75"/>
                <p:cNvSpPr/>
                <p:nvPr/>
              </p:nvSpPr>
              <p:spPr>
                <a:xfrm>
                  <a:off x="2888224" y="4190706"/>
                  <a:ext cx="69068" cy="69068"/>
                </a:xfrm>
                <a:custGeom>
                  <a:avLst/>
                  <a:gdLst>
                    <a:gd name="connsiteX0" fmla="*/ 69069 w 69068"/>
                    <a:gd name="connsiteY0" fmla="*/ 34534 h 69068"/>
                    <a:gd name="connsiteX1" fmla="*/ 34534 w 69068"/>
                    <a:gd name="connsiteY1" fmla="*/ 69069 h 69068"/>
                    <a:gd name="connsiteX2" fmla="*/ 0 w 69068"/>
                    <a:gd name="connsiteY2" fmla="*/ 34534 h 69068"/>
                    <a:gd name="connsiteX3" fmla="*/ 34534 w 69068"/>
                    <a:gd name="connsiteY3" fmla="*/ 0 h 69068"/>
                    <a:gd name="connsiteX4" fmla="*/ 69069 w 69068"/>
                    <a:gd name="connsiteY4" fmla="*/ 34534 h 69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68" h="69068">
                      <a:moveTo>
                        <a:pt x="69069" y="34534"/>
                      </a:moveTo>
                      <a:cubicBezTo>
                        <a:pt x="69069" y="53633"/>
                        <a:pt x="53584" y="69069"/>
                        <a:pt x="34534" y="69069"/>
                      </a:cubicBezTo>
                      <a:cubicBezTo>
                        <a:pt x="15436" y="69069"/>
                        <a:pt x="0" y="53584"/>
                        <a:pt x="0" y="34534"/>
                      </a:cubicBezTo>
                      <a:cubicBezTo>
                        <a:pt x="0" y="15435"/>
                        <a:pt x="15484" y="0"/>
                        <a:pt x="34534" y="0"/>
                      </a:cubicBezTo>
                      <a:cubicBezTo>
                        <a:pt x="53584" y="-49"/>
                        <a:pt x="69069" y="15435"/>
                        <a:pt x="69069" y="34534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2" name="组合 91" descr="91ea924e-627c-4fea-b24e-ba7251581f3b"/>
              <p:cNvGrpSpPr/>
              <p:nvPr/>
            </p:nvGrpSpPr>
            <p:grpSpPr>
              <a:xfrm>
                <a:off x="2280148" y="4525688"/>
                <a:ext cx="535669" cy="658451"/>
                <a:chOff x="2280148" y="4525688"/>
                <a:chExt cx="535669" cy="658451"/>
              </a:xfrm>
            </p:grpSpPr>
            <p:sp>
              <p:nvSpPr>
                <p:cNvPr id="94" name="任意多边形: 形状 93" descr="52affa9f-ef7b-43e1-8012-db5fbb0745d9"/>
                <p:cNvSpPr/>
                <p:nvPr/>
              </p:nvSpPr>
              <p:spPr>
                <a:xfrm>
                  <a:off x="2280148" y="4525688"/>
                  <a:ext cx="535669" cy="658451"/>
                </a:xfrm>
                <a:custGeom>
                  <a:avLst/>
                  <a:gdLst>
                    <a:gd name="connsiteX0" fmla="*/ 20505 w 535669"/>
                    <a:gd name="connsiteY0" fmla="*/ 658451 h 658451"/>
                    <a:gd name="connsiteX1" fmla="*/ 321153 w 535669"/>
                    <a:gd name="connsiteY1" fmla="*/ 534138 h 658451"/>
                    <a:gd name="connsiteX2" fmla="*/ 523377 w 535669"/>
                    <a:gd name="connsiteY2" fmla="*/ 286928 h 658451"/>
                    <a:gd name="connsiteX3" fmla="*/ 492750 w 535669"/>
                    <a:gd name="connsiteY3" fmla="*/ 70100 h 658451"/>
                    <a:gd name="connsiteX4" fmla="*/ 187022 w 535669"/>
                    <a:gd name="connsiteY4" fmla="*/ 44504 h 658451"/>
                    <a:gd name="connsiteX5" fmla="*/ 18894 w 535669"/>
                    <a:gd name="connsiteY5" fmla="*/ 328203 h 658451"/>
                    <a:gd name="connsiteX6" fmla="*/ 20505 w 535669"/>
                    <a:gd name="connsiteY6" fmla="*/ 658451 h 658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5669" h="658451">
                      <a:moveTo>
                        <a:pt x="20505" y="658451"/>
                      </a:moveTo>
                      <a:cubicBezTo>
                        <a:pt x="124597" y="626799"/>
                        <a:pt x="229225" y="592265"/>
                        <a:pt x="321153" y="534138"/>
                      </a:cubicBezTo>
                      <a:cubicBezTo>
                        <a:pt x="413082" y="476011"/>
                        <a:pt x="492359" y="391214"/>
                        <a:pt x="523377" y="286928"/>
                      </a:cubicBezTo>
                      <a:cubicBezTo>
                        <a:pt x="545015" y="214147"/>
                        <a:pt x="540033" y="129448"/>
                        <a:pt x="492750" y="70100"/>
                      </a:cubicBezTo>
                      <a:cubicBezTo>
                        <a:pt x="422656" y="-17921"/>
                        <a:pt x="279878" y="-19094"/>
                        <a:pt x="187022" y="44504"/>
                      </a:cubicBezTo>
                      <a:cubicBezTo>
                        <a:pt x="94165" y="108102"/>
                        <a:pt x="44196" y="218543"/>
                        <a:pt x="18894" y="328203"/>
                      </a:cubicBezTo>
                      <a:cubicBezTo>
                        <a:pt x="-3185" y="423941"/>
                        <a:pt x="-9828" y="523245"/>
                        <a:pt x="20505" y="658451"/>
                      </a:cubicBezTo>
                      <a:close/>
                    </a:path>
                  </a:pathLst>
                </a:custGeom>
                <a:solidFill>
                  <a:srgbClr val="0D2D5B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5" name="任意多边形: 形状 94" descr="8d2b5750-24cb-4bb0-b821-4e7ded488822"/>
                <p:cNvSpPr/>
                <p:nvPr/>
              </p:nvSpPr>
              <p:spPr>
                <a:xfrm>
                  <a:off x="2280166" y="4861853"/>
                  <a:ext cx="367295" cy="322286"/>
                </a:xfrm>
                <a:custGeom>
                  <a:avLst/>
                  <a:gdLst>
                    <a:gd name="connsiteX0" fmla="*/ 321135 w 367295"/>
                    <a:gd name="connsiteY0" fmla="*/ 197973 h 322286"/>
                    <a:gd name="connsiteX1" fmla="*/ 367295 w 367295"/>
                    <a:gd name="connsiteY1" fmla="*/ 165539 h 322286"/>
                    <a:gd name="connsiteX2" fmla="*/ 17117 w 367295"/>
                    <a:gd name="connsiteY2" fmla="*/ 0 h 322286"/>
                    <a:gd name="connsiteX3" fmla="*/ 20487 w 367295"/>
                    <a:gd name="connsiteY3" fmla="*/ 322287 h 322286"/>
                    <a:gd name="connsiteX4" fmla="*/ 321135 w 367295"/>
                    <a:gd name="connsiteY4" fmla="*/ 197973 h 322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7295" h="322286">
                      <a:moveTo>
                        <a:pt x="321135" y="197973"/>
                      </a:moveTo>
                      <a:cubicBezTo>
                        <a:pt x="336962" y="187960"/>
                        <a:pt x="352397" y="177067"/>
                        <a:pt x="367295" y="165539"/>
                      </a:cubicBezTo>
                      <a:cubicBezTo>
                        <a:pt x="193696" y="151081"/>
                        <a:pt x="83157" y="72341"/>
                        <a:pt x="17117" y="0"/>
                      </a:cubicBezTo>
                      <a:cubicBezTo>
                        <a:pt x="-3496" y="93345"/>
                        <a:pt x="-9016" y="190842"/>
                        <a:pt x="20487" y="322287"/>
                      </a:cubicBezTo>
                      <a:cubicBezTo>
                        <a:pt x="124579" y="290634"/>
                        <a:pt x="229207" y="256100"/>
                        <a:pt x="321135" y="197973"/>
                      </a:cubicBezTo>
                      <a:close/>
                    </a:path>
                  </a:pathLst>
                </a:custGeom>
                <a:solidFill>
                  <a:srgbClr val="F77152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96" name="组合 95" descr="50369673-291a-437f-8891-2c0edea00901"/>
                <p:cNvGrpSpPr/>
                <p:nvPr/>
              </p:nvGrpSpPr>
              <p:grpSpPr>
                <a:xfrm>
                  <a:off x="2283802" y="4526963"/>
                  <a:ext cx="495593" cy="657127"/>
                  <a:chOff x="2283802" y="4526963"/>
                  <a:chExt cx="495593" cy="657127"/>
                </a:xfrm>
                <a:solidFill>
                  <a:srgbClr val="001638"/>
                </a:solidFill>
              </p:grpSpPr>
              <p:sp>
                <p:nvSpPr>
                  <p:cNvPr id="97" name="任意多边形: 形状 96" descr="c6364f8c-0db6-4cbc-b695-3d45e81143e3"/>
                  <p:cNvSpPr/>
                  <p:nvPr/>
                </p:nvSpPr>
                <p:spPr>
                  <a:xfrm>
                    <a:off x="2283802" y="4526963"/>
                    <a:ext cx="305386" cy="614338"/>
                  </a:xfrm>
                  <a:custGeom>
                    <a:avLst/>
                    <a:gdLst>
                      <a:gd name="connsiteX0" fmla="*/ 167494 w 305386"/>
                      <a:gd name="connsiteY0" fmla="*/ 135939 h 614338"/>
                      <a:gd name="connsiteX1" fmla="*/ 0 w 305386"/>
                      <a:gd name="connsiteY1" fmla="*/ 555039 h 614338"/>
                      <a:gd name="connsiteX2" fmla="*/ 8255 w 305386"/>
                      <a:gd name="connsiteY2" fmla="*/ 614338 h 614338"/>
                      <a:gd name="connsiteX3" fmla="*/ 305386 w 305386"/>
                      <a:gd name="connsiteY3" fmla="*/ 0 h 614338"/>
                      <a:gd name="connsiteX4" fmla="*/ 270999 w 305386"/>
                      <a:gd name="connsiteY4" fmla="*/ 5617 h 614338"/>
                      <a:gd name="connsiteX5" fmla="*/ 167494 w 305386"/>
                      <a:gd name="connsiteY5" fmla="*/ 135939 h 6143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5386" h="614338">
                        <a:moveTo>
                          <a:pt x="167494" y="135939"/>
                        </a:moveTo>
                        <a:cubicBezTo>
                          <a:pt x="110392" y="223471"/>
                          <a:pt x="42008" y="360436"/>
                          <a:pt x="0" y="555039"/>
                        </a:cubicBezTo>
                        <a:cubicBezTo>
                          <a:pt x="1905" y="574040"/>
                          <a:pt x="4640" y="593774"/>
                          <a:pt x="8255" y="614338"/>
                        </a:cubicBezTo>
                        <a:cubicBezTo>
                          <a:pt x="73074" y="252388"/>
                          <a:pt x="233680" y="66968"/>
                          <a:pt x="305386" y="0"/>
                        </a:cubicBezTo>
                        <a:cubicBezTo>
                          <a:pt x="293859" y="1074"/>
                          <a:pt x="282380" y="3028"/>
                          <a:pt x="270999" y="5617"/>
                        </a:cubicBezTo>
                        <a:cubicBezTo>
                          <a:pt x="242228" y="34876"/>
                          <a:pt x="205642" y="77372"/>
                          <a:pt x="167494" y="135939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8" name="任意多边形: 形状 97" descr="e7e4ecfa-3111-4e4d-ab48-cfb3e132ad5c"/>
                  <p:cNvSpPr/>
                  <p:nvPr/>
                </p:nvSpPr>
                <p:spPr>
                  <a:xfrm>
                    <a:off x="2297039" y="4537563"/>
                    <a:ext cx="409770" cy="646527"/>
                  </a:xfrm>
                  <a:custGeom>
                    <a:avLst/>
                    <a:gdLst>
                      <a:gd name="connsiteX0" fmla="*/ 391062 w 409770"/>
                      <a:gd name="connsiteY0" fmla="*/ 0 h 646527"/>
                      <a:gd name="connsiteX1" fmla="*/ 0 w 409770"/>
                      <a:gd name="connsiteY1" fmla="*/ 629480 h 646527"/>
                      <a:gd name="connsiteX2" fmla="*/ 3615 w 409770"/>
                      <a:gd name="connsiteY2" fmla="*/ 646528 h 646527"/>
                      <a:gd name="connsiteX3" fmla="*/ 14898 w 409770"/>
                      <a:gd name="connsiteY3" fmla="*/ 643059 h 646527"/>
                      <a:gd name="connsiteX4" fmla="*/ 409770 w 409770"/>
                      <a:gd name="connsiteY4" fmla="*/ 7376 h 646527"/>
                      <a:gd name="connsiteX5" fmla="*/ 391062 w 409770"/>
                      <a:gd name="connsiteY5" fmla="*/ 0 h 646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09770" h="646527">
                        <a:moveTo>
                          <a:pt x="391062" y="0"/>
                        </a:moveTo>
                        <a:cubicBezTo>
                          <a:pt x="327904" y="94664"/>
                          <a:pt x="134913" y="387350"/>
                          <a:pt x="0" y="629480"/>
                        </a:cubicBezTo>
                        <a:cubicBezTo>
                          <a:pt x="1172" y="635146"/>
                          <a:pt x="2296" y="640764"/>
                          <a:pt x="3615" y="646528"/>
                        </a:cubicBezTo>
                        <a:cubicBezTo>
                          <a:pt x="7376" y="645404"/>
                          <a:pt x="11137" y="644183"/>
                          <a:pt x="14898" y="643059"/>
                        </a:cubicBezTo>
                        <a:cubicBezTo>
                          <a:pt x="151130" y="397998"/>
                          <a:pt x="348908" y="98474"/>
                          <a:pt x="409770" y="7376"/>
                        </a:cubicBezTo>
                        <a:cubicBezTo>
                          <a:pt x="403665" y="4640"/>
                          <a:pt x="397412" y="2198"/>
                          <a:pt x="391062" y="0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9" name="任意多边形: 形状 98" descr="cbbebe98-8fe2-434d-8fe5-136d0d4a571e"/>
                  <p:cNvSpPr/>
                  <p:nvPr/>
                </p:nvSpPr>
                <p:spPr>
                  <a:xfrm>
                    <a:off x="2361125" y="4585774"/>
                    <a:ext cx="418269" cy="579412"/>
                  </a:xfrm>
                  <a:custGeom>
                    <a:avLst/>
                    <a:gdLst>
                      <a:gd name="connsiteX0" fmla="*/ 411773 w 418269"/>
                      <a:gd name="connsiteY0" fmla="*/ 10013 h 579412"/>
                      <a:gd name="connsiteX1" fmla="*/ 402737 w 418269"/>
                      <a:gd name="connsiteY1" fmla="*/ 0 h 579412"/>
                      <a:gd name="connsiteX2" fmla="*/ 337625 w 418269"/>
                      <a:gd name="connsiteY2" fmla="*/ 188204 h 579412"/>
                      <a:gd name="connsiteX3" fmla="*/ 0 w 418269"/>
                      <a:gd name="connsiteY3" fmla="*/ 579413 h 579412"/>
                      <a:gd name="connsiteX4" fmla="*/ 60374 w 418269"/>
                      <a:gd name="connsiteY4" fmla="*/ 558898 h 579412"/>
                      <a:gd name="connsiteX5" fmla="*/ 418270 w 418269"/>
                      <a:gd name="connsiteY5" fmla="*/ 18903 h 579412"/>
                      <a:gd name="connsiteX6" fmla="*/ 411773 w 418269"/>
                      <a:gd name="connsiteY6" fmla="*/ 10013 h 579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8269" h="579412">
                        <a:moveTo>
                          <a:pt x="411773" y="10013"/>
                        </a:moveTo>
                        <a:cubicBezTo>
                          <a:pt x="408940" y="6448"/>
                          <a:pt x="405814" y="3273"/>
                          <a:pt x="402737" y="0"/>
                        </a:cubicBezTo>
                        <a:cubicBezTo>
                          <a:pt x="393553" y="43375"/>
                          <a:pt x="374845" y="110490"/>
                          <a:pt x="337625" y="188204"/>
                        </a:cubicBezTo>
                        <a:cubicBezTo>
                          <a:pt x="285066" y="297913"/>
                          <a:pt x="185029" y="448945"/>
                          <a:pt x="0" y="579413"/>
                        </a:cubicBezTo>
                        <a:cubicBezTo>
                          <a:pt x="20222" y="572868"/>
                          <a:pt x="40396" y="566127"/>
                          <a:pt x="60374" y="558898"/>
                        </a:cubicBezTo>
                        <a:cubicBezTo>
                          <a:pt x="307975" y="364002"/>
                          <a:pt x="391258" y="132129"/>
                          <a:pt x="418270" y="18903"/>
                        </a:cubicBezTo>
                        <a:cubicBezTo>
                          <a:pt x="416169" y="15875"/>
                          <a:pt x="414069" y="12895"/>
                          <a:pt x="411773" y="10013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93" name="任意多边形: 形状 92" descr="f87e96a1-0183-4442-8beb-f36f62ad3f74"/>
              <p:cNvSpPr/>
              <p:nvPr/>
            </p:nvSpPr>
            <p:spPr>
              <a:xfrm>
                <a:off x="2280822" y="4046415"/>
                <a:ext cx="839782" cy="1488999"/>
              </a:xfrm>
              <a:custGeom>
                <a:avLst/>
                <a:gdLst>
                  <a:gd name="connsiteX0" fmla="*/ 601199 w 839782"/>
                  <a:gd name="connsiteY0" fmla="*/ 570962 h 1488999"/>
                  <a:gd name="connsiteX1" fmla="*/ 489976 w 839782"/>
                  <a:gd name="connsiteY1" fmla="*/ 133789 h 1488999"/>
                  <a:gd name="connsiteX2" fmla="*/ 534328 w 839782"/>
                  <a:gd name="connsiteY2" fmla="*/ 0 h 1488999"/>
                  <a:gd name="connsiteX3" fmla="*/ 433510 w 839782"/>
                  <a:gd name="connsiteY3" fmla="*/ 26035 h 1488999"/>
                  <a:gd name="connsiteX4" fmla="*/ 433461 w 839782"/>
                  <a:gd name="connsiteY4" fmla="*/ 26035 h 1488999"/>
                  <a:gd name="connsiteX5" fmla="*/ 419784 w 839782"/>
                  <a:gd name="connsiteY5" fmla="*/ 32531 h 1488999"/>
                  <a:gd name="connsiteX6" fmla="*/ 419589 w 839782"/>
                  <a:gd name="connsiteY6" fmla="*/ 32629 h 1488999"/>
                  <a:gd name="connsiteX7" fmla="*/ 406449 w 839782"/>
                  <a:gd name="connsiteY7" fmla="*/ 39663 h 1488999"/>
                  <a:gd name="connsiteX8" fmla="*/ 406009 w 839782"/>
                  <a:gd name="connsiteY8" fmla="*/ 39907 h 1488999"/>
                  <a:gd name="connsiteX9" fmla="*/ 393456 w 839782"/>
                  <a:gd name="connsiteY9" fmla="*/ 47381 h 1488999"/>
                  <a:gd name="connsiteX10" fmla="*/ 392772 w 839782"/>
                  <a:gd name="connsiteY10" fmla="*/ 47820 h 1488999"/>
                  <a:gd name="connsiteX11" fmla="*/ 380853 w 839782"/>
                  <a:gd name="connsiteY11" fmla="*/ 55684 h 1488999"/>
                  <a:gd name="connsiteX12" fmla="*/ 379925 w 839782"/>
                  <a:gd name="connsiteY12" fmla="*/ 56319 h 1488999"/>
                  <a:gd name="connsiteX13" fmla="*/ 368691 w 839782"/>
                  <a:gd name="connsiteY13" fmla="*/ 64526 h 1488999"/>
                  <a:gd name="connsiteX14" fmla="*/ 367518 w 839782"/>
                  <a:gd name="connsiteY14" fmla="*/ 65454 h 1488999"/>
                  <a:gd name="connsiteX15" fmla="*/ 357017 w 839782"/>
                  <a:gd name="connsiteY15" fmla="*/ 73953 h 1488999"/>
                  <a:gd name="connsiteX16" fmla="*/ 355551 w 839782"/>
                  <a:gd name="connsiteY16" fmla="*/ 75223 h 1488999"/>
                  <a:gd name="connsiteX17" fmla="*/ 345782 w 839782"/>
                  <a:gd name="connsiteY17" fmla="*/ 83918 h 1488999"/>
                  <a:gd name="connsiteX18" fmla="*/ 344072 w 839782"/>
                  <a:gd name="connsiteY18" fmla="*/ 85529 h 1488999"/>
                  <a:gd name="connsiteX19" fmla="*/ 334987 w 839782"/>
                  <a:gd name="connsiteY19" fmla="*/ 94371 h 1488999"/>
                  <a:gd name="connsiteX20" fmla="*/ 333082 w 839782"/>
                  <a:gd name="connsiteY20" fmla="*/ 96373 h 1488999"/>
                  <a:gd name="connsiteX21" fmla="*/ 324680 w 839782"/>
                  <a:gd name="connsiteY21" fmla="*/ 105361 h 1488999"/>
                  <a:gd name="connsiteX22" fmla="*/ 322629 w 839782"/>
                  <a:gd name="connsiteY22" fmla="*/ 107755 h 1488999"/>
                  <a:gd name="connsiteX23" fmla="*/ 314960 w 839782"/>
                  <a:gd name="connsiteY23" fmla="*/ 116840 h 1488999"/>
                  <a:gd name="connsiteX24" fmla="*/ 312713 w 839782"/>
                  <a:gd name="connsiteY24" fmla="*/ 119722 h 1488999"/>
                  <a:gd name="connsiteX25" fmla="*/ 305728 w 839782"/>
                  <a:gd name="connsiteY25" fmla="*/ 128758 h 1488999"/>
                  <a:gd name="connsiteX26" fmla="*/ 303335 w 839782"/>
                  <a:gd name="connsiteY26" fmla="*/ 132129 h 1488999"/>
                  <a:gd name="connsiteX27" fmla="*/ 297033 w 839782"/>
                  <a:gd name="connsiteY27" fmla="*/ 141165 h 1488999"/>
                  <a:gd name="connsiteX28" fmla="*/ 294591 w 839782"/>
                  <a:gd name="connsiteY28" fmla="*/ 144975 h 1488999"/>
                  <a:gd name="connsiteX29" fmla="*/ 288925 w 839782"/>
                  <a:gd name="connsiteY29" fmla="*/ 153963 h 1488999"/>
                  <a:gd name="connsiteX30" fmla="*/ 286434 w 839782"/>
                  <a:gd name="connsiteY30" fmla="*/ 158310 h 1488999"/>
                  <a:gd name="connsiteX31" fmla="*/ 281403 w 839782"/>
                  <a:gd name="connsiteY31" fmla="*/ 167200 h 1488999"/>
                  <a:gd name="connsiteX32" fmla="*/ 278911 w 839782"/>
                  <a:gd name="connsiteY32" fmla="*/ 172085 h 1488999"/>
                  <a:gd name="connsiteX33" fmla="*/ 274515 w 839782"/>
                  <a:gd name="connsiteY33" fmla="*/ 180828 h 1488999"/>
                  <a:gd name="connsiteX34" fmla="*/ 272024 w 839782"/>
                  <a:gd name="connsiteY34" fmla="*/ 186299 h 1488999"/>
                  <a:gd name="connsiteX35" fmla="*/ 268263 w 839782"/>
                  <a:gd name="connsiteY35" fmla="*/ 194798 h 1488999"/>
                  <a:gd name="connsiteX36" fmla="*/ 265870 w 839782"/>
                  <a:gd name="connsiteY36" fmla="*/ 200806 h 1488999"/>
                  <a:gd name="connsiteX37" fmla="*/ 262646 w 839782"/>
                  <a:gd name="connsiteY37" fmla="*/ 209110 h 1488999"/>
                  <a:gd name="connsiteX38" fmla="*/ 260399 w 839782"/>
                  <a:gd name="connsiteY38" fmla="*/ 215753 h 1488999"/>
                  <a:gd name="connsiteX39" fmla="*/ 257712 w 839782"/>
                  <a:gd name="connsiteY39" fmla="*/ 223813 h 1488999"/>
                  <a:gd name="connsiteX40" fmla="*/ 255709 w 839782"/>
                  <a:gd name="connsiteY40" fmla="*/ 230944 h 1488999"/>
                  <a:gd name="connsiteX41" fmla="*/ 253512 w 839782"/>
                  <a:gd name="connsiteY41" fmla="*/ 238858 h 1488999"/>
                  <a:gd name="connsiteX42" fmla="*/ 251704 w 839782"/>
                  <a:gd name="connsiteY42" fmla="*/ 246624 h 1488999"/>
                  <a:gd name="connsiteX43" fmla="*/ 249995 w 839782"/>
                  <a:gd name="connsiteY43" fmla="*/ 254195 h 1488999"/>
                  <a:gd name="connsiteX44" fmla="*/ 248480 w 839782"/>
                  <a:gd name="connsiteY44" fmla="*/ 262646 h 1488999"/>
                  <a:gd name="connsiteX45" fmla="*/ 247210 w 839782"/>
                  <a:gd name="connsiteY45" fmla="*/ 269826 h 1488999"/>
                  <a:gd name="connsiteX46" fmla="*/ 246038 w 839782"/>
                  <a:gd name="connsiteY46" fmla="*/ 278960 h 1488999"/>
                  <a:gd name="connsiteX47" fmla="*/ 245208 w 839782"/>
                  <a:gd name="connsiteY47" fmla="*/ 285652 h 1488999"/>
                  <a:gd name="connsiteX48" fmla="*/ 244426 w 839782"/>
                  <a:gd name="connsiteY48" fmla="*/ 296105 h 1488999"/>
                  <a:gd name="connsiteX49" fmla="*/ 243987 w 839782"/>
                  <a:gd name="connsiteY49" fmla="*/ 301771 h 1488999"/>
                  <a:gd name="connsiteX50" fmla="*/ 243596 w 839782"/>
                  <a:gd name="connsiteY50" fmla="*/ 318086 h 1488999"/>
                  <a:gd name="connsiteX51" fmla="*/ 243596 w 839782"/>
                  <a:gd name="connsiteY51" fmla="*/ 369912 h 1488999"/>
                  <a:gd name="connsiteX52" fmla="*/ 243742 w 839782"/>
                  <a:gd name="connsiteY52" fmla="*/ 369912 h 1488999"/>
                  <a:gd name="connsiteX53" fmla="*/ 243742 w 839782"/>
                  <a:gd name="connsiteY53" fmla="*/ 494714 h 1488999"/>
                  <a:gd name="connsiteX54" fmla="*/ 186250 w 839782"/>
                  <a:gd name="connsiteY54" fmla="*/ 523777 h 1488999"/>
                  <a:gd name="connsiteX55" fmla="*/ 18122 w 839782"/>
                  <a:gd name="connsiteY55" fmla="*/ 807476 h 1488999"/>
                  <a:gd name="connsiteX56" fmla="*/ 16363 w 839782"/>
                  <a:gd name="connsiteY56" fmla="*/ 815389 h 1488999"/>
                  <a:gd name="connsiteX57" fmla="*/ 16363 w 839782"/>
                  <a:gd name="connsiteY57" fmla="*/ 815438 h 1488999"/>
                  <a:gd name="connsiteX58" fmla="*/ 12749 w 839782"/>
                  <a:gd name="connsiteY58" fmla="*/ 832582 h 1488999"/>
                  <a:gd name="connsiteX59" fmla="*/ 12553 w 839782"/>
                  <a:gd name="connsiteY59" fmla="*/ 833462 h 1488999"/>
                  <a:gd name="connsiteX60" fmla="*/ 9476 w 839782"/>
                  <a:gd name="connsiteY60" fmla="*/ 849972 h 1488999"/>
                  <a:gd name="connsiteX61" fmla="*/ 9183 w 839782"/>
                  <a:gd name="connsiteY61" fmla="*/ 851681 h 1488999"/>
                  <a:gd name="connsiteX62" fmla="*/ 6594 w 839782"/>
                  <a:gd name="connsiteY62" fmla="*/ 867654 h 1488999"/>
                  <a:gd name="connsiteX63" fmla="*/ 6252 w 839782"/>
                  <a:gd name="connsiteY63" fmla="*/ 870097 h 1488999"/>
                  <a:gd name="connsiteX64" fmla="*/ 4152 w 839782"/>
                  <a:gd name="connsiteY64" fmla="*/ 885581 h 1488999"/>
                  <a:gd name="connsiteX65" fmla="*/ 3761 w 839782"/>
                  <a:gd name="connsiteY65" fmla="*/ 888804 h 1488999"/>
                  <a:gd name="connsiteX66" fmla="*/ 2149 w 839782"/>
                  <a:gd name="connsiteY66" fmla="*/ 903849 h 1488999"/>
                  <a:gd name="connsiteX67" fmla="*/ 1807 w 839782"/>
                  <a:gd name="connsiteY67" fmla="*/ 907806 h 1488999"/>
                  <a:gd name="connsiteX68" fmla="*/ 635 w 839782"/>
                  <a:gd name="connsiteY68" fmla="*/ 922460 h 1488999"/>
                  <a:gd name="connsiteX69" fmla="*/ 342 w 839782"/>
                  <a:gd name="connsiteY69" fmla="*/ 927149 h 1488999"/>
                  <a:gd name="connsiteX70" fmla="*/ 0 w 839782"/>
                  <a:gd name="connsiteY70" fmla="*/ 933743 h 1488999"/>
                  <a:gd name="connsiteX71" fmla="*/ 14263 w 839782"/>
                  <a:gd name="connsiteY71" fmla="*/ 958020 h 1488999"/>
                  <a:gd name="connsiteX72" fmla="*/ 279156 w 839782"/>
                  <a:gd name="connsiteY72" fmla="*/ 1332034 h 1488999"/>
                  <a:gd name="connsiteX73" fmla="*/ 325657 w 839782"/>
                  <a:gd name="connsiteY73" fmla="*/ 1323145 h 1488999"/>
                  <a:gd name="connsiteX74" fmla="*/ 302504 w 839782"/>
                  <a:gd name="connsiteY74" fmla="*/ 1362465 h 1488999"/>
                  <a:gd name="connsiteX75" fmla="*/ 350276 w 839782"/>
                  <a:gd name="connsiteY75" fmla="*/ 1425087 h 1488999"/>
                  <a:gd name="connsiteX76" fmla="*/ 362683 w 839782"/>
                  <a:gd name="connsiteY76" fmla="*/ 1414633 h 1488999"/>
                  <a:gd name="connsiteX77" fmla="*/ 385005 w 839782"/>
                  <a:gd name="connsiteY77" fmla="*/ 1461868 h 1488999"/>
                  <a:gd name="connsiteX78" fmla="*/ 426329 w 839782"/>
                  <a:gd name="connsiteY78" fmla="*/ 1488830 h 1488999"/>
                  <a:gd name="connsiteX79" fmla="*/ 458470 w 839782"/>
                  <a:gd name="connsiteY79" fmla="*/ 1451561 h 1488999"/>
                  <a:gd name="connsiteX80" fmla="*/ 448652 w 839782"/>
                  <a:gd name="connsiteY80" fmla="*/ 1399784 h 1488999"/>
                  <a:gd name="connsiteX81" fmla="*/ 496619 w 839782"/>
                  <a:gd name="connsiteY81" fmla="*/ 1419811 h 1488999"/>
                  <a:gd name="connsiteX82" fmla="*/ 538236 w 839782"/>
                  <a:gd name="connsiteY82" fmla="*/ 1403106 h 1488999"/>
                  <a:gd name="connsiteX83" fmla="*/ 577899 w 839782"/>
                  <a:gd name="connsiteY83" fmla="*/ 1388159 h 1488999"/>
                  <a:gd name="connsiteX84" fmla="*/ 611505 w 839782"/>
                  <a:gd name="connsiteY84" fmla="*/ 1350108 h 1488999"/>
                  <a:gd name="connsiteX85" fmla="*/ 633828 w 839782"/>
                  <a:gd name="connsiteY85" fmla="*/ 1397342 h 1488999"/>
                  <a:gd name="connsiteX86" fmla="*/ 675151 w 839782"/>
                  <a:gd name="connsiteY86" fmla="*/ 1424305 h 1488999"/>
                  <a:gd name="connsiteX87" fmla="*/ 707292 w 839782"/>
                  <a:gd name="connsiteY87" fmla="*/ 1387035 h 1488999"/>
                  <a:gd name="connsiteX88" fmla="*/ 697474 w 839782"/>
                  <a:gd name="connsiteY88" fmla="*/ 1335258 h 1488999"/>
                  <a:gd name="connsiteX89" fmla="*/ 745441 w 839782"/>
                  <a:gd name="connsiteY89" fmla="*/ 1355285 h 1488999"/>
                  <a:gd name="connsiteX90" fmla="*/ 789598 w 839782"/>
                  <a:gd name="connsiteY90" fmla="*/ 1334184 h 1488999"/>
                  <a:gd name="connsiteX91" fmla="*/ 773137 w 839782"/>
                  <a:gd name="connsiteY91" fmla="*/ 1279623 h 1488999"/>
                  <a:gd name="connsiteX92" fmla="*/ 635342 w 839782"/>
                  <a:gd name="connsiteY92" fmla="*/ 1227211 h 1488999"/>
                  <a:gd name="connsiteX93" fmla="*/ 807622 w 839782"/>
                  <a:gd name="connsiteY93" fmla="*/ 1076472 h 1488999"/>
                  <a:gd name="connsiteX94" fmla="*/ 797853 w 839782"/>
                  <a:gd name="connsiteY94" fmla="*/ 719308 h 1488999"/>
                  <a:gd name="connsiteX95" fmla="*/ 793115 w 839782"/>
                  <a:gd name="connsiteY95" fmla="*/ 704850 h 1488999"/>
                  <a:gd name="connsiteX96" fmla="*/ 792871 w 839782"/>
                  <a:gd name="connsiteY96" fmla="*/ 704117 h 1488999"/>
                  <a:gd name="connsiteX97" fmla="*/ 601199 w 839782"/>
                  <a:gd name="connsiteY97" fmla="*/ 570962 h 1488999"/>
                  <a:gd name="connsiteX98" fmla="*/ 529639 w 839782"/>
                  <a:gd name="connsiteY98" fmla="*/ 1350352 h 1488999"/>
                  <a:gd name="connsiteX99" fmla="*/ 524510 w 839782"/>
                  <a:gd name="connsiteY99" fmla="*/ 1344246 h 1488999"/>
                  <a:gd name="connsiteX100" fmla="*/ 441423 w 839782"/>
                  <a:gd name="connsiteY100" fmla="*/ 1296133 h 1488999"/>
                  <a:gd name="connsiteX101" fmla="*/ 562659 w 839782"/>
                  <a:gd name="connsiteY101" fmla="*/ 1257837 h 1488999"/>
                  <a:gd name="connsiteX102" fmla="*/ 579804 w 839782"/>
                  <a:gd name="connsiteY102" fmla="*/ 1251340 h 1488999"/>
                  <a:gd name="connsiteX103" fmla="*/ 529639 w 839782"/>
                  <a:gd name="connsiteY103" fmla="*/ 1350352 h 1488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839782" h="1488999">
                    <a:moveTo>
                      <a:pt x="601199" y="570962"/>
                    </a:moveTo>
                    <a:cubicBezTo>
                      <a:pt x="494470" y="456077"/>
                      <a:pt x="451143" y="285701"/>
                      <a:pt x="489976" y="133789"/>
                    </a:cubicBezTo>
                    <a:cubicBezTo>
                      <a:pt x="501601" y="88265"/>
                      <a:pt x="520016" y="44694"/>
                      <a:pt x="534328" y="0"/>
                    </a:cubicBezTo>
                    <a:cubicBezTo>
                      <a:pt x="498719" y="3175"/>
                      <a:pt x="464820" y="12114"/>
                      <a:pt x="433510" y="26035"/>
                    </a:cubicBezTo>
                    <a:cubicBezTo>
                      <a:pt x="433510" y="26035"/>
                      <a:pt x="433461" y="26035"/>
                      <a:pt x="433461" y="26035"/>
                    </a:cubicBezTo>
                    <a:cubicBezTo>
                      <a:pt x="428820" y="28087"/>
                      <a:pt x="424278" y="30236"/>
                      <a:pt x="419784" y="32531"/>
                    </a:cubicBezTo>
                    <a:cubicBezTo>
                      <a:pt x="419735" y="32580"/>
                      <a:pt x="419637" y="32580"/>
                      <a:pt x="419589" y="32629"/>
                    </a:cubicBezTo>
                    <a:cubicBezTo>
                      <a:pt x="415143" y="34876"/>
                      <a:pt x="410747" y="37221"/>
                      <a:pt x="406449" y="39663"/>
                    </a:cubicBezTo>
                    <a:cubicBezTo>
                      <a:pt x="406302" y="39761"/>
                      <a:pt x="406156" y="39809"/>
                      <a:pt x="406009" y="39907"/>
                    </a:cubicBezTo>
                    <a:cubicBezTo>
                      <a:pt x="401760" y="42301"/>
                      <a:pt x="397608" y="44792"/>
                      <a:pt x="393456" y="47381"/>
                    </a:cubicBezTo>
                    <a:cubicBezTo>
                      <a:pt x="393212" y="47527"/>
                      <a:pt x="393016" y="47674"/>
                      <a:pt x="392772" y="47820"/>
                    </a:cubicBezTo>
                    <a:cubicBezTo>
                      <a:pt x="388767" y="50360"/>
                      <a:pt x="384761" y="52998"/>
                      <a:pt x="380853" y="55684"/>
                    </a:cubicBezTo>
                    <a:cubicBezTo>
                      <a:pt x="380560" y="55880"/>
                      <a:pt x="380267" y="56124"/>
                      <a:pt x="379925" y="56319"/>
                    </a:cubicBezTo>
                    <a:cubicBezTo>
                      <a:pt x="376115" y="59006"/>
                      <a:pt x="372354" y="61741"/>
                      <a:pt x="368691" y="64526"/>
                    </a:cubicBezTo>
                    <a:cubicBezTo>
                      <a:pt x="368300" y="64819"/>
                      <a:pt x="367909" y="65161"/>
                      <a:pt x="367518" y="65454"/>
                    </a:cubicBezTo>
                    <a:cubicBezTo>
                      <a:pt x="363953" y="68238"/>
                      <a:pt x="360436" y="71022"/>
                      <a:pt x="357017" y="73953"/>
                    </a:cubicBezTo>
                    <a:cubicBezTo>
                      <a:pt x="356528" y="74393"/>
                      <a:pt x="356040" y="74783"/>
                      <a:pt x="355551" y="75223"/>
                    </a:cubicBezTo>
                    <a:cubicBezTo>
                      <a:pt x="352230" y="78056"/>
                      <a:pt x="348957" y="80938"/>
                      <a:pt x="345782" y="83918"/>
                    </a:cubicBezTo>
                    <a:cubicBezTo>
                      <a:pt x="345196" y="84455"/>
                      <a:pt x="344658" y="84992"/>
                      <a:pt x="344072" y="85529"/>
                    </a:cubicBezTo>
                    <a:cubicBezTo>
                      <a:pt x="340995" y="88411"/>
                      <a:pt x="337967" y="91391"/>
                      <a:pt x="334987" y="94371"/>
                    </a:cubicBezTo>
                    <a:cubicBezTo>
                      <a:pt x="334352" y="95006"/>
                      <a:pt x="333717" y="95689"/>
                      <a:pt x="333082" y="96373"/>
                    </a:cubicBezTo>
                    <a:cubicBezTo>
                      <a:pt x="330249" y="99304"/>
                      <a:pt x="327416" y="102332"/>
                      <a:pt x="324680" y="105361"/>
                    </a:cubicBezTo>
                    <a:cubicBezTo>
                      <a:pt x="323997" y="106143"/>
                      <a:pt x="323313" y="106973"/>
                      <a:pt x="322629" y="107755"/>
                    </a:cubicBezTo>
                    <a:cubicBezTo>
                      <a:pt x="320040" y="110734"/>
                      <a:pt x="317451" y="113763"/>
                      <a:pt x="314960" y="116840"/>
                    </a:cubicBezTo>
                    <a:cubicBezTo>
                      <a:pt x="314179" y="117768"/>
                      <a:pt x="313446" y="118794"/>
                      <a:pt x="312713" y="119722"/>
                    </a:cubicBezTo>
                    <a:cubicBezTo>
                      <a:pt x="310368" y="122702"/>
                      <a:pt x="308024" y="125681"/>
                      <a:pt x="305728" y="128758"/>
                    </a:cubicBezTo>
                    <a:cubicBezTo>
                      <a:pt x="304898" y="129882"/>
                      <a:pt x="304165" y="131005"/>
                      <a:pt x="303335" y="132129"/>
                    </a:cubicBezTo>
                    <a:cubicBezTo>
                      <a:pt x="301185" y="135108"/>
                      <a:pt x="299085" y="138088"/>
                      <a:pt x="297033" y="141165"/>
                    </a:cubicBezTo>
                    <a:cubicBezTo>
                      <a:pt x="296203" y="142435"/>
                      <a:pt x="295421" y="143705"/>
                      <a:pt x="294591" y="144975"/>
                    </a:cubicBezTo>
                    <a:cubicBezTo>
                      <a:pt x="292686" y="147955"/>
                      <a:pt x="290781" y="150934"/>
                      <a:pt x="288925" y="153963"/>
                    </a:cubicBezTo>
                    <a:cubicBezTo>
                      <a:pt x="288046" y="155380"/>
                      <a:pt x="287264" y="156845"/>
                      <a:pt x="286434" y="158310"/>
                    </a:cubicBezTo>
                    <a:cubicBezTo>
                      <a:pt x="284724" y="161241"/>
                      <a:pt x="283015" y="164221"/>
                      <a:pt x="281403" y="167200"/>
                    </a:cubicBezTo>
                    <a:cubicBezTo>
                      <a:pt x="280523" y="168812"/>
                      <a:pt x="279742" y="170473"/>
                      <a:pt x="278911" y="172085"/>
                    </a:cubicBezTo>
                    <a:cubicBezTo>
                      <a:pt x="277446" y="174967"/>
                      <a:pt x="275932" y="177849"/>
                      <a:pt x="274515" y="180828"/>
                    </a:cubicBezTo>
                    <a:cubicBezTo>
                      <a:pt x="273636" y="182636"/>
                      <a:pt x="272855" y="184492"/>
                      <a:pt x="272024" y="186299"/>
                    </a:cubicBezTo>
                    <a:cubicBezTo>
                      <a:pt x="270754" y="189132"/>
                      <a:pt x="269435" y="191965"/>
                      <a:pt x="268263" y="194798"/>
                    </a:cubicBezTo>
                    <a:cubicBezTo>
                      <a:pt x="267433" y="196801"/>
                      <a:pt x="266700" y="198804"/>
                      <a:pt x="265870" y="200806"/>
                    </a:cubicBezTo>
                    <a:cubicBezTo>
                      <a:pt x="264795" y="203591"/>
                      <a:pt x="263671" y="206326"/>
                      <a:pt x="262646" y="209110"/>
                    </a:cubicBezTo>
                    <a:cubicBezTo>
                      <a:pt x="261864" y="211308"/>
                      <a:pt x="261132" y="213506"/>
                      <a:pt x="260399" y="215753"/>
                    </a:cubicBezTo>
                    <a:cubicBezTo>
                      <a:pt x="259471" y="218440"/>
                      <a:pt x="258543" y="221126"/>
                      <a:pt x="257712" y="223813"/>
                    </a:cubicBezTo>
                    <a:cubicBezTo>
                      <a:pt x="256980" y="226158"/>
                      <a:pt x="256345" y="228551"/>
                      <a:pt x="255709" y="230944"/>
                    </a:cubicBezTo>
                    <a:cubicBezTo>
                      <a:pt x="254977" y="233582"/>
                      <a:pt x="254195" y="236171"/>
                      <a:pt x="253512" y="238858"/>
                    </a:cubicBezTo>
                    <a:cubicBezTo>
                      <a:pt x="252877" y="241398"/>
                      <a:pt x="252339" y="244035"/>
                      <a:pt x="251704" y="246624"/>
                    </a:cubicBezTo>
                    <a:cubicBezTo>
                      <a:pt x="251118" y="249164"/>
                      <a:pt x="250483" y="251655"/>
                      <a:pt x="249995" y="254195"/>
                    </a:cubicBezTo>
                    <a:cubicBezTo>
                      <a:pt x="249408" y="256980"/>
                      <a:pt x="248969" y="259813"/>
                      <a:pt x="248480" y="262646"/>
                    </a:cubicBezTo>
                    <a:cubicBezTo>
                      <a:pt x="248041" y="265039"/>
                      <a:pt x="247601" y="267384"/>
                      <a:pt x="247210" y="269826"/>
                    </a:cubicBezTo>
                    <a:cubicBezTo>
                      <a:pt x="246771" y="272855"/>
                      <a:pt x="246429" y="275932"/>
                      <a:pt x="246038" y="278960"/>
                    </a:cubicBezTo>
                    <a:cubicBezTo>
                      <a:pt x="245745" y="281207"/>
                      <a:pt x="245403" y="283405"/>
                      <a:pt x="245208" y="285652"/>
                    </a:cubicBezTo>
                    <a:cubicBezTo>
                      <a:pt x="244866" y="289120"/>
                      <a:pt x="244671" y="292588"/>
                      <a:pt x="244426" y="296105"/>
                    </a:cubicBezTo>
                    <a:cubicBezTo>
                      <a:pt x="244280" y="298010"/>
                      <a:pt x="244084" y="299866"/>
                      <a:pt x="243987" y="301771"/>
                    </a:cubicBezTo>
                    <a:cubicBezTo>
                      <a:pt x="243694" y="307193"/>
                      <a:pt x="243596" y="312615"/>
                      <a:pt x="243596" y="318086"/>
                    </a:cubicBezTo>
                    <a:lnTo>
                      <a:pt x="243596" y="369912"/>
                    </a:lnTo>
                    <a:lnTo>
                      <a:pt x="243742" y="369912"/>
                    </a:lnTo>
                    <a:lnTo>
                      <a:pt x="243742" y="494714"/>
                    </a:lnTo>
                    <a:cubicBezTo>
                      <a:pt x="223325" y="501992"/>
                      <a:pt x="203884" y="511663"/>
                      <a:pt x="186250" y="523777"/>
                    </a:cubicBezTo>
                    <a:cubicBezTo>
                      <a:pt x="93394" y="587375"/>
                      <a:pt x="43424" y="697816"/>
                      <a:pt x="18122" y="807476"/>
                    </a:cubicBezTo>
                    <a:cubicBezTo>
                      <a:pt x="17536" y="810113"/>
                      <a:pt x="16950" y="812751"/>
                      <a:pt x="16363" y="815389"/>
                    </a:cubicBezTo>
                    <a:cubicBezTo>
                      <a:pt x="16363" y="815389"/>
                      <a:pt x="16363" y="815389"/>
                      <a:pt x="16363" y="815438"/>
                    </a:cubicBezTo>
                    <a:cubicBezTo>
                      <a:pt x="15093" y="821153"/>
                      <a:pt x="13921" y="826868"/>
                      <a:pt x="12749" y="832582"/>
                    </a:cubicBezTo>
                    <a:cubicBezTo>
                      <a:pt x="12700" y="832876"/>
                      <a:pt x="12651" y="833169"/>
                      <a:pt x="12553" y="833462"/>
                    </a:cubicBezTo>
                    <a:cubicBezTo>
                      <a:pt x="11479" y="838933"/>
                      <a:pt x="10453" y="844452"/>
                      <a:pt x="9476" y="849972"/>
                    </a:cubicBezTo>
                    <a:cubicBezTo>
                      <a:pt x="9378" y="850558"/>
                      <a:pt x="9281" y="851095"/>
                      <a:pt x="9183" y="851681"/>
                    </a:cubicBezTo>
                    <a:cubicBezTo>
                      <a:pt x="8255" y="856957"/>
                      <a:pt x="7425" y="862281"/>
                      <a:pt x="6594" y="867654"/>
                    </a:cubicBezTo>
                    <a:cubicBezTo>
                      <a:pt x="6496" y="868485"/>
                      <a:pt x="6350" y="869266"/>
                      <a:pt x="6252" y="870097"/>
                    </a:cubicBezTo>
                    <a:cubicBezTo>
                      <a:pt x="5520" y="875225"/>
                      <a:pt x="4787" y="880403"/>
                      <a:pt x="4152" y="885581"/>
                    </a:cubicBezTo>
                    <a:cubicBezTo>
                      <a:pt x="4005" y="886655"/>
                      <a:pt x="3908" y="887730"/>
                      <a:pt x="3761" y="888804"/>
                    </a:cubicBezTo>
                    <a:cubicBezTo>
                      <a:pt x="3175" y="893787"/>
                      <a:pt x="2638" y="898818"/>
                      <a:pt x="2149" y="903849"/>
                    </a:cubicBezTo>
                    <a:cubicBezTo>
                      <a:pt x="2003" y="905168"/>
                      <a:pt x="1905" y="906487"/>
                      <a:pt x="1807" y="907806"/>
                    </a:cubicBezTo>
                    <a:cubicBezTo>
                      <a:pt x="1368" y="912690"/>
                      <a:pt x="977" y="917575"/>
                      <a:pt x="635" y="922460"/>
                    </a:cubicBezTo>
                    <a:cubicBezTo>
                      <a:pt x="537" y="924023"/>
                      <a:pt x="440" y="925586"/>
                      <a:pt x="342" y="927149"/>
                    </a:cubicBezTo>
                    <a:cubicBezTo>
                      <a:pt x="195" y="929347"/>
                      <a:pt x="147" y="931545"/>
                      <a:pt x="0" y="933743"/>
                    </a:cubicBezTo>
                    <a:cubicBezTo>
                      <a:pt x="4689" y="941900"/>
                      <a:pt x="9476" y="950009"/>
                      <a:pt x="14263" y="958020"/>
                    </a:cubicBezTo>
                    <a:cubicBezTo>
                      <a:pt x="92954" y="1089172"/>
                      <a:pt x="185908" y="1210603"/>
                      <a:pt x="279156" y="1332034"/>
                    </a:cubicBezTo>
                    <a:cubicBezTo>
                      <a:pt x="294689" y="1329202"/>
                      <a:pt x="310222" y="1326271"/>
                      <a:pt x="325657" y="1323145"/>
                    </a:cubicBezTo>
                    <a:cubicBezTo>
                      <a:pt x="317060" y="1335698"/>
                      <a:pt x="309440" y="1348936"/>
                      <a:pt x="302504" y="1362465"/>
                    </a:cubicBezTo>
                    <a:cubicBezTo>
                      <a:pt x="318477" y="1383323"/>
                      <a:pt x="334449" y="1404131"/>
                      <a:pt x="350276" y="1425087"/>
                    </a:cubicBezTo>
                    <a:cubicBezTo>
                      <a:pt x="353939" y="1421032"/>
                      <a:pt x="357944" y="1417417"/>
                      <a:pt x="362683" y="1414633"/>
                    </a:cubicBezTo>
                    <a:cubicBezTo>
                      <a:pt x="372110" y="1429287"/>
                      <a:pt x="376408" y="1446676"/>
                      <a:pt x="385005" y="1461868"/>
                    </a:cubicBezTo>
                    <a:cubicBezTo>
                      <a:pt x="393602" y="1477010"/>
                      <a:pt x="408989" y="1490687"/>
                      <a:pt x="426329" y="1488830"/>
                    </a:cubicBezTo>
                    <a:cubicBezTo>
                      <a:pt x="443963" y="1486926"/>
                      <a:pt x="456467" y="1469195"/>
                      <a:pt x="458470" y="1451561"/>
                    </a:cubicBezTo>
                    <a:cubicBezTo>
                      <a:pt x="460473" y="1433927"/>
                      <a:pt x="454513" y="1416490"/>
                      <a:pt x="448652" y="1399784"/>
                    </a:cubicBezTo>
                    <a:cubicBezTo>
                      <a:pt x="463648" y="1408723"/>
                      <a:pt x="479230" y="1417857"/>
                      <a:pt x="496619" y="1419811"/>
                    </a:cubicBezTo>
                    <a:cubicBezTo>
                      <a:pt x="512250" y="1421618"/>
                      <a:pt x="529737" y="1415904"/>
                      <a:pt x="538236" y="1403106"/>
                    </a:cubicBezTo>
                    <a:cubicBezTo>
                      <a:pt x="551327" y="1408381"/>
                      <a:pt x="568081" y="1399637"/>
                      <a:pt x="577899" y="1388159"/>
                    </a:cubicBezTo>
                    <a:cubicBezTo>
                      <a:pt x="588987" y="1375214"/>
                      <a:pt x="596704" y="1358607"/>
                      <a:pt x="611505" y="1350108"/>
                    </a:cubicBezTo>
                    <a:cubicBezTo>
                      <a:pt x="620932" y="1364762"/>
                      <a:pt x="625231" y="1382151"/>
                      <a:pt x="633828" y="1397342"/>
                    </a:cubicBezTo>
                    <a:cubicBezTo>
                      <a:pt x="642425" y="1412484"/>
                      <a:pt x="657811" y="1426161"/>
                      <a:pt x="675151" y="1424305"/>
                    </a:cubicBezTo>
                    <a:cubicBezTo>
                      <a:pt x="692785" y="1422400"/>
                      <a:pt x="705290" y="1404620"/>
                      <a:pt x="707292" y="1387035"/>
                    </a:cubicBezTo>
                    <a:cubicBezTo>
                      <a:pt x="709295" y="1369402"/>
                      <a:pt x="703336" y="1351964"/>
                      <a:pt x="697474" y="1335258"/>
                    </a:cubicBezTo>
                    <a:cubicBezTo>
                      <a:pt x="712470" y="1344197"/>
                      <a:pt x="728052" y="1353331"/>
                      <a:pt x="745441" y="1355285"/>
                    </a:cubicBezTo>
                    <a:cubicBezTo>
                      <a:pt x="762781" y="1357288"/>
                      <a:pt x="782467" y="1350108"/>
                      <a:pt x="789598" y="1334184"/>
                    </a:cubicBezTo>
                    <a:cubicBezTo>
                      <a:pt x="797804" y="1315818"/>
                      <a:pt x="786667" y="1294521"/>
                      <a:pt x="773137" y="1279623"/>
                    </a:cubicBezTo>
                    <a:cubicBezTo>
                      <a:pt x="738847" y="1241865"/>
                      <a:pt x="685947" y="1222863"/>
                      <a:pt x="635342" y="1227211"/>
                    </a:cubicBezTo>
                    <a:cubicBezTo>
                      <a:pt x="706657" y="1192774"/>
                      <a:pt x="771427" y="1145540"/>
                      <a:pt x="807622" y="1076472"/>
                    </a:cubicBezTo>
                    <a:cubicBezTo>
                      <a:pt x="864479" y="967936"/>
                      <a:pt x="836148" y="836686"/>
                      <a:pt x="797853" y="719308"/>
                    </a:cubicBezTo>
                    <a:cubicBezTo>
                      <a:pt x="796290" y="714473"/>
                      <a:pt x="794727" y="709637"/>
                      <a:pt x="793115" y="704850"/>
                    </a:cubicBezTo>
                    <a:cubicBezTo>
                      <a:pt x="793017" y="704606"/>
                      <a:pt x="792969" y="704361"/>
                      <a:pt x="792871" y="704117"/>
                    </a:cubicBezTo>
                    <a:cubicBezTo>
                      <a:pt x="721409" y="671488"/>
                      <a:pt x="655760" y="629725"/>
                      <a:pt x="601199" y="570962"/>
                    </a:cubicBezTo>
                    <a:close/>
                    <a:moveTo>
                      <a:pt x="529639" y="1350352"/>
                    </a:moveTo>
                    <a:cubicBezTo>
                      <a:pt x="527978" y="1348203"/>
                      <a:pt x="526268" y="1346151"/>
                      <a:pt x="524510" y="1344246"/>
                    </a:cubicBezTo>
                    <a:cubicBezTo>
                      <a:pt x="502627" y="1320116"/>
                      <a:pt x="473075" y="1303753"/>
                      <a:pt x="441423" y="1296133"/>
                    </a:cubicBezTo>
                    <a:cubicBezTo>
                      <a:pt x="482307" y="1285093"/>
                      <a:pt x="522800" y="1272540"/>
                      <a:pt x="562659" y="1257837"/>
                    </a:cubicBezTo>
                    <a:cubicBezTo>
                      <a:pt x="568374" y="1255737"/>
                      <a:pt x="574089" y="1253588"/>
                      <a:pt x="579804" y="1251340"/>
                    </a:cubicBezTo>
                    <a:cubicBezTo>
                      <a:pt x="558018" y="1281479"/>
                      <a:pt x="541069" y="1314987"/>
                      <a:pt x="529639" y="1350352"/>
                    </a:cubicBezTo>
                    <a:close/>
                  </a:path>
                </a:pathLst>
              </a:custGeom>
              <a:solidFill>
                <a:srgbClr val="F9893D">
                  <a:alpha val="30000"/>
                </a:srgb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4" name="组合 73" descr="c840f054-8014-4939-9062-7483516a53bc"/>
            <p:cNvGrpSpPr/>
            <p:nvPr/>
          </p:nvGrpSpPr>
          <p:grpSpPr>
            <a:xfrm rot="20840400" flipH="1">
              <a:off x="10293983" y="247986"/>
              <a:ext cx="279932" cy="322967"/>
              <a:chOff x="2504258" y="3691888"/>
              <a:chExt cx="426315" cy="491855"/>
            </a:xfrm>
          </p:grpSpPr>
          <p:grpSp>
            <p:nvGrpSpPr>
              <p:cNvPr id="75" name="组合 74" descr="5fb01893-8dcb-4a8d-bec0-64b37de8c297"/>
              <p:cNvGrpSpPr/>
              <p:nvPr/>
            </p:nvGrpSpPr>
            <p:grpSpPr>
              <a:xfrm>
                <a:off x="2504258" y="3691888"/>
                <a:ext cx="426315" cy="491855"/>
                <a:chOff x="2504258" y="3691888"/>
                <a:chExt cx="426315" cy="491855"/>
              </a:xfrm>
            </p:grpSpPr>
            <p:sp>
              <p:nvSpPr>
                <p:cNvPr id="78" name="任意多边形: 形状 77" descr="f8515614-7f8b-4973-8bc0-43f0c7c4cdb8"/>
                <p:cNvSpPr/>
                <p:nvPr/>
              </p:nvSpPr>
              <p:spPr>
                <a:xfrm>
                  <a:off x="2504258" y="3691888"/>
                  <a:ext cx="190165" cy="177689"/>
                </a:xfrm>
                <a:custGeom>
                  <a:avLst/>
                  <a:gdLst>
                    <a:gd name="connsiteX0" fmla="*/ 133190 w 190165"/>
                    <a:gd name="connsiteY0" fmla="*/ 153672 h 177689"/>
                    <a:gd name="connsiteX1" fmla="*/ 44583 w 190165"/>
                    <a:gd name="connsiteY1" fmla="*/ 69266 h 177689"/>
                    <a:gd name="connsiteX2" fmla="*/ 31590 w 190165"/>
                    <a:gd name="connsiteY2" fmla="*/ 31410 h 177689"/>
                    <a:gd name="connsiteX3" fmla="*/ 53229 w 190165"/>
                    <a:gd name="connsiteY3" fmla="*/ 637 h 177689"/>
                    <a:gd name="connsiteX4" fmla="*/ 98069 w 190165"/>
                    <a:gd name="connsiteY4" fmla="*/ 38004 h 177689"/>
                    <a:gd name="connsiteX5" fmla="*/ 135730 w 190165"/>
                    <a:gd name="connsiteY5" fmla="*/ 151669 h 177689"/>
                    <a:gd name="connsiteX6" fmla="*/ 144962 w 190165"/>
                    <a:gd name="connsiteY6" fmla="*/ 57689 h 177689"/>
                    <a:gd name="connsiteX7" fmla="*/ 172364 w 190165"/>
                    <a:gd name="connsiteY7" fmla="*/ 28919 h 177689"/>
                    <a:gd name="connsiteX8" fmla="*/ 189167 w 190165"/>
                    <a:gd name="connsiteY8" fmla="*/ 69022 h 177689"/>
                    <a:gd name="connsiteX9" fmla="*/ 127475 w 190165"/>
                    <a:gd name="connsiteY9" fmla="*/ 170133 h 177689"/>
                    <a:gd name="connsiteX10" fmla="*/ 39796 w 190165"/>
                    <a:gd name="connsiteY10" fmla="*/ 124755 h 177689"/>
                    <a:gd name="connsiteX11" fmla="*/ 133 w 190165"/>
                    <a:gd name="connsiteY11" fmla="*/ 153379 h 177689"/>
                    <a:gd name="connsiteX12" fmla="*/ 42189 w 190165"/>
                    <a:gd name="connsiteY12" fmla="*/ 177362 h 177689"/>
                    <a:gd name="connsiteX13" fmla="*/ 133190 w 190165"/>
                    <a:gd name="connsiteY13" fmla="*/ 153672 h 177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90165" h="177689">
                      <a:moveTo>
                        <a:pt x="133190" y="153672"/>
                      </a:moveTo>
                      <a:cubicBezTo>
                        <a:pt x="96946" y="133987"/>
                        <a:pt x="66026" y="104533"/>
                        <a:pt x="44583" y="69266"/>
                      </a:cubicBezTo>
                      <a:cubicBezTo>
                        <a:pt x="37549" y="57689"/>
                        <a:pt x="31394" y="44940"/>
                        <a:pt x="31590" y="31410"/>
                      </a:cubicBezTo>
                      <a:cubicBezTo>
                        <a:pt x="31785" y="17879"/>
                        <a:pt x="40040" y="3665"/>
                        <a:pt x="53229" y="637"/>
                      </a:cubicBezTo>
                      <a:cubicBezTo>
                        <a:pt x="73890" y="-4101"/>
                        <a:pt x="89717" y="18515"/>
                        <a:pt x="98069" y="38004"/>
                      </a:cubicBezTo>
                      <a:cubicBezTo>
                        <a:pt x="113798" y="74736"/>
                        <a:pt x="126400" y="112788"/>
                        <a:pt x="135730" y="151669"/>
                      </a:cubicBezTo>
                      <a:cubicBezTo>
                        <a:pt x="133336" y="120114"/>
                        <a:pt x="136462" y="88169"/>
                        <a:pt x="144962" y="57689"/>
                      </a:cubicBezTo>
                      <a:cubicBezTo>
                        <a:pt x="148821" y="43719"/>
                        <a:pt x="158004" y="27258"/>
                        <a:pt x="172364" y="28919"/>
                      </a:cubicBezTo>
                      <a:cubicBezTo>
                        <a:pt x="188630" y="30726"/>
                        <a:pt x="192245" y="52951"/>
                        <a:pt x="189167" y="69022"/>
                      </a:cubicBezTo>
                      <a:cubicBezTo>
                        <a:pt x="181547" y="108636"/>
                        <a:pt x="159225" y="145221"/>
                        <a:pt x="127475" y="170133"/>
                      </a:cubicBezTo>
                      <a:cubicBezTo>
                        <a:pt x="107399" y="142584"/>
                        <a:pt x="73939" y="125244"/>
                        <a:pt x="39796" y="124755"/>
                      </a:cubicBezTo>
                      <a:cubicBezTo>
                        <a:pt x="21283" y="124511"/>
                        <a:pt x="-1968" y="134964"/>
                        <a:pt x="133" y="153379"/>
                      </a:cubicBezTo>
                      <a:cubicBezTo>
                        <a:pt x="2087" y="170915"/>
                        <a:pt x="24556" y="176629"/>
                        <a:pt x="42189" y="177362"/>
                      </a:cubicBezTo>
                      <a:cubicBezTo>
                        <a:pt x="76479" y="178632"/>
                        <a:pt x="110916" y="177265"/>
                        <a:pt x="133190" y="153672"/>
                      </a:cubicBezTo>
                      <a:close/>
                    </a:path>
                  </a:pathLst>
                </a:custGeom>
                <a:solidFill>
                  <a:srgbClr val="FFB31A"/>
                </a:solidFill>
                <a:ln w="10639" cap="rnd">
                  <a:solidFill>
                    <a:srgbClr val="FFB31A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9" name="任意多边形: 形状 78" descr="f18c115c-8d0b-461a-a4ce-3d11114ebbfe"/>
                <p:cNvSpPr/>
                <p:nvPr/>
              </p:nvSpPr>
              <p:spPr>
                <a:xfrm>
                  <a:off x="2614343" y="3807997"/>
                  <a:ext cx="316230" cy="375746"/>
                </a:xfrm>
                <a:custGeom>
                  <a:avLst/>
                  <a:gdLst>
                    <a:gd name="connsiteX0" fmla="*/ 0 w 316230"/>
                    <a:gd name="connsiteY0" fmla="*/ 0 h 375746"/>
                    <a:gd name="connsiteX1" fmla="*/ 38784 w 316230"/>
                    <a:gd name="connsiteY1" fmla="*/ 375725 h 375746"/>
                    <a:gd name="connsiteX2" fmla="*/ 316230 w 316230"/>
                    <a:gd name="connsiteY2" fmla="*/ 209648 h 375746"/>
                    <a:gd name="connsiteX3" fmla="*/ 0 w 316230"/>
                    <a:gd name="connsiteY3" fmla="*/ 0 h 375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6230" h="375746">
                      <a:moveTo>
                        <a:pt x="0" y="0"/>
                      </a:moveTo>
                      <a:lnTo>
                        <a:pt x="38784" y="375725"/>
                      </a:lnTo>
                      <a:cubicBezTo>
                        <a:pt x="38784" y="375725"/>
                        <a:pt x="224106" y="381391"/>
                        <a:pt x="316230" y="20964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B31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0" name="任意多边形: 形状 79" descr="2f496fed-8410-4da5-9e2c-96afbb8adeb3"/>
                <p:cNvSpPr/>
                <p:nvPr/>
              </p:nvSpPr>
              <p:spPr>
                <a:xfrm>
                  <a:off x="2650050" y="3950823"/>
                  <a:ext cx="222347" cy="232920"/>
                </a:xfrm>
                <a:custGeom>
                  <a:avLst/>
                  <a:gdLst>
                    <a:gd name="connsiteX0" fmla="*/ 179705 w 222347"/>
                    <a:gd name="connsiteY0" fmla="*/ 0 h 232920"/>
                    <a:gd name="connsiteX1" fmla="*/ 0 w 222347"/>
                    <a:gd name="connsiteY1" fmla="*/ 203102 h 232920"/>
                    <a:gd name="connsiteX2" fmla="*/ 3077 w 222347"/>
                    <a:gd name="connsiteY2" fmla="*/ 232898 h 232920"/>
                    <a:gd name="connsiteX3" fmla="*/ 7278 w 222347"/>
                    <a:gd name="connsiteY3" fmla="*/ 232898 h 232920"/>
                    <a:gd name="connsiteX4" fmla="*/ 222347 w 222347"/>
                    <a:gd name="connsiteY4" fmla="*/ 28282 h 232920"/>
                    <a:gd name="connsiteX5" fmla="*/ 179705 w 222347"/>
                    <a:gd name="connsiteY5" fmla="*/ 0 h 2329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2347" h="232920">
                      <a:moveTo>
                        <a:pt x="179705" y="0"/>
                      </a:moveTo>
                      <a:cubicBezTo>
                        <a:pt x="113323" y="120552"/>
                        <a:pt x="31310" y="182538"/>
                        <a:pt x="0" y="203102"/>
                      </a:cubicBezTo>
                      <a:lnTo>
                        <a:pt x="3077" y="232898"/>
                      </a:lnTo>
                      <a:cubicBezTo>
                        <a:pt x="3077" y="232898"/>
                        <a:pt x="4591" y="232947"/>
                        <a:pt x="7278" y="232898"/>
                      </a:cubicBezTo>
                      <a:cubicBezTo>
                        <a:pt x="134229" y="158310"/>
                        <a:pt x="196996" y="71559"/>
                        <a:pt x="222347" y="28282"/>
                      </a:cubicBezTo>
                      <a:lnTo>
                        <a:pt x="179705" y="0"/>
                      </a:lnTo>
                      <a:close/>
                    </a:path>
                  </a:pathLst>
                </a:custGeom>
                <a:solidFill>
                  <a:srgbClr val="F9893D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1" name="任意多边形: 形状 80" descr="50b83122-b5e4-4584-99c6-c0e4342de662"/>
                <p:cNvSpPr/>
                <p:nvPr/>
              </p:nvSpPr>
              <p:spPr>
                <a:xfrm>
                  <a:off x="2640134" y="3900463"/>
                  <a:ext cx="154646" cy="194749"/>
                </a:xfrm>
                <a:custGeom>
                  <a:avLst/>
                  <a:gdLst>
                    <a:gd name="connsiteX0" fmla="*/ 113616 w 154646"/>
                    <a:gd name="connsiteY0" fmla="*/ 0 h 194749"/>
                    <a:gd name="connsiteX1" fmla="*/ 0 w 154646"/>
                    <a:gd name="connsiteY1" fmla="*/ 157382 h 194749"/>
                    <a:gd name="connsiteX2" fmla="*/ 3859 w 154646"/>
                    <a:gd name="connsiteY2" fmla="*/ 194750 h 194749"/>
                    <a:gd name="connsiteX3" fmla="*/ 154647 w 154646"/>
                    <a:gd name="connsiteY3" fmla="*/ 27207 h 194749"/>
                    <a:gd name="connsiteX4" fmla="*/ 113616 w 154646"/>
                    <a:gd name="connsiteY4" fmla="*/ 0 h 194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646" h="194749">
                      <a:moveTo>
                        <a:pt x="113616" y="0"/>
                      </a:moveTo>
                      <a:cubicBezTo>
                        <a:pt x="75370" y="75858"/>
                        <a:pt x="30920" y="127342"/>
                        <a:pt x="0" y="157382"/>
                      </a:cubicBezTo>
                      <a:lnTo>
                        <a:pt x="3859" y="194750"/>
                      </a:lnTo>
                      <a:cubicBezTo>
                        <a:pt x="80694" y="134327"/>
                        <a:pt x="127440" y="72732"/>
                        <a:pt x="154647" y="27207"/>
                      </a:cubicBezTo>
                      <a:lnTo>
                        <a:pt x="113616" y="0"/>
                      </a:lnTo>
                      <a:close/>
                    </a:path>
                  </a:pathLst>
                </a:custGeom>
                <a:solidFill>
                  <a:srgbClr val="F9893D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76" name="任意多边形: 形状 75" descr="e4ceafe4-e40e-411b-af27-5669837af0bc"/>
              <p:cNvSpPr/>
              <p:nvPr/>
            </p:nvSpPr>
            <p:spPr>
              <a:xfrm>
                <a:off x="2627581" y="3854596"/>
                <a:ext cx="95347" cy="127048"/>
              </a:xfrm>
              <a:custGeom>
                <a:avLst/>
                <a:gdLst>
                  <a:gd name="connsiteX0" fmla="*/ 57052 w 95347"/>
                  <a:gd name="connsiteY0" fmla="*/ 0 h 127048"/>
                  <a:gd name="connsiteX1" fmla="*/ 0 w 95347"/>
                  <a:gd name="connsiteY1" fmla="*/ 81475 h 127048"/>
                  <a:gd name="connsiteX2" fmla="*/ 4689 w 95347"/>
                  <a:gd name="connsiteY2" fmla="*/ 127049 h 127048"/>
                  <a:gd name="connsiteX3" fmla="*/ 95348 w 95347"/>
                  <a:gd name="connsiteY3" fmla="*/ 25400 h 127048"/>
                  <a:gd name="connsiteX4" fmla="*/ 57052 w 95347"/>
                  <a:gd name="connsiteY4" fmla="*/ 0 h 12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347" h="127048">
                    <a:moveTo>
                      <a:pt x="57052" y="0"/>
                    </a:moveTo>
                    <a:cubicBezTo>
                      <a:pt x="38002" y="32531"/>
                      <a:pt x="18268" y="59543"/>
                      <a:pt x="0" y="81475"/>
                    </a:cubicBezTo>
                    <a:lnTo>
                      <a:pt x="4689" y="127049"/>
                    </a:lnTo>
                    <a:cubicBezTo>
                      <a:pt x="44059" y="91342"/>
                      <a:pt x="73562" y="56271"/>
                      <a:pt x="95348" y="25400"/>
                    </a:cubicBezTo>
                    <a:lnTo>
                      <a:pt x="57052" y="0"/>
                    </a:lnTo>
                    <a:close/>
                  </a:path>
                </a:pathLst>
              </a:custGeom>
              <a:solidFill>
                <a:srgbClr val="F9893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 descr="865ad759-86b0-4c8f-bc45-1ab6af793152"/>
              <p:cNvSpPr/>
              <p:nvPr/>
            </p:nvSpPr>
            <p:spPr>
              <a:xfrm>
                <a:off x="2615858" y="3822846"/>
                <a:ext cx="197973" cy="360897"/>
              </a:xfrm>
              <a:custGeom>
                <a:avLst/>
                <a:gdLst>
                  <a:gd name="connsiteX0" fmla="*/ 37269 w 197973"/>
                  <a:gd name="connsiteY0" fmla="*/ 360875 h 360897"/>
                  <a:gd name="connsiteX1" fmla="*/ 197973 w 197973"/>
                  <a:gd name="connsiteY1" fmla="*/ 316474 h 360897"/>
                  <a:gd name="connsiteX2" fmla="*/ 0 w 197973"/>
                  <a:gd name="connsiteY2" fmla="*/ 0 h 360897"/>
                  <a:gd name="connsiteX3" fmla="*/ 37269 w 197973"/>
                  <a:gd name="connsiteY3" fmla="*/ 360875 h 360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7973" h="360897">
                    <a:moveTo>
                      <a:pt x="37269" y="360875"/>
                    </a:moveTo>
                    <a:cubicBezTo>
                      <a:pt x="37269" y="360875"/>
                      <a:pt x="117084" y="363318"/>
                      <a:pt x="197973" y="316474"/>
                    </a:cubicBezTo>
                    <a:cubicBezTo>
                      <a:pt x="118256" y="233778"/>
                      <a:pt x="47869" y="102772"/>
                      <a:pt x="0" y="0"/>
                    </a:cubicBezTo>
                    <a:lnTo>
                      <a:pt x="37269" y="360875"/>
                    </a:lnTo>
                    <a:close/>
                  </a:path>
                </a:pathLst>
              </a:custGeom>
              <a:solidFill>
                <a:srgbClr val="F9893D">
                  <a:alpha val="37000"/>
                </a:srgb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2" name="标题 1" descr="3cb21127-ea52-4fa7-87ae-fb6e2afa7bd9"/>
          <p:cNvSpPr>
            <a:spLocks noGrp="1"/>
          </p:cNvSpPr>
          <p:nvPr>
            <p:ph type="title" hasCustomPrompt="1"/>
          </p:nvPr>
        </p:nvSpPr>
        <p:spPr>
          <a:xfrm>
            <a:off x="660400" y="1446233"/>
            <a:ext cx="1911688" cy="614796"/>
          </a:xfrm>
          <a:prstGeom prst="rect">
            <a:avLst/>
          </a:prstGeom>
          <a:noFill/>
        </p:spPr>
        <p:txBody>
          <a:bodyPr anchor="t" anchorCtr="0"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Agenda</a:t>
            </a:r>
            <a:endParaRPr lang="en-US"/>
          </a:p>
        </p:txBody>
      </p:sp>
      <p:sp>
        <p:nvSpPr>
          <p:cNvPr id="3" name="内容占位符 2" descr="934ed484-2842-4137-88f9-b0b7f033698e"/>
          <p:cNvSpPr>
            <a:spLocks noGrp="1"/>
          </p:cNvSpPr>
          <p:nvPr>
            <p:ph sz="quarter" idx="1" hasCustomPrompt="1"/>
          </p:nvPr>
        </p:nvSpPr>
        <p:spPr>
          <a:xfrm>
            <a:off x="2942678" y="2554514"/>
            <a:ext cx="8576222" cy="3077924"/>
          </a:xfrm>
        </p:spPr>
        <p:txBody>
          <a:bodyPr numCol="2"/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/>
            </a:lvl1pPr>
            <a:lvl2pPr marL="800100" indent="-342900">
              <a:lnSpc>
                <a:spcPct val="100000"/>
              </a:lnSpc>
              <a:buFont typeface="+mj-ea"/>
              <a:buAutoNum type="circleNumDbPlain"/>
              <a:defRPr/>
            </a:lvl2pPr>
            <a:lvl3pPr marL="1257300" indent="-342900">
              <a:lnSpc>
                <a:spcPct val="100000"/>
              </a:lnSpc>
              <a:buFont typeface="+mj-lt"/>
              <a:buAutoNum type="alphaLcParenR"/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zh-CN" altLang="en-US"/>
              <a:t>Click to add text</a:t>
            </a:r>
            <a:endParaRPr lang="en-US"/>
          </a:p>
          <a:p>
            <a:pPr lvl="1"/>
            <a:r>
              <a:rPr lang="zh-CN" altLang="en-US"/>
              <a:t>Second level</a:t>
            </a:r>
            <a:endParaRPr lang="en-US"/>
          </a:p>
          <a:p>
            <a:pPr lvl="2"/>
            <a:r>
              <a:rPr lang="zh-CN" altLang="en-US"/>
              <a:t>Third level</a:t>
            </a:r>
            <a:endParaRPr lang="en-US"/>
          </a:p>
          <a:p>
            <a:pPr lvl="3"/>
            <a:r>
              <a:rPr lang="zh-CN" altLang="en-US"/>
              <a:t>Fourth level</a:t>
            </a:r>
            <a:endParaRPr lang="en-US"/>
          </a:p>
          <a:p>
            <a:pPr lvl="4"/>
            <a:r>
              <a:rPr lang="zh-CN" altLang="en-US"/>
              <a:t>Fifth level</a:t>
            </a:r>
            <a:endParaRPr lang="en-US"/>
          </a:p>
        </p:txBody>
      </p:sp>
      <p:sp>
        <p:nvSpPr>
          <p:cNvPr id="4" name="日期占位符 3" descr="8fcfdeef-db43-4438-9e2d-9fc41bb9471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8E8E8E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页脚占位符 4" descr="a0f86ba1-4e62-45d5-9359-8c6a20c8933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8E8E8E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 descr="13702a06-c2a6-459b-866f-85762c5a005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接连接符 6" descr="d6c0ea16-8154-4fd0-95c5-08dc42b606eb"/>
          <p:cNvCxnSpPr/>
          <p:nvPr/>
        </p:nvCxnSpPr>
        <p:spPr>
          <a:xfrm flipH="1">
            <a:off x="2757383" y="1446233"/>
            <a:ext cx="0" cy="4186204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tx2"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任意多边形: 形状 9" descr="d2fd4afc-c707-41fb-aa66-b1b99e78146c"/>
          <p:cNvSpPr>
            <a:spLocks noChangeAspect="1"/>
          </p:cNvSpPr>
          <p:nvPr/>
        </p:nvSpPr>
        <p:spPr bwMode="auto">
          <a:xfrm>
            <a:off x="1611070" y="4588223"/>
            <a:ext cx="870506" cy="915667"/>
          </a:xfrm>
          <a:custGeom>
            <a:avLst/>
            <a:gdLst>
              <a:gd name="T0" fmla="*/ 3353 w 5127"/>
              <a:gd name="T1" fmla="*/ 1728 h 5401"/>
              <a:gd name="T2" fmla="*/ 2183 w 5127"/>
              <a:gd name="T3" fmla="*/ 1608 h 5401"/>
              <a:gd name="T4" fmla="*/ 3353 w 5127"/>
              <a:gd name="T5" fmla="*/ 1488 h 5401"/>
              <a:gd name="T6" fmla="*/ 3103 w 5127"/>
              <a:gd name="T7" fmla="*/ 2231 h 5401"/>
              <a:gd name="T8" fmla="*/ 3103 w 5127"/>
              <a:gd name="T9" fmla="*/ 1991 h 5401"/>
              <a:gd name="T10" fmla="*/ 2432 w 5127"/>
              <a:gd name="T11" fmla="*/ 2111 h 5401"/>
              <a:gd name="T12" fmla="*/ 3103 w 5127"/>
              <a:gd name="T13" fmla="*/ 2231 h 5401"/>
              <a:gd name="T14" fmla="*/ 3353 w 5127"/>
              <a:gd name="T15" fmla="*/ 2648 h 5401"/>
              <a:gd name="T16" fmla="*/ 2183 w 5127"/>
              <a:gd name="T17" fmla="*/ 2768 h 5401"/>
              <a:gd name="T18" fmla="*/ 3353 w 5127"/>
              <a:gd name="T19" fmla="*/ 2888 h 5401"/>
              <a:gd name="T20" fmla="*/ 2552 w 5127"/>
              <a:gd name="T21" fmla="*/ 3151 h 5401"/>
              <a:gd name="T22" fmla="*/ 2552 w 5127"/>
              <a:gd name="T23" fmla="*/ 3391 h 5401"/>
              <a:gd name="T24" fmla="*/ 3223 w 5127"/>
              <a:gd name="T25" fmla="*/ 3271 h 5401"/>
              <a:gd name="T26" fmla="*/ 2552 w 5127"/>
              <a:gd name="T27" fmla="*/ 3151 h 5401"/>
              <a:gd name="T28" fmla="*/ 4448 w 5127"/>
              <a:gd name="T29" fmla="*/ 1442 h 5401"/>
              <a:gd name="T30" fmla="*/ 4688 w 5127"/>
              <a:gd name="T31" fmla="*/ 1442 h 5401"/>
              <a:gd name="T32" fmla="*/ 3988 w 5127"/>
              <a:gd name="T33" fmla="*/ 0 h 5401"/>
              <a:gd name="T34" fmla="*/ 0 w 5127"/>
              <a:gd name="T35" fmla="*/ 604 h 5401"/>
              <a:gd name="T36" fmla="*/ 120 w 5127"/>
              <a:gd name="T37" fmla="*/ 1792 h 5401"/>
              <a:gd name="T38" fmla="*/ 686 w 5127"/>
              <a:gd name="T39" fmla="*/ 1672 h 5401"/>
              <a:gd name="T40" fmla="*/ 240 w 5127"/>
              <a:gd name="T41" fmla="*/ 1552 h 5401"/>
              <a:gd name="T42" fmla="*/ 604 w 5127"/>
              <a:gd name="T43" fmla="*/ 240 h 5401"/>
              <a:gd name="T44" fmla="*/ 968 w 5127"/>
              <a:gd name="T45" fmla="*/ 4179 h 5401"/>
              <a:gd name="T46" fmla="*/ 3904 w 5127"/>
              <a:gd name="T47" fmla="*/ 4879 h 5401"/>
              <a:gd name="T48" fmla="*/ 3904 w 5127"/>
              <a:gd name="T49" fmla="*/ 4639 h 5401"/>
              <a:gd name="T50" fmla="*/ 1208 w 5127"/>
              <a:gd name="T51" fmla="*/ 4179 h 5401"/>
              <a:gd name="T52" fmla="*/ 1086 w 5127"/>
              <a:gd name="T53" fmla="*/ 240 h 5401"/>
              <a:gd name="T54" fmla="*/ 4448 w 5127"/>
              <a:gd name="T55" fmla="*/ 700 h 5401"/>
              <a:gd name="T56" fmla="*/ 4568 w 5127"/>
              <a:gd name="T57" fmla="*/ 2000 h 5401"/>
              <a:gd name="T58" fmla="*/ 4568 w 5127"/>
              <a:gd name="T59" fmla="*/ 2240 h 5401"/>
              <a:gd name="T60" fmla="*/ 4887 w 5127"/>
              <a:gd name="T61" fmla="*/ 2340 h 5401"/>
              <a:gd name="T62" fmla="*/ 5007 w 5127"/>
              <a:gd name="T63" fmla="*/ 3838 h 5401"/>
              <a:gd name="T64" fmla="*/ 5127 w 5127"/>
              <a:gd name="T65" fmla="*/ 2340 h 5401"/>
              <a:gd name="T66" fmla="*/ 4568 w 5127"/>
              <a:gd name="T67" fmla="*/ 5139 h 5401"/>
              <a:gd name="T68" fmla="*/ 4448 w 5127"/>
              <a:gd name="T69" fmla="*/ 5281 h 5401"/>
              <a:gd name="T70" fmla="*/ 4688 w 5127"/>
              <a:gd name="T71" fmla="*/ 5281 h 5401"/>
              <a:gd name="T72" fmla="*/ 4568 w 5127"/>
              <a:gd name="T73" fmla="*/ 5139 h 5401"/>
              <a:gd name="T74" fmla="*/ 4448 w 5127"/>
              <a:gd name="T75" fmla="*/ 2559 h 5401"/>
              <a:gd name="T76" fmla="*/ 4568 w 5127"/>
              <a:gd name="T77" fmla="*/ 4974 h 5401"/>
              <a:gd name="T78" fmla="*/ 4688 w 5127"/>
              <a:gd name="T79" fmla="*/ 2559 h 5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27" h="5401">
                <a:moveTo>
                  <a:pt x="3473" y="1608"/>
                </a:moveTo>
                <a:cubicBezTo>
                  <a:pt x="3473" y="1674"/>
                  <a:pt x="3419" y="1728"/>
                  <a:pt x="3353" y="1728"/>
                </a:cubicBezTo>
                <a:lnTo>
                  <a:pt x="2303" y="1728"/>
                </a:lnTo>
                <a:cubicBezTo>
                  <a:pt x="2236" y="1728"/>
                  <a:pt x="2183" y="1674"/>
                  <a:pt x="2183" y="1608"/>
                </a:cubicBezTo>
                <a:cubicBezTo>
                  <a:pt x="2183" y="1542"/>
                  <a:pt x="2236" y="1488"/>
                  <a:pt x="2303" y="1488"/>
                </a:cubicBezTo>
                <a:lnTo>
                  <a:pt x="3353" y="1488"/>
                </a:lnTo>
                <a:cubicBezTo>
                  <a:pt x="3419" y="1488"/>
                  <a:pt x="3473" y="1542"/>
                  <a:pt x="3473" y="1608"/>
                </a:cubicBezTo>
                <a:close/>
                <a:moveTo>
                  <a:pt x="3103" y="2231"/>
                </a:moveTo>
                <a:cubicBezTo>
                  <a:pt x="3170" y="2231"/>
                  <a:pt x="3223" y="2178"/>
                  <a:pt x="3223" y="2111"/>
                </a:cubicBezTo>
                <a:cubicBezTo>
                  <a:pt x="3223" y="2045"/>
                  <a:pt x="3170" y="1991"/>
                  <a:pt x="3103" y="1991"/>
                </a:cubicBezTo>
                <a:lnTo>
                  <a:pt x="2552" y="1991"/>
                </a:lnTo>
                <a:cubicBezTo>
                  <a:pt x="2486" y="1991"/>
                  <a:pt x="2432" y="2045"/>
                  <a:pt x="2432" y="2111"/>
                </a:cubicBezTo>
                <a:cubicBezTo>
                  <a:pt x="2432" y="2178"/>
                  <a:pt x="2486" y="2231"/>
                  <a:pt x="2552" y="2231"/>
                </a:cubicBezTo>
                <a:lnTo>
                  <a:pt x="3103" y="2231"/>
                </a:lnTo>
                <a:close/>
                <a:moveTo>
                  <a:pt x="3473" y="2768"/>
                </a:moveTo>
                <a:cubicBezTo>
                  <a:pt x="3473" y="2701"/>
                  <a:pt x="3419" y="2648"/>
                  <a:pt x="3353" y="2648"/>
                </a:cubicBezTo>
                <a:lnTo>
                  <a:pt x="2303" y="2648"/>
                </a:lnTo>
                <a:cubicBezTo>
                  <a:pt x="2236" y="2648"/>
                  <a:pt x="2183" y="2701"/>
                  <a:pt x="2183" y="2768"/>
                </a:cubicBezTo>
                <a:cubicBezTo>
                  <a:pt x="2183" y="2834"/>
                  <a:pt x="2236" y="2888"/>
                  <a:pt x="2303" y="2888"/>
                </a:cubicBezTo>
                <a:lnTo>
                  <a:pt x="3353" y="2888"/>
                </a:lnTo>
                <a:cubicBezTo>
                  <a:pt x="3419" y="2888"/>
                  <a:pt x="3473" y="2834"/>
                  <a:pt x="3473" y="2768"/>
                </a:cubicBezTo>
                <a:close/>
                <a:moveTo>
                  <a:pt x="2552" y="3151"/>
                </a:moveTo>
                <a:cubicBezTo>
                  <a:pt x="2486" y="3151"/>
                  <a:pt x="2432" y="3205"/>
                  <a:pt x="2432" y="3271"/>
                </a:cubicBezTo>
                <a:cubicBezTo>
                  <a:pt x="2432" y="3338"/>
                  <a:pt x="2486" y="3391"/>
                  <a:pt x="2552" y="3391"/>
                </a:cubicBezTo>
                <a:lnTo>
                  <a:pt x="3103" y="3391"/>
                </a:lnTo>
                <a:cubicBezTo>
                  <a:pt x="3170" y="3391"/>
                  <a:pt x="3223" y="3338"/>
                  <a:pt x="3223" y="3271"/>
                </a:cubicBezTo>
                <a:cubicBezTo>
                  <a:pt x="3223" y="3205"/>
                  <a:pt x="3170" y="3151"/>
                  <a:pt x="3103" y="3151"/>
                </a:cubicBezTo>
                <a:lnTo>
                  <a:pt x="2552" y="3151"/>
                </a:lnTo>
                <a:close/>
                <a:moveTo>
                  <a:pt x="4448" y="700"/>
                </a:moveTo>
                <a:lnTo>
                  <a:pt x="4448" y="1442"/>
                </a:lnTo>
                <a:cubicBezTo>
                  <a:pt x="4448" y="1509"/>
                  <a:pt x="4501" y="1562"/>
                  <a:pt x="4568" y="1562"/>
                </a:cubicBezTo>
                <a:cubicBezTo>
                  <a:pt x="4634" y="1562"/>
                  <a:pt x="4688" y="1509"/>
                  <a:pt x="4688" y="1442"/>
                </a:cubicBezTo>
                <a:lnTo>
                  <a:pt x="4688" y="700"/>
                </a:lnTo>
                <a:cubicBezTo>
                  <a:pt x="4688" y="314"/>
                  <a:pt x="4374" y="0"/>
                  <a:pt x="3988" y="0"/>
                </a:cubicBezTo>
                <a:lnTo>
                  <a:pt x="604" y="0"/>
                </a:lnTo>
                <a:cubicBezTo>
                  <a:pt x="271" y="0"/>
                  <a:pt x="0" y="271"/>
                  <a:pt x="0" y="604"/>
                </a:cubicBezTo>
                <a:lnTo>
                  <a:pt x="0" y="1672"/>
                </a:lnTo>
                <a:cubicBezTo>
                  <a:pt x="0" y="1738"/>
                  <a:pt x="53" y="1792"/>
                  <a:pt x="120" y="1792"/>
                </a:cubicBezTo>
                <a:lnTo>
                  <a:pt x="566" y="1792"/>
                </a:lnTo>
                <a:cubicBezTo>
                  <a:pt x="632" y="1792"/>
                  <a:pt x="686" y="1738"/>
                  <a:pt x="686" y="1672"/>
                </a:cubicBezTo>
                <a:cubicBezTo>
                  <a:pt x="686" y="1606"/>
                  <a:pt x="632" y="1552"/>
                  <a:pt x="566" y="1552"/>
                </a:cubicBezTo>
                <a:lnTo>
                  <a:pt x="240" y="1552"/>
                </a:lnTo>
                <a:lnTo>
                  <a:pt x="240" y="604"/>
                </a:lnTo>
                <a:cubicBezTo>
                  <a:pt x="240" y="403"/>
                  <a:pt x="403" y="240"/>
                  <a:pt x="604" y="240"/>
                </a:cubicBezTo>
                <a:cubicBezTo>
                  <a:pt x="805" y="240"/>
                  <a:pt x="968" y="403"/>
                  <a:pt x="968" y="604"/>
                </a:cubicBezTo>
                <a:lnTo>
                  <a:pt x="968" y="4179"/>
                </a:lnTo>
                <a:cubicBezTo>
                  <a:pt x="968" y="4565"/>
                  <a:pt x="1282" y="4879"/>
                  <a:pt x="1668" y="4879"/>
                </a:cubicBezTo>
                <a:lnTo>
                  <a:pt x="3904" y="4879"/>
                </a:lnTo>
                <a:cubicBezTo>
                  <a:pt x="3970" y="4879"/>
                  <a:pt x="4024" y="4825"/>
                  <a:pt x="4024" y="4759"/>
                </a:cubicBezTo>
                <a:cubicBezTo>
                  <a:pt x="4024" y="4693"/>
                  <a:pt x="3970" y="4639"/>
                  <a:pt x="3904" y="4639"/>
                </a:cubicBezTo>
                <a:lnTo>
                  <a:pt x="1668" y="4639"/>
                </a:lnTo>
                <a:cubicBezTo>
                  <a:pt x="1415" y="4639"/>
                  <a:pt x="1208" y="4433"/>
                  <a:pt x="1208" y="4179"/>
                </a:cubicBezTo>
                <a:lnTo>
                  <a:pt x="1208" y="604"/>
                </a:lnTo>
                <a:cubicBezTo>
                  <a:pt x="1208" y="468"/>
                  <a:pt x="1163" y="341"/>
                  <a:pt x="1086" y="240"/>
                </a:cubicBezTo>
                <a:lnTo>
                  <a:pt x="3988" y="240"/>
                </a:lnTo>
                <a:cubicBezTo>
                  <a:pt x="4241" y="240"/>
                  <a:pt x="4448" y="446"/>
                  <a:pt x="4448" y="700"/>
                </a:cubicBezTo>
                <a:close/>
                <a:moveTo>
                  <a:pt x="4787" y="2000"/>
                </a:moveTo>
                <a:lnTo>
                  <a:pt x="4568" y="2000"/>
                </a:lnTo>
                <a:cubicBezTo>
                  <a:pt x="4501" y="2000"/>
                  <a:pt x="4448" y="2054"/>
                  <a:pt x="4448" y="2120"/>
                </a:cubicBezTo>
                <a:cubicBezTo>
                  <a:pt x="4448" y="2187"/>
                  <a:pt x="4501" y="2240"/>
                  <a:pt x="4568" y="2240"/>
                </a:cubicBezTo>
                <a:lnTo>
                  <a:pt x="4787" y="2240"/>
                </a:lnTo>
                <a:cubicBezTo>
                  <a:pt x="4842" y="2240"/>
                  <a:pt x="4887" y="2285"/>
                  <a:pt x="4887" y="2340"/>
                </a:cubicBezTo>
                <a:lnTo>
                  <a:pt x="4887" y="3718"/>
                </a:lnTo>
                <a:cubicBezTo>
                  <a:pt x="4887" y="3785"/>
                  <a:pt x="4941" y="3838"/>
                  <a:pt x="5007" y="3838"/>
                </a:cubicBezTo>
                <a:cubicBezTo>
                  <a:pt x="5073" y="3838"/>
                  <a:pt x="5127" y="3785"/>
                  <a:pt x="5127" y="3718"/>
                </a:cubicBezTo>
                <a:lnTo>
                  <a:pt x="5127" y="2340"/>
                </a:lnTo>
                <a:cubicBezTo>
                  <a:pt x="5127" y="2153"/>
                  <a:pt x="4975" y="2000"/>
                  <a:pt x="4787" y="2000"/>
                </a:cubicBezTo>
                <a:close/>
                <a:moveTo>
                  <a:pt x="4568" y="5139"/>
                </a:moveTo>
                <a:cubicBezTo>
                  <a:pt x="4501" y="5139"/>
                  <a:pt x="4448" y="5193"/>
                  <a:pt x="4448" y="5259"/>
                </a:cubicBezTo>
                <a:lnTo>
                  <a:pt x="4448" y="5281"/>
                </a:lnTo>
                <a:cubicBezTo>
                  <a:pt x="4448" y="5347"/>
                  <a:pt x="4501" y="5401"/>
                  <a:pt x="4568" y="5401"/>
                </a:cubicBezTo>
                <a:cubicBezTo>
                  <a:pt x="4634" y="5401"/>
                  <a:pt x="4688" y="5347"/>
                  <a:pt x="4688" y="5281"/>
                </a:cubicBezTo>
                <a:lnTo>
                  <a:pt x="4688" y="5259"/>
                </a:lnTo>
                <a:cubicBezTo>
                  <a:pt x="4688" y="5193"/>
                  <a:pt x="4634" y="5139"/>
                  <a:pt x="4568" y="5139"/>
                </a:cubicBezTo>
                <a:close/>
                <a:moveTo>
                  <a:pt x="4568" y="2439"/>
                </a:moveTo>
                <a:cubicBezTo>
                  <a:pt x="4501" y="2439"/>
                  <a:pt x="4448" y="2492"/>
                  <a:pt x="4448" y="2559"/>
                </a:cubicBezTo>
                <a:lnTo>
                  <a:pt x="4448" y="4854"/>
                </a:lnTo>
                <a:cubicBezTo>
                  <a:pt x="4448" y="4920"/>
                  <a:pt x="4501" y="4974"/>
                  <a:pt x="4568" y="4974"/>
                </a:cubicBezTo>
                <a:cubicBezTo>
                  <a:pt x="4634" y="4974"/>
                  <a:pt x="4688" y="4920"/>
                  <a:pt x="4688" y="4854"/>
                </a:cubicBezTo>
                <a:lnTo>
                  <a:pt x="4688" y="2559"/>
                </a:lnTo>
                <a:cubicBezTo>
                  <a:pt x="4688" y="2492"/>
                  <a:pt x="4634" y="2439"/>
                  <a:pt x="4568" y="2439"/>
                </a:cubicBezTo>
                <a:close/>
              </a:path>
            </a:pathLst>
          </a:custGeom>
          <a:solidFill>
            <a:schemeClr val="tx2">
              <a:alpha val="1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组合 215" descr="a4cb4cb9-b374-47b5-9ca5-09badcb9e002"/>
          <p:cNvGrpSpPr/>
          <p:nvPr/>
        </p:nvGrpSpPr>
        <p:grpSpPr>
          <a:xfrm>
            <a:off x="0" y="0"/>
            <a:ext cx="12192001" cy="6871485"/>
            <a:chOff x="0" y="0"/>
            <a:chExt cx="12192001" cy="6871485"/>
          </a:xfrm>
        </p:grpSpPr>
        <p:sp>
          <p:nvSpPr>
            <p:cNvPr id="18" name="任意多边形: 形状 17" descr="cdee0c53-57db-49a0-949b-04c8aa3e8fc4"/>
            <p:cNvSpPr/>
            <p:nvPr/>
          </p:nvSpPr>
          <p:spPr>
            <a:xfrm>
              <a:off x="0" y="0"/>
              <a:ext cx="7514240" cy="6858000"/>
            </a:xfrm>
            <a:custGeom>
              <a:avLst/>
              <a:gdLst>
                <a:gd name="connsiteX0" fmla="*/ 2149946 w 7514240"/>
                <a:gd name="connsiteY0" fmla="*/ 6776283 h 6858000"/>
                <a:gd name="connsiteX1" fmla="*/ 2150702 w 7514240"/>
                <a:gd name="connsiteY1" fmla="*/ 6783276 h 6858000"/>
                <a:gd name="connsiteX2" fmla="*/ 2151321 w 7514240"/>
                <a:gd name="connsiteY2" fmla="*/ 6778813 h 6858000"/>
                <a:gd name="connsiteX3" fmla="*/ 6463137 w 7514240"/>
                <a:gd name="connsiteY3" fmla="*/ 4736327 h 6858000"/>
                <a:gd name="connsiteX4" fmla="*/ 7478318 w 7514240"/>
                <a:gd name="connsiteY4" fmla="*/ 5559795 h 6858000"/>
                <a:gd name="connsiteX5" fmla="*/ 6898942 w 7514240"/>
                <a:gd name="connsiteY5" fmla="*/ 6826999 h 6858000"/>
                <a:gd name="connsiteX6" fmla="*/ 6826918 w 7514240"/>
                <a:gd name="connsiteY6" fmla="*/ 6858000 h 6858000"/>
                <a:gd name="connsiteX7" fmla="*/ 5996519 w 7514240"/>
                <a:gd name="connsiteY7" fmla="*/ 6858000 h 6858000"/>
                <a:gd name="connsiteX8" fmla="*/ 5947484 w 7514240"/>
                <a:gd name="connsiteY8" fmla="*/ 6838011 h 6858000"/>
                <a:gd name="connsiteX9" fmla="*/ 5344661 w 7514240"/>
                <a:gd name="connsiteY9" fmla="*/ 6115992 h 6858000"/>
                <a:gd name="connsiteX10" fmla="*/ 5379640 w 7514240"/>
                <a:gd name="connsiteY10" fmla="*/ 5450215 h 6858000"/>
                <a:gd name="connsiteX11" fmla="*/ 6254302 w 7514240"/>
                <a:gd name="connsiteY11" fmla="*/ 5724846 h 6858000"/>
                <a:gd name="connsiteX12" fmla="*/ 6122062 w 7514240"/>
                <a:gd name="connsiteY12" fmla="*/ 4774347 h 6858000"/>
                <a:gd name="connsiteX13" fmla="*/ 6133391 w 7514240"/>
                <a:gd name="connsiteY13" fmla="*/ 4771065 h 6858000"/>
                <a:gd name="connsiteX14" fmla="*/ 6463137 w 7514240"/>
                <a:gd name="connsiteY14" fmla="*/ 4736327 h 6858000"/>
                <a:gd name="connsiteX15" fmla="*/ 4937358 w 7514240"/>
                <a:gd name="connsiteY15" fmla="*/ 249550 h 6858000"/>
                <a:gd name="connsiteX16" fmla="*/ 4764445 w 7514240"/>
                <a:gd name="connsiteY16" fmla="*/ 1384789 h 6858000"/>
                <a:gd name="connsiteX17" fmla="*/ 3861863 w 7514240"/>
                <a:gd name="connsiteY17" fmla="*/ 2078736 h 6858000"/>
                <a:gd name="connsiteX18" fmla="*/ 4057870 w 7514240"/>
                <a:gd name="connsiteY18" fmla="*/ 999649 h 6858000"/>
                <a:gd name="connsiteX19" fmla="*/ 4937358 w 7514240"/>
                <a:gd name="connsiteY19" fmla="*/ 249550 h 6858000"/>
                <a:gd name="connsiteX20" fmla="*/ 553271 w 7514240"/>
                <a:gd name="connsiteY20" fmla="*/ 0 h 6858000"/>
                <a:gd name="connsiteX21" fmla="*/ 925412 w 7514240"/>
                <a:gd name="connsiteY21" fmla="*/ 0 h 6858000"/>
                <a:gd name="connsiteX22" fmla="*/ 870697 w 7514240"/>
                <a:gd name="connsiteY22" fmla="*/ 177859 h 6858000"/>
                <a:gd name="connsiteX23" fmla="*/ 486362 w 7514240"/>
                <a:gd name="connsiteY23" fmla="*/ 1501674 h 6858000"/>
                <a:gd name="connsiteX24" fmla="*/ 571736 w 7514240"/>
                <a:gd name="connsiteY24" fmla="*/ 1900249 h 6858000"/>
                <a:gd name="connsiteX25" fmla="*/ 1482799 w 7514240"/>
                <a:gd name="connsiteY25" fmla="*/ 2441155 h 6858000"/>
                <a:gd name="connsiteX26" fmla="*/ 2408038 w 7514240"/>
                <a:gd name="connsiteY26" fmla="*/ 1160056 h 6858000"/>
                <a:gd name="connsiteX27" fmla="*/ 3105511 w 7514240"/>
                <a:gd name="connsiteY27" fmla="*/ 661869 h 6858000"/>
                <a:gd name="connsiteX28" fmla="*/ 3689135 w 7514240"/>
                <a:gd name="connsiteY28" fmla="*/ 64007 h 6858000"/>
                <a:gd name="connsiteX29" fmla="*/ 4101949 w 7514240"/>
                <a:gd name="connsiteY29" fmla="*/ 64007 h 6858000"/>
                <a:gd name="connsiteX30" fmla="*/ 3432891 w 7514240"/>
                <a:gd name="connsiteY30" fmla="*/ 846917 h 6858000"/>
                <a:gd name="connsiteX31" fmla="*/ 2578848 w 7514240"/>
                <a:gd name="connsiteY31" fmla="*/ 1402062 h 6858000"/>
                <a:gd name="connsiteX32" fmla="*/ 1710503 w 7514240"/>
                <a:gd name="connsiteY32" fmla="*/ 2711639 h 6858000"/>
                <a:gd name="connsiteX33" fmla="*/ 1795427 w 7514240"/>
                <a:gd name="connsiteY33" fmla="*/ 3497145 h 6858000"/>
                <a:gd name="connsiteX34" fmla="*/ 1902792 w 7514240"/>
                <a:gd name="connsiteY34" fmla="*/ 3409523 h 6858000"/>
                <a:gd name="connsiteX35" fmla="*/ 1932630 w 7514240"/>
                <a:gd name="connsiteY35" fmla="*/ 3389758 h 6858000"/>
                <a:gd name="connsiteX36" fmla="*/ 1905811 w 7514240"/>
                <a:gd name="connsiteY36" fmla="*/ 3191036 h 6858000"/>
                <a:gd name="connsiteX37" fmla="*/ 1913626 w 7514240"/>
                <a:gd name="connsiteY37" fmla="*/ 2972092 h 6858000"/>
                <a:gd name="connsiteX38" fmla="*/ 2094774 w 7514240"/>
                <a:gd name="connsiteY38" fmla="*/ 2579275 h 6858000"/>
                <a:gd name="connsiteX39" fmla="*/ 2264901 w 7514240"/>
                <a:gd name="connsiteY39" fmla="*/ 2524980 h 6858000"/>
                <a:gd name="connsiteX40" fmla="*/ 2303101 w 7514240"/>
                <a:gd name="connsiteY40" fmla="*/ 2705138 h 6858000"/>
                <a:gd name="connsiteX41" fmla="*/ 2048535 w 7514240"/>
                <a:gd name="connsiteY41" fmla="*/ 3233856 h 6858000"/>
                <a:gd name="connsiteX42" fmla="*/ 1959014 w 7514240"/>
                <a:gd name="connsiteY42" fmla="*/ 3372280 h 6858000"/>
                <a:gd name="connsiteX43" fmla="*/ 2117595 w 7514240"/>
                <a:gd name="connsiteY43" fmla="*/ 3267230 h 6858000"/>
                <a:gd name="connsiteX44" fmla="*/ 2346004 w 7514240"/>
                <a:gd name="connsiteY44" fmla="*/ 3146617 h 6858000"/>
                <a:gd name="connsiteX45" fmla="*/ 2394539 w 7514240"/>
                <a:gd name="connsiteY45" fmla="*/ 3126910 h 6858000"/>
                <a:gd name="connsiteX46" fmla="*/ 2499504 w 7514240"/>
                <a:gd name="connsiteY46" fmla="*/ 3037505 h 6858000"/>
                <a:gd name="connsiteX47" fmla="*/ 2934763 w 7514240"/>
                <a:gd name="connsiteY47" fmla="*/ 2832486 h 6858000"/>
                <a:gd name="connsiteX48" fmla="*/ 3279972 w 7514240"/>
                <a:gd name="connsiteY48" fmla="*/ 2828524 h 6858000"/>
                <a:gd name="connsiteX49" fmla="*/ 3424531 w 7514240"/>
                <a:gd name="connsiteY49" fmla="*/ 2960515 h 6858000"/>
                <a:gd name="connsiteX50" fmla="*/ 3350364 w 7514240"/>
                <a:gd name="connsiteY50" fmla="*/ 3114299 h 6858000"/>
                <a:gd name="connsiteX51" fmla="*/ 3180050 w 7514240"/>
                <a:gd name="connsiteY51" fmla="*/ 3168965 h 6858000"/>
                <a:gd name="connsiteX52" fmla="*/ 2581065 w 7514240"/>
                <a:gd name="connsiteY52" fmla="*/ 3158927 h 6858000"/>
                <a:gd name="connsiteX53" fmla="*/ 2417654 w 7514240"/>
                <a:gd name="connsiteY53" fmla="*/ 3145470 h 6858000"/>
                <a:gd name="connsiteX54" fmla="*/ 2356900 w 7514240"/>
                <a:gd name="connsiteY54" fmla="*/ 3170142 h 6858000"/>
                <a:gd name="connsiteX55" fmla="*/ 2130770 w 7514240"/>
                <a:gd name="connsiteY55" fmla="*/ 3289555 h 6858000"/>
                <a:gd name="connsiteX56" fmla="*/ 1940717 w 7514240"/>
                <a:gd name="connsiteY56" fmla="*/ 3415446 h 6858000"/>
                <a:gd name="connsiteX57" fmla="*/ 2109524 w 7514240"/>
                <a:gd name="connsiteY57" fmla="*/ 3397033 h 6858000"/>
                <a:gd name="connsiteX58" fmla="*/ 2293010 w 7514240"/>
                <a:gd name="connsiteY58" fmla="*/ 3393388 h 6858000"/>
                <a:gd name="connsiteX59" fmla="*/ 2644594 w 7514240"/>
                <a:gd name="connsiteY59" fmla="*/ 3488048 h 6858000"/>
                <a:gd name="connsiteX60" fmla="*/ 2735293 w 7514240"/>
                <a:gd name="connsiteY60" fmla="*/ 3568344 h 6858000"/>
                <a:gd name="connsiteX61" fmla="*/ 2743588 w 7514240"/>
                <a:gd name="connsiteY61" fmla="*/ 3684797 h 6858000"/>
                <a:gd name="connsiteX62" fmla="*/ 2565908 w 7514240"/>
                <a:gd name="connsiteY62" fmla="*/ 3737482 h 6858000"/>
                <a:gd name="connsiteX63" fmla="*/ 2085438 w 7514240"/>
                <a:gd name="connsiteY63" fmla="*/ 3517776 h 6858000"/>
                <a:gd name="connsiteX64" fmla="*/ 1932671 w 7514240"/>
                <a:gd name="connsiteY64" fmla="*/ 3420774 h 6858000"/>
                <a:gd name="connsiteX65" fmla="*/ 1918137 w 7514240"/>
                <a:gd name="connsiteY65" fmla="*/ 3430403 h 6858000"/>
                <a:gd name="connsiteX66" fmla="*/ 1798744 w 7514240"/>
                <a:gd name="connsiteY66" fmla="*/ 3527838 h 6858000"/>
                <a:gd name="connsiteX67" fmla="*/ 1827595 w 7514240"/>
                <a:gd name="connsiteY67" fmla="*/ 3794701 h 6858000"/>
                <a:gd name="connsiteX68" fmla="*/ 1928220 w 7514240"/>
                <a:gd name="connsiteY68" fmla="*/ 3809338 h 6858000"/>
                <a:gd name="connsiteX69" fmla="*/ 2066173 w 7514240"/>
                <a:gd name="connsiteY69" fmla="*/ 3844277 h 6858000"/>
                <a:gd name="connsiteX70" fmla="*/ 2182129 w 7514240"/>
                <a:gd name="connsiteY70" fmla="*/ 3903338 h 6858000"/>
                <a:gd name="connsiteX71" fmla="*/ 2214694 w 7514240"/>
                <a:gd name="connsiteY71" fmla="*/ 4022515 h 6858000"/>
                <a:gd name="connsiteX72" fmla="*/ 2141022 w 7514240"/>
                <a:gd name="connsiteY72" fmla="*/ 4081020 h 6858000"/>
                <a:gd name="connsiteX73" fmla="*/ 2044317 w 7514240"/>
                <a:gd name="connsiteY73" fmla="*/ 4080772 h 6858000"/>
                <a:gd name="connsiteX74" fmla="*/ 1905524 w 7514240"/>
                <a:gd name="connsiteY74" fmla="*/ 4038080 h 6858000"/>
                <a:gd name="connsiteX75" fmla="*/ 1850792 w 7514240"/>
                <a:gd name="connsiteY75" fmla="*/ 4009256 h 6858000"/>
                <a:gd name="connsiteX76" fmla="*/ 1880959 w 7514240"/>
                <a:gd name="connsiteY76" fmla="*/ 4288281 h 6858000"/>
                <a:gd name="connsiteX77" fmla="*/ 1921673 w 7514240"/>
                <a:gd name="connsiteY77" fmla="*/ 4317268 h 6858000"/>
                <a:gd name="connsiteX78" fmla="*/ 1965567 w 7514240"/>
                <a:gd name="connsiteY78" fmla="*/ 4428209 h 6858000"/>
                <a:gd name="connsiteX79" fmla="*/ 1924111 w 7514240"/>
                <a:gd name="connsiteY79" fmla="*/ 4498987 h 6858000"/>
                <a:gd name="connsiteX80" fmla="*/ 1905025 w 7514240"/>
                <a:gd name="connsiteY80" fmla="*/ 4510888 h 6858000"/>
                <a:gd name="connsiteX81" fmla="*/ 2040972 w 7514240"/>
                <a:gd name="connsiteY81" fmla="*/ 5768339 h 6858000"/>
                <a:gd name="connsiteX82" fmla="*/ 2069387 w 7514240"/>
                <a:gd name="connsiteY82" fmla="*/ 5648976 h 6858000"/>
                <a:gd name="connsiteX83" fmla="*/ 2127277 w 7514240"/>
                <a:gd name="connsiteY83" fmla="*/ 5475845 h 6858000"/>
                <a:gd name="connsiteX84" fmla="*/ 2990917 w 7514240"/>
                <a:gd name="connsiteY84" fmla="*/ 4319000 h 6858000"/>
                <a:gd name="connsiteX85" fmla="*/ 3137597 w 7514240"/>
                <a:gd name="connsiteY85" fmla="*/ 5572053 h 6858000"/>
                <a:gd name="connsiteX86" fmla="*/ 3134712 w 7514240"/>
                <a:gd name="connsiteY86" fmla="*/ 5583877 h 6858000"/>
                <a:gd name="connsiteX87" fmla="*/ 3227304 w 7514240"/>
                <a:gd name="connsiteY87" fmla="*/ 5538741 h 6858000"/>
                <a:gd name="connsiteX88" fmla="*/ 4288667 w 7514240"/>
                <a:gd name="connsiteY88" fmla="*/ 5292655 h 6858000"/>
                <a:gd name="connsiteX89" fmla="*/ 3522163 w 7514240"/>
                <a:gd name="connsiteY89" fmla="*/ 6504909 h 6858000"/>
                <a:gd name="connsiteX90" fmla="*/ 2799117 w 7514240"/>
                <a:gd name="connsiteY90" fmla="*/ 6835159 h 6858000"/>
                <a:gd name="connsiteX91" fmla="*/ 2661960 w 7514240"/>
                <a:gd name="connsiteY91" fmla="*/ 6858000 h 6858000"/>
                <a:gd name="connsiteX92" fmla="*/ 2230296 w 7514240"/>
                <a:gd name="connsiteY92" fmla="*/ 6858000 h 6858000"/>
                <a:gd name="connsiteX93" fmla="*/ 2157785 w 7514240"/>
                <a:gd name="connsiteY93" fmla="*/ 6848794 h 6858000"/>
                <a:gd name="connsiteX94" fmla="*/ 2158780 w 7514240"/>
                <a:gd name="connsiteY94" fmla="*/ 6858000 h 6858000"/>
                <a:gd name="connsiteX95" fmla="*/ 843139 w 7514240"/>
                <a:gd name="connsiteY95" fmla="*/ 6858000 h 6858000"/>
                <a:gd name="connsiteX96" fmla="*/ 1030922 w 7514240"/>
                <a:gd name="connsiteY96" fmla="*/ 4792573 h 6858000"/>
                <a:gd name="connsiteX97" fmla="*/ 945835 w 7514240"/>
                <a:gd name="connsiteY97" fmla="*/ 4708921 h 6858000"/>
                <a:gd name="connsiteX98" fmla="*/ 661686 w 7514240"/>
                <a:gd name="connsiteY98" fmla="*/ 4340978 h 6858000"/>
                <a:gd name="connsiteX99" fmla="*/ 660078 w 7514240"/>
                <a:gd name="connsiteY99" fmla="*/ 4191095 h 6858000"/>
                <a:gd name="connsiteX100" fmla="*/ 799126 w 7514240"/>
                <a:gd name="connsiteY100" fmla="*/ 4168373 h 6858000"/>
                <a:gd name="connsiteX101" fmla="*/ 903878 w 7514240"/>
                <a:gd name="connsiteY101" fmla="*/ 4276778 h 6858000"/>
                <a:gd name="connsiteX102" fmla="*/ 1023695 w 7514240"/>
                <a:gd name="connsiteY102" fmla="*/ 4542037 h 6858000"/>
                <a:gd name="connsiteX103" fmla="*/ 1045100 w 7514240"/>
                <a:gd name="connsiteY103" fmla="*/ 4636624 h 6858000"/>
                <a:gd name="connsiteX104" fmla="*/ 1098463 w 7514240"/>
                <a:gd name="connsiteY104" fmla="*/ 4049693 h 6858000"/>
                <a:gd name="connsiteX105" fmla="*/ 799501 w 7514240"/>
                <a:gd name="connsiteY105" fmla="*/ 3736492 h 6858000"/>
                <a:gd name="connsiteX106" fmla="*/ 386686 w 7514240"/>
                <a:gd name="connsiteY106" fmla="*/ 3295261 h 6858000"/>
                <a:gd name="connsiteX107" fmla="*/ 0 w 7514240"/>
                <a:gd name="connsiteY107" fmla="*/ 2815269 h 6858000"/>
                <a:gd name="connsiteX108" fmla="*/ 0 w 7514240"/>
                <a:gd name="connsiteY108" fmla="*/ 2750899 h 6858000"/>
                <a:gd name="connsiteX109" fmla="*/ 102025 w 7514240"/>
                <a:gd name="connsiteY109" fmla="*/ 2626203 h 6858000"/>
                <a:gd name="connsiteX110" fmla="*/ 728367 w 7514240"/>
                <a:gd name="connsiteY110" fmla="*/ 3081735 h 6858000"/>
                <a:gd name="connsiteX111" fmla="*/ 1036019 w 7514240"/>
                <a:gd name="connsiteY111" fmla="*/ 3474295 h 6858000"/>
                <a:gd name="connsiteX112" fmla="*/ 1067071 w 7514240"/>
                <a:gd name="connsiteY112" fmla="*/ 3467556 h 6858000"/>
                <a:gd name="connsiteX113" fmla="*/ 1120361 w 7514240"/>
                <a:gd name="connsiteY113" fmla="*/ 3484295 h 6858000"/>
                <a:gd name="connsiteX114" fmla="*/ 1136469 w 7514240"/>
                <a:gd name="connsiteY114" fmla="*/ 3499782 h 6858000"/>
                <a:gd name="connsiteX115" fmla="*/ 1098463 w 7514240"/>
                <a:gd name="connsiteY115" fmla="*/ 2611963 h 6858000"/>
                <a:gd name="connsiteX116" fmla="*/ 358207 w 7514240"/>
                <a:gd name="connsiteY116" fmla="*/ 2184972 h 6858000"/>
                <a:gd name="connsiteX117" fmla="*/ 116264 w 7514240"/>
                <a:gd name="connsiteY117" fmla="*/ 1786397 h 6858000"/>
                <a:gd name="connsiteX118" fmla="*/ 0 w 7514240"/>
                <a:gd name="connsiteY118" fmla="*/ 1697497 h 6858000"/>
                <a:gd name="connsiteX119" fmla="*/ 0 w 7514240"/>
                <a:gd name="connsiteY119" fmla="*/ 1236308 h 6858000"/>
                <a:gd name="connsiteX120" fmla="*/ 201638 w 7514240"/>
                <a:gd name="connsiteY120" fmla="*/ 1458956 h 6858000"/>
                <a:gd name="connsiteX121" fmla="*/ 386686 w 7514240"/>
                <a:gd name="connsiteY121" fmla="*/ 56219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7514240" h="6858000">
                  <a:moveTo>
                    <a:pt x="2149946" y="6776283"/>
                  </a:moveTo>
                  <a:lnTo>
                    <a:pt x="2150702" y="6783276"/>
                  </a:lnTo>
                  <a:lnTo>
                    <a:pt x="2151321" y="6778813"/>
                  </a:lnTo>
                  <a:close/>
                  <a:moveTo>
                    <a:pt x="6463137" y="4736327"/>
                  </a:moveTo>
                  <a:cubicBezTo>
                    <a:pt x="6932618" y="4758192"/>
                    <a:pt x="7353521" y="5081074"/>
                    <a:pt x="7478318" y="5559795"/>
                  </a:cubicBezTo>
                  <a:cubicBezTo>
                    <a:pt x="7612716" y="6075341"/>
                    <a:pt x="7359149" y="6600792"/>
                    <a:pt x="6898942" y="6826999"/>
                  </a:cubicBezTo>
                  <a:lnTo>
                    <a:pt x="6826918" y="6858000"/>
                  </a:lnTo>
                  <a:lnTo>
                    <a:pt x="5996519" y="6858000"/>
                  </a:lnTo>
                  <a:lnTo>
                    <a:pt x="5947484" y="6838011"/>
                  </a:lnTo>
                  <a:cubicBezTo>
                    <a:pt x="5659379" y="6704145"/>
                    <a:pt x="5431060" y="6447415"/>
                    <a:pt x="5344661" y="6115992"/>
                  </a:cubicBezTo>
                  <a:cubicBezTo>
                    <a:pt x="5284980" y="5886988"/>
                    <a:pt x="5302130" y="5656064"/>
                    <a:pt x="5379640" y="5450215"/>
                  </a:cubicBezTo>
                  <a:lnTo>
                    <a:pt x="6254302" y="5724846"/>
                  </a:lnTo>
                  <a:lnTo>
                    <a:pt x="6122062" y="4774347"/>
                  </a:lnTo>
                  <a:cubicBezTo>
                    <a:pt x="6125839" y="4773294"/>
                    <a:pt x="6129554" y="4772055"/>
                    <a:pt x="6133391" y="4771065"/>
                  </a:cubicBezTo>
                  <a:cubicBezTo>
                    <a:pt x="6243865" y="4742267"/>
                    <a:pt x="6354795" y="4731280"/>
                    <a:pt x="6463137" y="4736327"/>
                  </a:cubicBezTo>
                  <a:close/>
                  <a:moveTo>
                    <a:pt x="4937358" y="249550"/>
                  </a:moveTo>
                  <a:cubicBezTo>
                    <a:pt x="5009731" y="633454"/>
                    <a:pt x="4955560" y="1044038"/>
                    <a:pt x="4764445" y="1384789"/>
                  </a:cubicBezTo>
                  <a:cubicBezTo>
                    <a:pt x="4573391" y="1725478"/>
                    <a:pt x="4242360" y="1990143"/>
                    <a:pt x="3861863" y="2078736"/>
                  </a:cubicBezTo>
                  <a:cubicBezTo>
                    <a:pt x="3731791" y="1726778"/>
                    <a:pt x="3841494" y="1323436"/>
                    <a:pt x="4057870" y="999649"/>
                  </a:cubicBezTo>
                  <a:cubicBezTo>
                    <a:pt x="4274367" y="675861"/>
                    <a:pt x="4590850" y="427418"/>
                    <a:pt x="4937358" y="249550"/>
                  </a:cubicBezTo>
                  <a:close/>
                  <a:moveTo>
                    <a:pt x="553271" y="0"/>
                  </a:moveTo>
                  <a:lnTo>
                    <a:pt x="925412" y="0"/>
                  </a:lnTo>
                  <a:lnTo>
                    <a:pt x="870697" y="177859"/>
                  </a:lnTo>
                  <a:lnTo>
                    <a:pt x="486362" y="1501674"/>
                  </a:lnTo>
                  <a:lnTo>
                    <a:pt x="571736" y="1900249"/>
                  </a:lnTo>
                  <a:lnTo>
                    <a:pt x="1482799" y="2441155"/>
                  </a:lnTo>
                  <a:lnTo>
                    <a:pt x="2408038" y="1160056"/>
                  </a:lnTo>
                  <a:lnTo>
                    <a:pt x="3105511" y="661869"/>
                  </a:lnTo>
                  <a:lnTo>
                    <a:pt x="3689135" y="64007"/>
                  </a:lnTo>
                  <a:lnTo>
                    <a:pt x="4101949" y="64007"/>
                  </a:lnTo>
                  <a:lnTo>
                    <a:pt x="3432891" y="846917"/>
                  </a:lnTo>
                  <a:lnTo>
                    <a:pt x="2578848" y="1402062"/>
                  </a:lnTo>
                  <a:lnTo>
                    <a:pt x="1710503" y="2711639"/>
                  </a:lnTo>
                  <a:lnTo>
                    <a:pt x="1795427" y="3497145"/>
                  </a:lnTo>
                  <a:lnTo>
                    <a:pt x="1902792" y="3409523"/>
                  </a:lnTo>
                  <a:lnTo>
                    <a:pt x="1932630" y="3389758"/>
                  </a:lnTo>
                  <a:lnTo>
                    <a:pt x="1905811" y="3191036"/>
                  </a:lnTo>
                  <a:cubicBezTo>
                    <a:pt x="1901337" y="3117890"/>
                    <a:pt x="1903069" y="3044588"/>
                    <a:pt x="1913626" y="2972092"/>
                  </a:cubicBezTo>
                  <a:cubicBezTo>
                    <a:pt x="1934675" y="2827038"/>
                    <a:pt x="1993056" y="2684769"/>
                    <a:pt x="2094774" y="2579275"/>
                  </a:cubicBezTo>
                  <a:cubicBezTo>
                    <a:pt x="2139411" y="2532967"/>
                    <a:pt x="2209368" y="2492602"/>
                    <a:pt x="2264901" y="2524980"/>
                  </a:cubicBezTo>
                  <a:cubicBezTo>
                    <a:pt x="2321983" y="2558288"/>
                    <a:pt x="2319258" y="2641061"/>
                    <a:pt x="2303101" y="2705138"/>
                  </a:cubicBezTo>
                  <a:cubicBezTo>
                    <a:pt x="2255925" y="2892399"/>
                    <a:pt x="2158813" y="3060960"/>
                    <a:pt x="2048535" y="3233856"/>
                  </a:cubicBezTo>
                  <a:lnTo>
                    <a:pt x="1959014" y="3372280"/>
                  </a:lnTo>
                  <a:lnTo>
                    <a:pt x="2117595" y="3267230"/>
                  </a:lnTo>
                  <a:cubicBezTo>
                    <a:pt x="2191623" y="3223295"/>
                    <a:pt x="2267919" y="3182973"/>
                    <a:pt x="2346004" y="3146617"/>
                  </a:cubicBezTo>
                  <a:lnTo>
                    <a:pt x="2394539" y="3126910"/>
                  </a:lnTo>
                  <a:lnTo>
                    <a:pt x="2499504" y="3037505"/>
                  </a:lnTo>
                  <a:cubicBezTo>
                    <a:pt x="2629111" y="2941288"/>
                    <a:pt x="2777915" y="2870885"/>
                    <a:pt x="2934763" y="2832486"/>
                  </a:cubicBezTo>
                  <a:cubicBezTo>
                    <a:pt x="3047934" y="2804750"/>
                    <a:pt x="3168782" y="2793854"/>
                    <a:pt x="3279972" y="2828524"/>
                  </a:cubicBezTo>
                  <a:cubicBezTo>
                    <a:pt x="3345473" y="2848954"/>
                    <a:pt x="3411964" y="2893033"/>
                    <a:pt x="3424531" y="2960515"/>
                  </a:cubicBezTo>
                  <a:cubicBezTo>
                    <a:pt x="3435551" y="3019701"/>
                    <a:pt x="3399952" y="3080125"/>
                    <a:pt x="3350364" y="3114299"/>
                  </a:cubicBezTo>
                  <a:cubicBezTo>
                    <a:pt x="3300836" y="3148473"/>
                    <a:pt x="3239731" y="3161102"/>
                    <a:pt x="3180050" y="3168965"/>
                  </a:cubicBezTo>
                  <a:cubicBezTo>
                    <a:pt x="2982992" y="3194967"/>
                    <a:pt x="2784017" y="3177195"/>
                    <a:pt x="2581065" y="3158927"/>
                  </a:cubicBezTo>
                  <a:lnTo>
                    <a:pt x="2417654" y="3145470"/>
                  </a:lnTo>
                  <a:lnTo>
                    <a:pt x="2356900" y="3170142"/>
                  </a:lnTo>
                  <a:cubicBezTo>
                    <a:pt x="2279590" y="3206142"/>
                    <a:pt x="2204055" y="3246062"/>
                    <a:pt x="2130770" y="3289555"/>
                  </a:cubicBezTo>
                  <a:lnTo>
                    <a:pt x="1940717" y="3415446"/>
                  </a:lnTo>
                  <a:lnTo>
                    <a:pt x="2109524" y="3397033"/>
                  </a:lnTo>
                  <a:cubicBezTo>
                    <a:pt x="2170614" y="3392336"/>
                    <a:pt x="2231811" y="3390353"/>
                    <a:pt x="2293010" y="3393388"/>
                  </a:cubicBezTo>
                  <a:cubicBezTo>
                    <a:pt x="2415404" y="3399455"/>
                    <a:pt x="2538606" y="3426447"/>
                    <a:pt x="2644594" y="3488048"/>
                  </a:cubicBezTo>
                  <a:cubicBezTo>
                    <a:pt x="2679882" y="3508540"/>
                    <a:pt x="2713872" y="3533614"/>
                    <a:pt x="2735293" y="3568344"/>
                  </a:cubicBezTo>
                  <a:cubicBezTo>
                    <a:pt x="2756712" y="3603076"/>
                    <a:pt x="2763337" y="3649137"/>
                    <a:pt x="2743588" y="3684797"/>
                  </a:cubicBezTo>
                  <a:cubicBezTo>
                    <a:pt x="2711519" y="3742497"/>
                    <a:pt x="2630974" y="3748316"/>
                    <a:pt x="2565908" y="3737482"/>
                  </a:cubicBezTo>
                  <a:cubicBezTo>
                    <a:pt x="2393598" y="3708786"/>
                    <a:pt x="2241763" y="3617651"/>
                    <a:pt x="2085438" y="3517776"/>
                  </a:cubicBezTo>
                  <a:lnTo>
                    <a:pt x="1932671" y="3420774"/>
                  </a:lnTo>
                  <a:lnTo>
                    <a:pt x="1918137" y="3430403"/>
                  </a:lnTo>
                  <a:lnTo>
                    <a:pt x="1798744" y="3527838"/>
                  </a:lnTo>
                  <a:lnTo>
                    <a:pt x="1827595" y="3794701"/>
                  </a:lnTo>
                  <a:lnTo>
                    <a:pt x="1928220" y="3809338"/>
                  </a:lnTo>
                  <a:cubicBezTo>
                    <a:pt x="1974770" y="3818584"/>
                    <a:pt x="2020839" y="3830238"/>
                    <a:pt x="2066173" y="3844277"/>
                  </a:cubicBezTo>
                  <a:cubicBezTo>
                    <a:pt x="2108022" y="3857216"/>
                    <a:pt x="2150554" y="3873003"/>
                    <a:pt x="2182129" y="3903338"/>
                  </a:cubicBezTo>
                  <a:cubicBezTo>
                    <a:pt x="2213702" y="3933674"/>
                    <a:pt x="2231658" y="3982150"/>
                    <a:pt x="2214694" y="4022515"/>
                  </a:cubicBezTo>
                  <a:cubicBezTo>
                    <a:pt x="2202126" y="4052480"/>
                    <a:pt x="2172472" y="4072910"/>
                    <a:pt x="2141022" y="4081020"/>
                  </a:cubicBezTo>
                  <a:cubicBezTo>
                    <a:pt x="2109570" y="4089130"/>
                    <a:pt x="2076264" y="4086405"/>
                    <a:pt x="2044317" y="4080772"/>
                  </a:cubicBezTo>
                  <a:cubicBezTo>
                    <a:pt x="1996198" y="4072212"/>
                    <a:pt x="1950300" y="4057385"/>
                    <a:pt x="1905524" y="4038080"/>
                  </a:cubicBezTo>
                  <a:lnTo>
                    <a:pt x="1850792" y="4009256"/>
                  </a:lnTo>
                  <a:lnTo>
                    <a:pt x="1880959" y="4288281"/>
                  </a:lnTo>
                  <a:lnTo>
                    <a:pt x="1921673" y="4317268"/>
                  </a:lnTo>
                  <a:cubicBezTo>
                    <a:pt x="1951390" y="4345932"/>
                    <a:pt x="1971325" y="4387287"/>
                    <a:pt x="1965567" y="4428209"/>
                  </a:cubicBezTo>
                  <a:cubicBezTo>
                    <a:pt x="1961605" y="4456409"/>
                    <a:pt x="1945880" y="4480678"/>
                    <a:pt x="1924111" y="4498987"/>
                  </a:cubicBezTo>
                  <a:lnTo>
                    <a:pt x="1905025" y="4510888"/>
                  </a:lnTo>
                  <a:lnTo>
                    <a:pt x="2040972" y="5768339"/>
                  </a:lnTo>
                  <a:lnTo>
                    <a:pt x="2069387" y="5648976"/>
                  </a:lnTo>
                  <a:cubicBezTo>
                    <a:pt x="2086145" y="5590470"/>
                    <a:pt x="2105524" y="5532631"/>
                    <a:pt x="2127277" y="5475845"/>
                  </a:cubicBezTo>
                  <a:cubicBezTo>
                    <a:pt x="2301367" y="5021614"/>
                    <a:pt x="2618097" y="4631459"/>
                    <a:pt x="2990917" y="4319000"/>
                  </a:cubicBezTo>
                  <a:cubicBezTo>
                    <a:pt x="3160960" y="4710602"/>
                    <a:pt x="3218618" y="5153918"/>
                    <a:pt x="3137597" y="5572053"/>
                  </a:cubicBezTo>
                  <a:lnTo>
                    <a:pt x="3134712" y="5583877"/>
                  </a:lnTo>
                  <a:lnTo>
                    <a:pt x="3227304" y="5538741"/>
                  </a:lnTo>
                  <a:cubicBezTo>
                    <a:pt x="3559796" y="5391417"/>
                    <a:pt x="3924546" y="5315082"/>
                    <a:pt x="4288667" y="5292655"/>
                  </a:cubicBezTo>
                  <a:cubicBezTo>
                    <a:pt x="4179149" y="5768122"/>
                    <a:pt x="3911452" y="6210777"/>
                    <a:pt x="3522163" y="6504909"/>
                  </a:cubicBezTo>
                  <a:cubicBezTo>
                    <a:pt x="3309237" y="6665763"/>
                    <a:pt x="3059855" y="6779606"/>
                    <a:pt x="2799117" y="6835159"/>
                  </a:cubicBezTo>
                  <a:lnTo>
                    <a:pt x="2661960" y="6858000"/>
                  </a:lnTo>
                  <a:lnTo>
                    <a:pt x="2230296" y="6858000"/>
                  </a:lnTo>
                  <a:lnTo>
                    <a:pt x="2157785" y="6848794"/>
                  </a:lnTo>
                  <a:lnTo>
                    <a:pt x="2158780" y="6858000"/>
                  </a:lnTo>
                  <a:lnTo>
                    <a:pt x="843139" y="6858000"/>
                  </a:lnTo>
                  <a:lnTo>
                    <a:pt x="1030922" y="4792573"/>
                  </a:lnTo>
                  <a:lnTo>
                    <a:pt x="945835" y="4708921"/>
                  </a:lnTo>
                  <a:cubicBezTo>
                    <a:pt x="826360" y="4591584"/>
                    <a:pt x="720517" y="4480507"/>
                    <a:pt x="661686" y="4340978"/>
                  </a:cubicBezTo>
                  <a:cubicBezTo>
                    <a:pt x="641256" y="4292688"/>
                    <a:pt x="628441" y="4232884"/>
                    <a:pt x="660078" y="4191095"/>
                  </a:cubicBezTo>
                  <a:cubicBezTo>
                    <a:pt x="690846" y="4150544"/>
                    <a:pt x="753436" y="4145962"/>
                    <a:pt x="799126" y="4168373"/>
                  </a:cubicBezTo>
                  <a:cubicBezTo>
                    <a:pt x="844815" y="4190846"/>
                    <a:pt x="876823" y="4233626"/>
                    <a:pt x="903878" y="4276778"/>
                  </a:cubicBezTo>
                  <a:cubicBezTo>
                    <a:pt x="955634" y="4359210"/>
                    <a:pt x="995905" y="4448762"/>
                    <a:pt x="1023695" y="4542037"/>
                  </a:cubicBezTo>
                  <a:lnTo>
                    <a:pt x="1045100" y="4636624"/>
                  </a:lnTo>
                  <a:lnTo>
                    <a:pt x="1098463" y="4049693"/>
                  </a:lnTo>
                  <a:lnTo>
                    <a:pt x="799501" y="3736492"/>
                  </a:lnTo>
                  <a:lnTo>
                    <a:pt x="386686" y="3295261"/>
                  </a:lnTo>
                  <a:lnTo>
                    <a:pt x="0" y="2815269"/>
                  </a:lnTo>
                  <a:lnTo>
                    <a:pt x="0" y="2750899"/>
                  </a:lnTo>
                  <a:lnTo>
                    <a:pt x="102025" y="2626203"/>
                  </a:lnTo>
                  <a:lnTo>
                    <a:pt x="728367" y="3081735"/>
                  </a:lnTo>
                  <a:lnTo>
                    <a:pt x="1036019" y="3474295"/>
                  </a:lnTo>
                  <a:lnTo>
                    <a:pt x="1067071" y="3467556"/>
                  </a:lnTo>
                  <a:cubicBezTo>
                    <a:pt x="1086078" y="3467958"/>
                    <a:pt x="1104233" y="3474226"/>
                    <a:pt x="1120361" y="3484295"/>
                  </a:cubicBezTo>
                  <a:lnTo>
                    <a:pt x="1136469" y="3499782"/>
                  </a:lnTo>
                  <a:lnTo>
                    <a:pt x="1098463" y="2611963"/>
                  </a:lnTo>
                  <a:lnTo>
                    <a:pt x="358207" y="2184972"/>
                  </a:lnTo>
                  <a:lnTo>
                    <a:pt x="116264" y="1786397"/>
                  </a:lnTo>
                  <a:lnTo>
                    <a:pt x="0" y="1697497"/>
                  </a:lnTo>
                  <a:lnTo>
                    <a:pt x="0" y="1236308"/>
                  </a:lnTo>
                  <a:lnTo>
                    <a:pt x="201638" y="1458956"/>
                  </a:lnTo>
                  <a:lnTo>
                    <a:pt x="386686" y="562194"/>
                  </a:lnTo>
                  <a:close/>
                </a:path>
              </a:pathLst>
            </a:custGeom>
            <a:solidFill>
              <a:schemeClr val="accent2">
                <a:alpha val="15000"/>
              </a:scheme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 descr="d9e419a7-6bd2-44ac-a550-baba26d07cb6"/>
            <p:cNvSpPr/>
            <p:nvPr/>
          </p:nvSpPr>
          <p:spPr>
            <a:xfrm>
              <a:off x="1" y="0"/>
              <a:ext cx="747203" cy="6858000"/>
            </a:xfrm>
            <a:custGeom>
              <a:avLst/>
              <a:gdLst>
                <a:gd name="connsiteX0" fmla="*/ 0 w 747203"/>
                <a:gd name="connsiteY0" fmla="*/ 0 h 6858000"/>
                <a:gd name="connsiteX1" fmla="*/ 747203 w 747203"/>
                <a:gd name="connsiteY1" fmla="*/ 0 h 6858000"/>
                <a:gd name="connsiteX2" fmla="*/ 360769 w 747203"/>
                <a:gd name="connsiteY2" fmla="*/ 6858000 h 6858000"/>
                <a:gd name="connsiteX3" fmla="*/ 0 w 747203"/>
                <a:gd name="connsiteY3" fmla="*/ 6858000 h 6858000"/>
                <a:gd name="connsiteX4" fmla="*/ 0 w 747203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7203" h="6858000">
                  <a:moveTo>
                    <a:pt x="0" y="0"/>
                  </a:moveTo>
                  <a:lnTo>
                    <a:pt x="747203" y="0"/>
                  </a:lnTo>
                  <a:lnTo>
                    <a:pt x="360769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任意多边形: 形状 19" descr="fee3d3f7-f92a-4edb-9fc2-bb1d9b194fd3"/>
            <p:cNvSpPr/>
            <p:nvPr/>
          </p:nvSpPr>
          <p:spPr>
            <a:xfrm>
              <a:off x="11431660" y="0"/>
              <a:ext cx="760340" cy="6858000"/>
            </a:xfrm>
            <a:custGeom>
              <a:avLst/>
              <a:gdLst>
                <a:gd name="connsiteX0" fmla="*/ 386433 w 760340"/>
                <a:gd name="connsiteY0" fmla="*/ 0 h 6858000"/>
                <a:gd name="connsiteX1" fmla="*/ 760340 w 760340"/>
                <a:gd name="connsiteY1" fmla="*/ 0 h 6858000"/>
                <a:gd name="connsiteX2" fmla="*/ 760340 w 760340"/>
                <a:gd name="connsiteY2" fmla="*/ 6858000 h 6858000"/>
                <a:gd name="connsiteX3" fmla="*/ 0 w 760340"/>
                <a:gd name="connsiteY3" fmla="*/ 6858000 h 6858000"/>
                <a:gd name="connsiteX4" fmla="*/ 386433 w 76034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0340" h="6858000">
                  <a:moveTo>
                    <a:pt x="386433" y="0"/>
                  </a:moveTo>
                  <a:lnTo>
                    <a:pt x="760340" y="0"/>
                  </a:lnTo>
                  <a:lnTo>
                    <a:pt x="760340" y="6858000"/>
                  </a:lnTo>
                  <a:lnTo>
                    <a:pt x="0" y="6858000"/>
                  </a:lnTo>
                  <a:lnTo>
                    <a:pt x="386433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: 形状 20" descr="803a10f2-a48b-4ca5-b0b3-52cb092b2afe"/>
            <p:cNvSpPr/>
            <p:nvPr/>
          </p:nvSpPr>
          <p:spPr>
            <a:xfrm>
              <a:off x="0" y="4759479"/>
              <a:ext cx="2737664" cy="2098521"/>
            </a:xfrm>
            <a:custGeom>
              <a:avLst/>
              <a:gdLst>
                <a:gd name="connsiteX0" fmla="*/ 0 w 2688732"/>
                <a:gd name="connsiteY0" fmla="*/ 0 h 2061013"/>
                <a:gd name="connsiteX1" fmla="*/ 32548 w 2688732"/>
                <a:gd name="connsiteY1" fmla="*/ 63572 h 2061013"/>
                <a:gd name="connsiteX2" fmla="*/ 267846 w 2688732"/>
                <a:gd name="connsiteY2" fmla="*/ 416980 h 2061013"/>
                <a:gd name="connsiteX3" fmla="*/ 930248 w 2688732"/>
                <a:gd name="connsiteY3" fmla="*/ 935238 h 2061013"/>
                <a:gd name="connsiteX4" fmla="*/ 1837614 w 2688732"/>
                <a:gd name="connsiteY4" fmla="*/ 1160224 h 2061013"/>
                <a:gd name="connsiteX5" fmla="*/ 2635819 w 2688732"/>
                <a:gd name="connsiteY5" fmla="*/ 1915050 h 2061013"/>
                <a:gd name="connsiteX6" fmla="*/ 2688732 w 2688732"/>
                <a:gd name="connsiteY6" fmla="*/ 2061013 h 2061013"/>
                <a:gd name="connsiteX7" fmla="*/ 2518813 w 2688732"/>
                <a:gd name="connsiteY7" fmla="*/ 2061013 h 2061013"/>
                <a:gd name="connsiteX8" fmla="*/ 2458789 w 2688732"/>
                <a:gd name="connsiteY8" fmla="*/ 1907583 h 2061013"/>
                <a:gd name="connsiteX9" fmla="*/ 1848409 w 2688732"/>
                <a:gd name="connsiteY9" fmla="*/ 1310279 h 2061013"/>
                <a:gd name="connsiteX10" fmla="*/ 1027110 w 2688732"/>
                <a:gd name="connsiteY10" fmla="*/ 1099850 h 2061013"/>
                <a:gd name="connsiteX11" fmla="*/ 125223 w 2688732"/>
                <a:gd name="connsiteY11" fmla="*/ 458040 h 2061013"/>
                <a:gd name="connsiteX12" fmla="*/ 0 w 2688732"/>
                <a:gd name="connsiteY12" fmla="*/ 281291 h 20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8732" h="2061013">
                  <a:moveTo>
                    <a:pt x="0" y="0"/>
                  </a:moveTo>
                  <a:lnTo>
                    <a:pt x="32548" y="63572"/>
                  </a:lnTo>
                  <a:cubicBezTo>
                    <a:pt x="102770" y="186793"/>
                    <a:pt x="179874" y="305758"/>
                    <a:pt x="267846" y="416980"/>
                  </a:cubicBezTo>
                  <a:cubicBezTo>
                    <a:pt x="443789" y="639377"/>
                    <a:pt x="666528" y="830903"/>
                    <a:pt x="930248" y="935238"/>
                  </a:cubicBezTo>
                  <a:cubicBezTo>
                    <a:pt x="1220394" y="1050075"/>
                    <a:pt x="1544000" y="1054472"/>
                    <a:pt x="1837614" y="1160224"/>
                  </a:cubicBezTo>
                  <a:cubicBezTo>
                    <a:pt x="2192128" y="1287895"/>
                    <a:pt x="2483858" y="1571273"/>
                    <a:pt x="2635819" y="1915050"/>
                  </a:cubicBezTo>
                  <a:lnTo>
                    <a:pt x="2688732" y="2061013"/>
                  </a:lnTo>
                  <a:lnTo>
                    <a:pt x="2518813" y="2061013"/>
                  </a:lnTo>
                  <a:lnTo>
                    <a:pt x="2458789" y="1907583"/>
                  </a:lnTo>
                  <a:cubicBezTo>
                    <a:pt x="2333895" y="1644704"/>
                    <a:pt x="2116605" y="1424610"/>
                    <a:pt x="1848409" y="1310279"/>
                  </a:cubicBezTo>
                  <a:cubicBezTo>
                    <a:pt x="1588059" y="1199301"/>
                    <a:pt x="1297327" y="1184012"/>
                    <a:pt x="1027110" y="1099850"/>
                  </a:cubicBezTo>
                  <a:cubicBezTo>
                    <a:pt x="667969" y="988023"/>
                    <a:pt x="359048" y="754576"/>
                    <a:pt x="125223" y="458040"/>
                  </a:cubicBezTo>
                  <a:lnTo>
                    <a:pt x="0" y="281291"/>
                  </a:lnTo>
                  <a:close/>
                </a:path>
              </a:pathLst>
            </a:custGeom>
            <a:solidFill>
              <a:schemeClr val="accent3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2" name="组合 21" descr="0e180dbf-fced-49d9-9677-85ba3035685b"/>
            <p:cNvGrpSpPr/>
            <p:nvPr/>
          </p:nvGrpSpPr>
          <p:grpSpPr>
            <a:xfrm>
              <a:off x="686508" y="4277985"/>
              <a:ext cx="1512545" cy="2153240"/>
              <a:chOff x="292415" y="4015769"/>
              <a:chExt cx="1653244" cy="2353537"/>
            </a:xfrm>
          </p:grpSpPr>
          <p:grpSp>
            <p:nvGrpSpPr>
              <p:cNvPr id="184" name="组合 183" descr="0de37754-5422-494c-8c2c-2de884b09d38"/>
              <p:cNvGrpSpPr/>
              <p:nvPr/>
            </p:nvGrpSpPr>
            <p:grpSpPr>
              <a:xfrm>
                <a:off x="292415" y="4375255"/>
                <a:ext cx="1653244" cy="1994051"/>
                <a:chOff x="1936016" y="4044949"/>
                <a:chExt cx="1623695" cy="1958410"/>
              </a:xfrm>
            </p:grpSpPr>
            <p:sp>
              <p:nvSpPr>
                <p:cNvPr id="193" name="任意多边形: 形状 192" descr="a0a82908-a0b8-4560-a2e3-23ef7837b600"/>
                <p:cNvSpPr/>
                <p:nvPr/>
              </p:nvSpPr>
              <p:spPr>
                <a:xfrm>
                  <a:off x="2804892" y="5273116"/>
                  <a:ext cx="268524" cy="197870"/>
                </a:xfrm>
                <a:custGeom>
                  <a:avLst/>
                  <a:gdLst>
                    <a:gd name="connsiteX0" fmla="*/ 57736 w 268524"/>
                    <a:gd name="connsiteY0" fmla="*/ 21806 h 197870"/>
                    <a:gd name="connsiteX1" fmla="*/ 3713 w 268524"/>
                    <a:gd name="connsiteY1" fmla="*/ 129219 h 197870"/>
                    <a:gd name="connsiteX2" fmla="*/ 9379 w 268524"/>
                    <a:gd name="connsiteY2" fmla="*/ 173718 h 197870"/>
                    <a:gd name="connsiteX3" fmla="*/ 54024 w 268524"/>
                    <a:gd name="connsiteY3" fmla="*/ 161555 h 197870"/>
                    <a:gd name="connsiteX4" fmla="*/ 87630 w 268524"/>
                    <a:gd name="connsiteY4" fmla="*/ 123504 h 197870"/>
                    <a:gd name="connsiteX5" fmla="*/ 109953 w 268524"/>
                    <a:gd name="connsiteY5" fmla="*/ 170738 h 197870"/>
                    <a:gd name="connsiteX6" fmla="*/ 151277 w 268524"/>
                    <a:gd name="connsiteY6" fmla="*/ 197701 h 197870"/>
                    <a:gd name="connsiteX7" fmla="*/ 183418 w 268524"/>
                    <a:gd name="connsiteY7" fmla="*/ 160432 h 197870"/>
                    <a:gd name="connsiteX8" fmla="*/ 173600 w 268524"/>
                    <a:gd name="connsiteY8" fmla="*/ 108655 h 197870"/>
                    <a:gd name="connsiteX9" fmla="*/ 221567 w 268524"/>
                    <a:gd name="connsiteY9" fmla="*/ 128682 h 197870"/>
                    <a:gd name="connsiteX10" fmla="*/ 265723 w 268524"/>
                    <a:gd name="connsiteY10" fmla="*/ 107581 h 197870"/>
                    <a:gd name="connsiteX11" fmla="*/ 249262 w 268524"/>
                    <a:gd name="connsiteY11" fmla="*/ 53019 h 197870"/>
                    <a:gd name="connsiteX12" fmla="*/ 62279 w 268524"/>
                    <a:gd name="connsiteY12" fmla="*/ 12917 h 197870"/>
                    <a:gd name="connsiteX13" fmla="*/ 57736 w 268524"/>
                    <a:gd name="connsiteY13" fmla="*/ 21806 h 197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8524" h="197870">
                      <a:moveTo>
                        <a:pt x="57736" y="21806"/>
                      </a:moveTo>
                      <a:cubicBezTo>
                        <a:pt x="33802" y="54191"/>
                        <a:pt x="15485" y="90679"/>
                        <a:pt x="3713" y="129219"/>
                      </a:cubicBezTo>
                      <a:cubicBezTo>
                        <a:pt x="-928" y="144459"/>
                        <a:pt x="-3272" y="163998"/>
                        <a:pt x="9379" y="173718"/>
                      </a:cubicBezTo>
                      <a:cubicBezTo>
                        <a:pt x="22909" y="184073"/>
                        <a:pt x="42936" y="174500"/>
                        <a:pt x="54024" y="161555"/>
                      </a:cubicBezTo>
                      <a:cubicBezTo>
                        <a:pt x="65112" y="148611"/>
                        <a:pt x="72830" y="132004"/>
                        <a:pt x="87630" y="123504"/>
                      </a:cubicBezTo>
                      <a:cubicBezTo>
                        <a:pt x="97057" y="138158"/>
                        <a:pt x="101356" y="155547"/>
                        <a:pt x="109953" y="170738"/>
                      </a:cubicBezTo>
                      <a:cubicBezTo>
                        <a:pt x="118550" y="185880"/>
                        <a:pt x="133937" y="199558"/>
                        <a:pt x="151277" y="197701"/>
                      </a:cubicBezTo>
                      <a:cubicBezTo>
                        <a:pt x="168910" y="195796"/>
                        <a:pt x="181415" y="178065"/>
                        <a:pt x="183418" y="160432"/>
                      </a:cubicBezTo>
                      <a:cubicBezTo>
                        <a:pt x="185420" y="142798"/>
                        <a:pt x="179461" y="125360"/>
                        <a:pt x="173600" y="108655"/>
                      </a:cubicBezTo>
                      <a:cubicBezTo>
                        <a:pt x="188595" y="117594"/>
                        <a:pt x="204177" y="126728"/>
                        <a:pt x="221567" y="128682"/>
                      </a:cubicBezTo>
                      <a:cubicBezTo>
                        <a:pt x="238907" y="130685"/>
                        <a:pt x="258592" y="123504"/>
                        <a:pt x="265723" y="107581"/>
                      </a:cubicBezTo>
                      <a:cubicBezTo>
                        <a:pt x="273930" y="89214"/>
                        <a:pt x="262793" y="67917"/>
                        <a:pt x="249262" y="53019"/>
                      </a:cubicBezTo>
                      <a:cubicBezTo>
                        <a:pt x="203542" y="2610"/>
                        <a:pt x="124656" y="-14291"/>
                        <a:pt x="62279" y="12917"/>
                      </a:cubicBezTo>
                      <a:cubicBezTo>
                        <a:pt x="66138" y="13796"/>
                        <a:pt x="66187" y="10425"/>
                        <a:pt x="57736" y="21806"/>
                      </a:cubicBezTo>
                      <a:close/>
                    </a:path>
                  </a:pathLst>
                </a:custGeom>
                <a:solidFill>
                  <a:srgbClr val="F77152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94" name="任意多边形: 形状 193" descr="a2520974-417f-4364-be26-eb47695de123"/>
                <p:cNvSpPr/>
                <p:nvPr/>
              </p:nvSpPr>
              <p:spPr>
                <a:xfrm>
                  <a:off x="2556119" y="5337642"/>
                  <a:ext cx="268524" cy="197870"/>
                </a:xfrm>
                <a:custGeom>
                  <a:avLst/>
                  <a:gdLst>
                    <a:gd name="connsiteX0" fmla="*/ 57736 w 268524"/>
                    <a:gd name="connsiteY0" fmla="*/ 21806 h 197870"/>
                    <a:gd name="connsiteX1" fmla="*/ 3713 w 268524"/>
                    <a:gd name="connsiteY1" fmla="*/ 129219 h 197870"/>
                    <a:gd name="connsiteX2" fmla="*/ 9379 w 268524"/>
                    <a:gd name="connsiteY2" fmla="*/ 173718 h 197870"/>
                    <a:gd name="connsiteX3" fmla="*/ 54024 w 268524"/>
                    <a:gd name="connsiteY3" fmla="*/ 161555 h 197870"/>
                    <a:gd name="connsiteX4" fmla="*/ 87630 w 268524"/>
                    <a:gd name="connsiteY4" fmla="*/ 123504 h 197870"/>
                    <a:gd name="connsiteX5" fmla="*/ 109953 w 268524"/>
                    <a:gd name="connsiteY5" fmla="*/ 170738 h 197870"/>
                    <a:gd name="connsiteX6" fmla="*/ 151277 w 268524"/>
                    <a:gd name="connsiteY6" fmla="*/ 197701 h 197870"/>
                    <a:gd name="connsiteX7" fmla="*/ 183417 w 268524"/>
                    <a:gd name="connsiteY7" fmla="*/ 160432 h 197870"/>
                    <a:gd name="connsiteX8" fmla="*/ 173600 w 268524"/>
                    <a:gd name="connsiteY8" fmla="*/ 108655 h 197870"/>
                    <a:gd name="connsiteX9" fmla="*/ 221566 w 268524"/>
                    <a:gd name="connsiteY9" fmla="*/ 128682 h 197870"/>
                    <a:gd name="connsiteX10" fmla="*/ 265723 w 268524"/>
                    <a:gd name="connsiteY10" fmla="*/ 107580 h 197870"/>
                    <a:gd name="connsiteX11" fmla="*/ 249262 w 268524"/>
                    <a:gd name="connsiteY11" fmla="*/ 53019 h 197870"/>
                    <a:gd name="connsiteX12" fmla="*/ 62279 w 268524"/>
                    <a:gd name="connsiteY12" fmla="*/ 12917 h 197870"/>
                    <a:gd name="connsiteX13" fmla="*/ 57736 w 268524"/>
                    <a:gd name="connsiteY13" fmla="*/ 21806 h 197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8524" h="197870">
                      <a:moveTo>
                        <a:pt x="57736" y="21806"/>
                      </a:moveTo>
                      <a:cubicBezTo>
                        <a:pt x="33802" y="54191"/>
                        <a:pt x="15484" y="90680"/>
                        <a:pt x="3713" y="129219"/>
                      </a:cubicBezTo>
                      <a:cubicBezTo>
                        <a:pt x="-928" y="144459"/>
                        <a:pt x="-3272" y="163997"/>
                        <a:pt x="9379" y="173718"/>
                      </a:cubicBezTo>
                      <a:cubicBezTo>
                        <a:pt x="22909" y="184074"/>
                        <a:pt x="42936" y="174499"/>
                        <a:pt x="54024" y="161555"/>
                      </a:cubicBezTo>
                      <a:cubicBezTo>
                        <a:pt x="65112" y="148611"/>
                        <a:pt x="72830" y="132004"/>
                        <a:pt x="87630" y="123504"/>
                      </a:cubicBezTo>
                      <a:cubicBezTo>
                        <a:pt x="97058" y="138158"/>
                        <a:pt x="101356" y="155547"/>
                        <a:pt x="109953" y="170738"/>
                      </a:cubicBezTo>
                      <a:cubicBezTo>
                        <a:pt x="118550" y="185881"/>
                        <a:pt x="133936" y="199558"/>
                        <a:pt x="151277" y="197701"/>
                      </a:cubicBezTo>
                      <a:cubicBezTo>
                        <a:pt x="168910" y="195796"/>
                        <a:pt x="181415" y="178065"/>
                        <a:pt x="183417" y="160432"/>
                      </a:cubicBezTo>
                      <a:cubicBezTo>
                        <a:pt x="185420" y="142798"/>
                        <a:pt x="179461" y="125361"/>
                        <a:pt x="173600" y="108655"/>
                      </a:cubicBezTo>
                      <a:cubicBezTo>
                        <a:pt x="188595" y="117594"/>
                        <a:pt x="204177" y="126728"/>
                        <a:pt x="221566" y="128682"/>
                      </a:cubicBezTo>
                      <a:cubicBezTo>
                        <a:pt x="238907" y="130685"/>
                        <a:pt x="258592" y="123504"/>
                        <a:pt x="265723" y="107580"/>
                      </a:cubicBezTo>
                      <a:cubicBezTo>
                        <a:pt x="273930" y="89214"/>
                        <a:pt x="262792" y="67917"/>
                        <a:pt x="249262" y="53019"/>
                      </a:cubicBezTo>
                      <a:cubicBezTo>
                        <a:pt x="203542" y="2610"/>
                        <a:pt x="124656" y="-14291"/>
                        <a:pt x="62279" y="12917"/>
                      </a:cubicBezTo>
                      <a:cubicBezTo>
                        <a:pt x="66138" y="13795"/>
                        <a:pt x="66187" y="10425"/>
                        <a:pt x="57736" y="21806"/>
                      </a:cubicBezTo>
                      <a:close/>
                    </a:path>
                  </a:pathLst>
                </a:custGeom>
                <a:solidFill>
                  <a:srgbClr val="F77152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95" name="组合 194" descr="66c915e7-efe4-4a34-aa0b-8fda96b22498"/>
                <p:cNvGrpSpPr/>
                <p:nvPr/>
              </p:nvGrpSpPr>
              <p:grpSpPr>
                <a:xfrm>
                  <a:off x="1936016" y="5204557"/>
                  <a:ext cx="619105" cy="798803"/>
                  <a:chOff x="1936016" y="5204557"/>
                  <a:chExt cx="619105" cy="798803"/>
                </a:xfrm>
              </p:grpSpPr>
              <p:sp>
                <p:nvSpPr>
                  <p:cNvPr id="213" name="任意多边形: 形状 212" descr="359352f4-0488-4349-a0de-a73c9e344b09"/>
                  <p:cNvSpPr/>
                  <p:nvPr/>
                </p:nvSpPr>
                <p:spPr>
                  <a:xfrm>
                    <a:off x="1936016" y="5204557"/>
                    <a:ext cx="619105" cy="798803"/>
                  </a:xfrm>
                  <a:custGeom>
                    <a:avLst/>
                    <a:gdLst>
                      <a:gd name="connsiteX0" fmla="*/ 423253 w 619105"/>
                      <a:gd name="connsiteY0" fmla="*/ 0 h 798803"/>
                      <a:gd name="connsiteX1" fmla="*/ 112933 w 619105"/>
                      <a:gd name="connsiteY1" fmla="*/ 306412 h 798803"/>
                      <a:gd name="connsiteX2" fmla="*/ 1613 w 619105"/>
                      <a:gd name="connsiteY2" fmla="*/ 476689 h 798803"/>
                      <a:gd name="connsiteX3" fmla="*/ 140385 w 619105"/>
                      <a:gd name="connsiteY3" fmla="*/ 661475 h 798803"/>
                      <a:gd name="connsiteX4" fmla="*/ 258886 w 619105"/>
                      <a:gd name="connsiteY4" fmla="*/ 796388 h 798803"/>
                      <a:gd name="connsiteX5" fmla="*/ 419052 w 619105"/>
                      <a:gd name="connsiteY5" fmla="*/ 715206 h 798803"/>
                      <a:gd name="connsiteX6" fmla="*/ 552500 w 619105"/>
                      <a:gd name="connsiteY6" fmla="*/ 743585 h 798803"/>
                      <a:gd name="connsiteX7" fmla="*/ 618979 w 619105"/>
                      <a:gd name="connsiteY7" fmla="*/ 612580 h 798803"/>
                      <a:gd name="connsiteX8" fmla="*/ 590844 w 619105"/>
                      <a:gd name="connsiteY8" fmla="*/ 462866 h 798803"/>
                      <a:gd name="connsiteX9" fmla="*/ 423253 w 619105"/>
                      <a:gd name="connsiteY9" fmla="*/ 0 h 7988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9105" h="798803">
                        <a:moveTo>
                          <a:pt x="423253" y="0"/>
                        </a:moveTo>
                        <a:cubicBezTo>
                          <a:pt x="319797" y="102137"/>
                          <a:pt x="216389" y="204274"/>
                          <a:pt x="112933" y="306412"/>
                        </a:cubicBezTo>
                        <a:cubicBezTo>
                          <a:pt x="63794" y="354916"/>
                          <a:pt x="12017" y="408403"/>
                          <a:pt x="1613" y="476689"/>
                        </a:cubicBezTo>
                        <a:cubicBezTo>
                          <a:pt x="-11331" y="561486"/>
                          <a:pt x="55344" y="650240"/>
                          <a:pt x="140385" y="661475"/>
                        </a:cubicBezTo>
                        <a:cubicBezTo>
                          <a:pt x="144341" y="725805"/>
                          <a:pt x="195630" y="784176"/>
                          <a:pt x="258886" y="796388"/>
                        </a:cubicBezTo>
                        <a:cubicBezTo>
                          <a:pt x="322141" y="808599"/>
                          <a:pt x="391503" y="773430"/>
                          <a:pt x="419052" y="715206"/>
                        </a:cubicBezTo>
                        <a:cubicBezTo>
                          <a:pt x="442791" y="760388"/>
                          <a:pt x="509076" y="770401"/>
                          <a:pt x="552500" y="743585"/>
                        </a:cubicBezTo>
                        <a:cubicBezTo>
                          <a:pt x="595875" y="716768"/>
                          <a:pt x="617270" y="663575"/>
                          <a:pt x="618979" y="612580"/>
                        </a:cubicBezTo>
                        <a:cubicBezTo>
                          <a:pt x="620640" y="561584"/>
                          <a:pt x="605645" y="511712"/>
                          <a:pt x="590844" y="462866"/>
                        </a:cubicBezTo>
                        <a:cubicBezTo>
                          <a:pt x="544294" y="309783"/>
                          <a:pt x="497743" y="156649"/>
                          <a:pt x="423253" y="0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" name="任意多边形: 形状 213" descr="fee07ca3-0d16-4af4-a346-4c9be6d1c747"/>
                  <p:cNvSpPr/>
                  <p:nvPr/>
                </p:nvSpPr>
                <p:spPr>
                  <a:xfrm>
                    <a:off x="2057546" y="5204557"/>
                    <a:ext cx="307242" cy="662939"/>
                  </a:xfrm>
                  <a:custGeom>
                    <a:avLst/>
                    <a:gdLst>
                      <a:gd name="connsiteX0" fmla="*/ 301723 w 307242"/>
                      <a:gd name="connsiteY0" fmla="*/ 0 h 662939"/>
                      <a:gd name="connsiteX1" fmla="*/ 282673 w 307242"/>
                      <a:gd name="connsiteY1" fmla="*/ 18806 h 662939"/>
                      <a:gd name="connsiteX2" fmla="*/ 0 w 307242"/>
                      <a:gd name="connsiteY2" fmla="*/ 657518 h 662939"/>
                      <a:gd name="connsiteX3" fmla="*/ 18903 w 307242"/>
                      <a:gd name="connsiteY3" fmla="*/ 661475 h 662939"/>
                      <a:gd name="connsiteX4" fmla="*/ 19050 w 307242"/>
                      <a:gd name="connsiteY4" fmla="*/ 662940 h 662939"/>
                      <a:gd name="connsiteX5" fmla="*/ 307242 w 307242"/>
                      <a:gd name="connsiteY5" fmla="*/ 11821 h 662939"/>
                      <a:gd name="connsiteX6" fmla="*/ 301723 w 307242"/>
                      <a:gd name="connsiteY6" fmla="*/ 0 h 662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07242" h="662939">
                        <a:moveTo>
                          <a:pt x="301723" y="0"/>
                        </a:moveTo>
                        <a:cubicBezTo>
                          <a:pt x="295373" y="6252"/>
                          <a:pt x="289023" y="12505"/>
                          <a:pt x="282673" y="18806"/>
                        </a:cubicBezTo>
                        <a:lnTo>
                          <a:pt x="0" y="657518"/>
                        </a:lnTo>
                        <a:cubicBezTo>
                          <a:pt x="6203" y="659228"/>
                          <a:pt x="12456" y="660644"/>
                          <a:pt x="18903" y="661475"/>
                        </a:cubicBezTo>
                        <a:cubicBezTo>
                          <a:pt x="18952" y="661963"/>
                          <a:pt x="19001" y="662452"/>
                          <a:pt x="19050" y="662940"/>
                        </a:cubicBezTo>
                        <a:lnTo>
                          <a:pt x="307242" y="11821"/>
                        </a:lnTo>
                        <a:cubicBezTo>
                          <a:pt x="305386" y="7864"/>
                          <a:pt x="303579" y="3957"/>
                          <a:pt x="301723" y="0"/>
                        </a:cubicBezTo>
                        <a:close/>
                      </a:path>
                    </a:pathLst>
                  </a:custGeom>
                  <a:solidFill>
                    <a:srgbClr val="FFF2DC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" name="任意多边形: 形状 214" descr="3285bd84-c9a6-4c22-b702-a098d7c5d005"/>
                  <p:cNvSpPr/>
                  <p:nvPr/>
                </p:nvSpPr>
                <p:spPr>
                  <a:xfrm>
                    <a:off x="2329808" y="5225156"/>
                    <a:ext cx="45628" cy="718492"/>
                  </a:xfrm>
                  <a:custGeom>
                    <a:avLst/>
                    <a:gdLst>
                      <a:gd name="connsiteX0" fmla="*/ 45629 w 45628"/>
                      <a:gd name="connsiteY0" fmla="*/ 718493 h 718492"/>
                      <a:gd name="connsiteX1" fmla="*/ 19545 w 45628"/>
                      <a:gd name="connsiteY1" fmla="*/ 9442 h 718492"/>
                      <a:gd name="connsiteX2" fmla="*/ 9385 w 45628"/>
                      <a:gd name="connsiteY2" fmla="*/ 14 h 718492"/>
                      <a:gd name="connsiteX3" fmla="*/ 8359 w 45628"/>
                      <a:gd name="connsiteY3" fmla="*/ 259 h 718492"/>
                      <a:gd name="connsiteX4" fmla="*/ 299 w 45628"/>
                      <a:gd name="connsiteY4" fmla="*/ 8221 h 718492"/>
                      <a:gd name="connsiteX5" fmla="*/ 6 w 45628"/>
                      <a:gd name="connsiteY5" fmla="*/ 10174 h 718492"/>
                      <a:gd name="connsiteX6" fmla="*/ 25211 w 45628"/>
                      <a:gd name="connsiteY6" fmla="*/ 694997 h 718492"/>
                      <a:gd name="connsiteX7" fmla="*/ 25406 w 45628"/>
                      <a:gd name="connsiteY7" fmla="*/ 694656 h 718492"/>
                      <a:gd name="connsiteX8" fmla="*/ 45629 w 45628"/>
                      <a:gd name="connsiteY8" fmla="*/ 718493 h 7184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5628" h="718492">
                        <a:moveTo>
                          <a:pt x="45629" y="718493"/>
                        </a:moveTo>
                        <a:lnTo>
                          <a:pt x="19545" y="9442"/>
                        </a:lnTo>
                        <a:cubicBezTo>
                          <a:pt x="19349" y="4020"/>
                          <a:pt x="14856" y="-279"/>
                          <a:pt x="9385" y="14"/>
                        </a:cubicBezTo>
                        <a:cubicBezTo>
                          <a:pt x="8994" y="14"/>
                          <a:pt x="8701" y="210"/>
                          <a:pt x="8359" y="259"/>
                        </a:cubicBezTo>
                        <a:cubicBezTo>
                          <a:pt x="5673" y="2896"/>
                          <a:pt x="2986" y="5583"/>
                          <a:pt x="299" y="8221"/>
                        </a:cubicBezTo>
                        <a:cubicBezTo>
                          <a:pt x="202" y="8856"/>
                          <a:pt x="-42" y="9491"/>
                          <a:pt x="6" y="10174"/>
                        </a:cubicBezTo>
                        <a:lnTo>
                          <a:pt x="25211" y="694997"/>
                        </a:lnTo>
                        <a:cubicBezTo>
                          <a:pt x="25260" y="694851"/>
                          <a:pt x="25358" y="694753"/>
                          <a:pt x="25406" y="694656"/>
                        </a:cubicBezTo>
                        <a:cubicBezTo>
                          <a:pt x="30340" y="704229"/>
                          <a:pt x="37374" y="712094"/>
                          <a:pt x="45629" y="718493"/>
                        </a:cubicBezTo>
                        <a:close/>
                      </a:path>
                    </a:pathLst>
                  </a:custGeom>
                  <a:solidFill>
                    <a:srgbClr val="FFF2DC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96" name="任意多边形: 形状 195" descr="d3fb45b4-481a-469f-bfe0-061b5a6be3a1"/>
                <p:cNvSpPr/>
                <p:nvPr/>
              </p:nvSpPr>
              <p:spPr>
                <a:xfrm>
                  <a:off x="2304708" y="4378617"/>
                  <a:ext cx="816080" cy="1019126"/>
                </a:xfrm>
                <a:custGeom>
                  <a:avLst/>
                  <a:gdLst>
                    <a:gd name="connsiteX0" fmla="*/ 769376 w 816080"/>
                    <a:gd name="connsiteY0" fmla="*/ 372696 h 1019126"/>
                    <a:gd name="connsiteX1" fmla="*/ 715792 w 816080"/>
                    <a:gd name="connsiteY1" fmla="*/ 0 h 1019126"/>
                    <a:gd name="connsiteX2" fmla="*/ 266309 w 816080"/>
                    <a:gd name="connsiteY2" fmla="*/ 187862 h 1019126"/>
                    <a:gd name="connsiteX3" fmla="*/ 35658 w 816080"/>
                    <a:gd name="connsiteY3" fmla="*/ 586398 h 1019126"/>
                    <a:gd name="connsiteX4" fmla="*/ 10111 w 816080"/>
                    <a:gd name="connsiteY4" fmla="*/ 823546 h 1019126"/>
                    <a:gd name="connsiteX5" fmla="*/ 0 w 816080"/>
                    <a:gd name="connsiteY5" fmla="*/ 881917 h 1019126"/>
                    <a:gd name="connsiteX6" fmla="*/ 134425 w 816080"/>
                    <a:gd name="connsiteY6" fmla="*/ 1019127 h 1019126"/>
                    <a:gd name="connsiteX7" fmla="*/ 538724 w 816080"/>
                    <a:gd name="connsiteY7" fmla="*/ 925635 h 1019126"/>
                    <a:gd name="connsiteX8" fmla="*/ 783834 w 816080"/>
                    <a:gd name="connsiteY8" fmla="*/ 744318 h 1019126"/>
                    <a:gd name="connsiteX9" fmla="*/ 769376 w 816080"/>
                    <a:gd name="connsiteY9" fmla="*/ 372696 h 10191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16079" h="1019126">
                      <a:moveTo>
                        <a:pt x="769376" y="372696"/>
                      </a:moveTo>
                      <a:cubicBezTo>
                        <a:pt x="728736" y="251753"/>
                        <a:pt x="681257" y="122799"/>
                        <a:pt x="715792" y="0"/>
                      </a:cubicBezTo>
                      <a:cubicBezTo>
                        <a:pt x="540727" y="28233"/>
                        <a:pt x="385738" y="86653"/>
                        <a:pt x="266309" y="187862"/>
                      </a:cubicBezTo>
                      <a:cubicBezTo>
                        <a:pt x="146929" y="289072"/>
                        <a:pt x="63940" y="432435"/>
                        <a:pt x="35658" y="586398"/>
                      </a:cubicBezTo>
                      <a:cubicBezTo>
                        <a:pt x="21297" y="664601"/>
                        <a:pt x="20662" y="744709"/>
                        <a:pt x="10111" y="823546"/>
                      </a:cubicBezTo>
                      <a:cubicBezTo>
                        <a:pt x="7522" y="843036"/>
                        <a:pt x="4250" y="862574"/>
                        <a:pt x="0" y="881917"/>
                      </a:cubicBezTo>
                      <a:cubicBezTo>
                        <a:pt x="22030" y="925439"/>
                        <a:pt x="65259" y="991382"/>
                        <a:pt x="134425" y="1019127"/>
                      </a:cubicBezTo>
                      <a:cubicBezTo>
                        <a:pt x="272122" y="999930"/>
                        <a:pt x="408501" y="973504"/>
                        <a:pt x="538724" y="925635"/>
                      </a:cubicBezTo>
                      <a:cubicBezTo>
                        <a:pt x="636368" y="889733"/>
                        <a:pt x="735574" y="836442"/>
                        <a:pt x="783834" y="744318"/>
                      </a:cubicBezTo>
                      <a:cubicBezTo>
                        <a:pt x="843134" y="631337"/>
                        <a:pt x="810016" y="493639"/>
                        <a:pt x="769376" y="372696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97" name="任意多边形: 形状 196" descr="9b8089d2-63c2-40d6-931d-733aa2569d42"/>
                <p:cNvSpPr/>
                <p:nvPr/>
              </p:nvSpPr>
              <p:spPr>
                <a:xfrm>
                  <a:off x="2524515" y="4044949"/>
                  <a:ext cx="1035196" cy="371426"/>
                </a:xfrm>
                <a:custGeom>
                  <a:avLst/>
                  <a:gdLst>
                    <a:gd name="connsiteX0" fmla="*/ 319551 w 1035196"/>
                    <a:gd name="connsiteY0" fmla="*/ 0 h 371426"/>
                    <a:gd name="connsiteX1" fmla="*/ 715596 w 1035196"/>
                    <a:gd name="connsiteY1" fmla="*/ 0 h 371426"/>
                    <a:gd name="connsiteX2" fmla="*/ 1035196 w 1035196"/>
                    <a:gd name="connsiteY2" fmla="*/ 319601 h 371426"/>
                    <a:gd name="connsiteX3" fmla="*/ 1035196 w 1035196"/>
                    <a:gd name="connsiteY3" fmla="*/ 371426 h 371426"/>
                    <a:gd name="connsiteX4" fmla="*/ 0 w 1035196"/>
                    <a:gd name="connsiteY4" fmla="*/ 371426 h 371426"/>
                    <a:gd name="connsiteX5" fmla="*/ 0 w 1035196"/>
                    <a:gd name="connsiteY5" fmla="*/ 319601 h 371426"/>
                    <a:gd name="connsiteX6" fmla="*/ 319551 w 1035196"/>
                    <a:gd name="connsiteY6" fmla="*/ 0 h 371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35196" h="371426">
                      <a:moveTo>
                        <a:pt x="319551" y="0"/>
                      </a:moveTo>
                      <a:lnTo>
                        <a:pt x="715596" y="0"/>
                      </a:lnTo>
                      <a:cubicBezTo>
                        <a:pt x="892077" y="0"/>
                        <a:pt x="1035196" y="143071"/>
                        <a:pt x="1035196" y="319601"/>
                      </a:cubicBezTo>
                      <a:lnTo>
                        <a:pt x="1035196" y="371426"/>
                      </a:lnTo>
                      <a:lnTo>
                        <a:pt x="0" y="371426"/>
                      </a:lnTo>
                      <a:lnTo>
                        <a:pt x="0" y="319601"/>
                      </a:lnTo>
                      <a:cubicBezTo>
                        <a:pt x="0" y="143071"/>
                        <a:pt x="143070" y="0"/>
                        <a:pt x="319551" y="0"/>
                      </a:cubicBezTo>
                      <a:close/>
                    </a:path>
                  </a:pathLst>
                </a:custGeom>
                <a:solidFill>
                  <a:srgbClr val="F1B736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98" name="任意多边形: 形状 197" descr="8ec930a8-49c6-4463-8550-b117db7dad01"/>
                <p:cNvSpPr/>
                <p:nvPr/>
              </p:nvSpPr>
              <p:spPr>
                <a:xfrm>
                  <a:off x="3095136" y="4229490"/>
                  <a:ext cx="464575" cy="186836"/>
                </a:xfrm>
                <a:custGeom>
                  <a:avLst/>
                  <a:gdLst>
                    <a:gd name="connsiteX0" fmla="*/ 0 w 464575"/>
                    <a:gd name="connsiteY0" fmla="*/ 186837 h 186836"/>
                    <a:gd name="connsiteX1" fmla="*/ 464576 w 464575"/>
                    <a:gd name="connsiteY1" fmla="*/ 186837 h 186836"/>
                    <a:gd name="connsiteX2" fmla="*/ 464576 w 464575"/>
                    <a:gd name="connsiteY2" fmla="*/ 135011 h 186836"/>
                    <a:gd name="connsiteX3" fmla="*/ 434682 w 464575"/>
                    <a:gd name="connsiteY3" fmla="*/ 0 h 186836"/>
                    <a:gd name="connsiteX4" fmla="*/ 0 w 464575"/>
                    <a:gd name="connsiteY4" fmla="*/ 0 h 186836"/>
                    <a:gd name="connsiteX5" fmla="*/ 0 w 464575"/>
                    <a:gd name="connsiteY5" fmla="*/ 186837 h 1868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64575" h="186836">
                      <a:moveTo>
                        <a:pt x="0" y="186837"/>
                      </a:moveTo>
                      <a:lnTo>
                        <a:pt x="464576" y="186837"/>
                      </a:lnTo>
                      <a:lnTo>
                        <a:pt x="464576" y="135011"/>
                      </a:lnTo>
                      <a:cubicBezTo>
                        <a:pt x="464576" y="86751"/>
                        <a:pt x="453829" y="41031"/>
                        <a:pt x="434682" y="0"/>
                      </a:cubicBezTo>
                      <a:lnTo>
                        <a:pt x="0" y="0"/>
                      </a:lnTo>
                      <a:lnTo>
                        <a:pt x="0" y="186837"/>
                      </a:lnTo>
                      <a:close/>
                    </a:path>
                  </a:pathLst>
                </a:custGeom>
                <a:solidFill>
                  <a:srgbClr val="F1B736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99" name="任意多边形: 形状 198" descr="bd643029-0b0f-4c8f-8809-c53036f59d4f"/>
                <p:cNvSpPr/>
                <p:nvPr/>
              </p:nvSpPr>
              <p:spPr>
                <a:xfrm>
                  <a:off x="2524662" y="4372805"/>
                  <a:ext cx="404006" cy="236806"/>
                </a:xfrm>
                <a:custGeom>
                  <a:avLst/>
                  <a:gdLst>
                    <a:gd name="connsiteX0" fmla="*/ 0 w 404006"/>
                    <a:gd name="connsiteY0" fmla="*/ 0 h 236806"/>
                    <a:gd name="connsiteX1" fmla="*/ 404007 w 404006"/>
                    <a:gd name="connsiteY1" fmla="*/ 0 h 236806"/>
                    <a:gd name="connsiteX2" fmla="*/ 404007 w 404006"/>
                    <a:gd name="connsiteY2" fmla="*/ 236806 h 236806"/>
                    <a:gd name="connsiteX3" fmla="*/ 0 w 404006"/>
                    <a:gd name="connsiteY3" fmla="*/ 236806 h 236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4006" h="236806">
                      <a:moveTo>
                        <a:pt x="0" y="0"/>
                      </a:moveTo>
                      <a:lnTo>
                        <a:pt x="404007" y="0"/>
                      </a:lnTo>
                      <a:lnTo>
                        <a:pt x="404007" y="236806"/>
                      </a:lnTo>
                      <a:lnTo>
                        <a:pt x="0" y="236806"/>
                      </a:ln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00" name="任意多边形: 形状 199" descr="ba9dc5a1-8e27-4d88-9286-c7ae277caa25"/>
                <p:cNvSpPr/>
                <p:nvPr/>
              </p:nvSpPr>
              <p:spPr>
                <a:xfrm>
                  <a:off x="2524467" y="4045145"/>
                  <a:ext cx="311394" cy="371230"/>
                </a:xfrm>
                <a:custGeom>
                  <a:avLst/>
                  <a:gdLst>
                    <a:gd name="connsiteX0" fmla="*/ 189865 w 311394"/>
                    <a:gd name="connsiteY0" fmla="*/ 117328 h 371230"/>
                    <a:gd name="connsiteX1" fmla="*/ 311394 w 311394"/>
                    <a:gd name="connsiteY1" fmla="*/ 0 h 371230"/>
                    <a:gd name="connsiteX2" fmla="*/ 0 w 311394"/>
                    <a:gd name="connsiteY2" fmla="*/ 319405 h 371230"/>
                    <a:gd name="connsiteX3" fmla="*/ 0 w 311394"/>
                    <a:gd name="connsiteY3" fmla="*/ 371231 h 371230"/>
                    <a:gd name="connsiteX4" fmla="*/ 123581 w 311394"/>
                    <a:gd name="connsiteY4" fmla="*/ 371231 h 371230"/>
                    <a:gd name="connsiteX5" fmla="*/ 189865 w 311394"/>
                    <a:gd name="connsiteY5" fmla="*/ 117328 h 371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1394" h="371230">
                      <a:moveTo>
                        <a:pt x="189865" y="117328"/>
                      </a:moveTo>
                      <a:cubicBezTo>
                        <a:pt x="221371" y="70045"/>
                        <a:pt x="263329" y="30187"/>
                        <a:pt x="311394" y="0"/>
                      </a:cubicBezTo>
                      <a:cubicBezTo>
                        <a:pt x="138674" y="4347"/>
                        <a:pt x="0" y="145610"/>
                        <a:pt x="0" y="319405"/>
                      </a:cubicBezTo>
                      <a:lnTo>
                        <a:pt x="0" y="371231"/>
                      </a:lnTo>
                      <a:lnTo>
                        <a:pt x="123581" y="371231"/>
                      </a:lnTo>
                      <a:cubicBezTo>
                        <a:pt x="117768" y="282380"/>
                        <a:pt x="140482" y="191477"/>
                        <a:pt x="189865" y="117328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01" name="任意多边形: 形状 200" descr="e9348107-0476-4ca6-8349-817d34921b06"/>
                <p:cNvSpPr/>
                <p:nvPr/>
              </p:nvSpPr>
              <p:spPr>
                <a:xfrm>
                  <a:off x="2647086" y="4044949"/>
                  <a:ext cx="544697" cy="744161"/>
                </a:xfrm>
                <a:custGeom>
                  <a:avLst/>
                  <a:gdLst>
                    <a:gd name="connsiteX0" fmla="*/ 543935 w 544697"/>
                    <a:gd name="connsiteY0" fmla="*/ 371377 h 744161"/>
                    <a:gd name="connsiteX1" fmla="*/ 481216 w 544697"/>
                    <a:gd name="connsiteY1" fmla="*/ 30138 h 744161"/>
                    <a:gd name="connsiteX2" fmla="*/ 466074 w 544697"/>
                    <a:gd name="connsiteY2" fmla="*/ 0 h 744161"/>
                    <a:gd name="connsiteX3" fmla="*/ 196981 w 544697"/>
                    <a:gd name="connsiteY3" fmla="*/ 0 h 744161"/>
                    <a:gd name="connsiteX4" fmla="*/ 188774 w 544697"/>
                    <a:gd name="connsiteY4" fmla="*/ 196 h 744161"/>
                    <a:gd name="connsiteX5" fmla="*/ 67245 w 544697"/>
                    <a:gd name="connsiteY5" fmla="*/ 117524 h 744161"/>
                    <a:gd name="connsiteX6" fmla="*/ 28168 w 544697"/>
                    <a:gd name="connsiteY6" fmla="*/ 493005 h 744161"/>
                    <a:gd name="connsiteX7" fmla="*/ 315286 w 544697"/>
                    <a:gd name="connsiteY7" fmla="*/ 738114 h 744161"/>
                    <a:gd name="connsiteX8" fmla="*/ 415714 w 544697"/>
                    <a:gd name="connsiteY8" fmla="*/ 732106 h 744161"/>
                    <a:gd name="connsiteX9" fmla="*/ 431686 w 544697"/>
                    <a:gd name="connsiteY9" fmla="*/ 720774 h 744161"/>
                    <a:gd name="connsiteX10" fmla="*/ 426948 w 544697"/>
                    <a:gd name="connsiteY10" fmla="*/ 706316 h 744161"/>
                    <a:gd name="connsiteX11" fmla="*/ 365500 w 544697"/>
                    <a:gd name="connsiteY11" fmla="*/ 371329 h 744161"/>
                    <a:gd name="connsiteX12" fmla="*/ 543935 w 544697"/>
                    <a:gd name="connsiteY12" fmla="*/ 371329 h 744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44697" h="744161">
                      <a:moveTo>
                        <a:pt x="543935" y="371377"/>
                      </a:moveTo>
                      <a:cubicBezTo>
                        <a:pt x="549064" y="254733"/>
                        <a:pt x="528353" y="136965"/>
                        <a:pt x="481216" y="30138"/>
                      </a:cubicBezTo>
                      <a:cubicBezTo>
                        <a:pt x="476771" y="20076"/>
                        <a:pt x="471740" y="9867"/>
                        <a:pt x="466074" y="0"/>
                      </a:cubicBezTo>
                      <a:lnTo>
                        <a:pt x="196981" y="0"/>
                      </a:lnTo>
                      <a:cubicBezTo>
                        <a:pt x="194245" y="0"/>
                        <a:pt x="191510" y="147"/>
                        <a:pt x="188774" y="196"/>
                      </a:cubicBezTo>
                      <a:cubicBezTo>
                        <a:pt x="140710" y="30382"/>
                        <a:pt x="98751" y="70241"/>
                        <a:pt x="67245" y="117524"/>
                      </a:cubicBezTo>
                      <a:cubicBezTo>
                        <a:pt x="-5340" y="226451"/>
                        <a:pt x="-20434" y="371475"/>
                        <a:pt x="28168" y="493005"/>
                      </a:cubicBezTo>
                      <a:cubicBezTo>
                        <a:pt x="76770" y="614533"/>
                        <a:pt x="187651" y="709197"/>
                        <a:pt x="315286" y="738114"/>
                      </a:cubicBezTo>
                      <a:cubicBezTo>
                        <a:pt x="348746" y="745686"/>
                        <a:pt x="385624" y="748567"/>
                        <a:pt x="415714" y="732106"/>
                      </a:cubicBezTo>
                      <a:cubicBezTo>
                        <a:pt x="421526" y="728931"/>
                        <a:pt x="426753" y="725024"/>
                        <a:pt x="431686" y="720774"/>
                      </a:cubicBezTo>
                      <a:cubicBezTo>
                        <a:pt x="430123" y="715938"/>
                        <a:pt x="428560" y="711102"/>
                        <a:pt x="426948" y="706316"/>
                      </a:cubicBezTo>
                      <a:cubicBezTo>
                        <a:pt x="390460" y="597682"/>
                        <a:pt x="348648" y="482649"/>
                        <a:pt x="365500" y="371329"/>
                      </a:cubicBezTo>
                      <a:lnTo>
                        <a:pt x="543935" y="371329"/>
                      </a:lnTo>
                      <a:close/>
                    </a:path>
                  </a:pathLst>
                </a:custGeom>
                <a:solidFill>
                  <a:srgbClr val="FFF2D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02" name="组合 201" descr="b01a977e-c89a-4fe2-9201-686736828fcc"/>
                <p:cNvGrpSpPr/>
                <p:nvPr/>
              </p:nvGrpSpPr>
              <p:grpSpPr>
                <a:xfrm>
                  <a:off x="2789408" y="4190706"/>
                  <a:ext cx="167884" cy="139846"/>
                  <a:chOff x="2789408" y="4190706"/>
                  <a:chExt cx="167884" cy="139846"/>
                </a:xfrm>
              </p:grpSpPr>
              <p:sp>
                <p:nvSpPr>
                  <p:cNvPr id="211" name="任意多边形: 形状 210" descr="e84b2014-e352-4335-a7cf-d25a42b62769"/>
                  <p:cNvSpPr/>
                  <p:nvPr/>
                </p:nvSpPr>
                <p:spPr>
                  <a:xfrm>
                    <a:off x="2789408" y="4202185"/>
                    <a:ext cx="128367" cy="128367"/>
                  </a:xfrm>
                  <a:custGeom>
                    <a:avLst/>
                    <a:gdLst>
                      <a:gd name="connsiteX0" fmla="*/ 128368 w 128367"/>
                      <a:gd name="connsiteY0" fmla="*/ 64184 h 128367"/>
                      <a:gd name="connsiteX1" fmla="*/ 64184 w 128367"/>
                      <a:gd name="connsiteY1" fmla="*/ 128368 h 128367"/>
                      <a:gd name="connsiteX2" fmla="*/ 0 w 128367"/>
                      <a:gd name="connsiteY2" fmla="*/ 64184 h 128367"/>
                      <a:gd name="connsiteX3" fmla="*/ 64184 w 128367"/>
                      <a:gd name="connsiteY3" fmla="*/ 0 h 128367"/>
                      <a:gd name="connsiteX4" fmla="*/ 128368 w 128367"/>
                      <a:gd name="connsiteY4" fmla="*/ 64184 h 128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366" h="128366">
                        <a:moveTo>
                          <a:pt x="128368" y="64184"/>
                        </a:moveTo>
                        <a:cubicBezTo>
                          <a:pt x="128368" y="99632"/>
                          <a:pt x="99632" y="128368"/>
                          <a:pt x="64184" y="128368"/>
                        </a:cubicBezTo>
                        <a:cubicBezTo>
                          <a:pt x="28736" y="128368"/>
                          <a:pt x="0" y="99632"/>
                          <a:pt x="0" y="64184"/>
                        </a:cubicBezTo>
                        <a:cubicBezTo>
                          <a:pt x="0" y="28736"/>
                          <a:pt x="28736" y="0"/>
                          <a:pt x="64184" y="0"/>
                        </a:cubicBezTo>
                        <a:cubicBezTo>
                          <a:pt x="99632" y="0"/>
                          <a:pt x="128368" y="28736"/>
                          <a:pt x="128368" y="64184"/>
                        </a:cubicBezTo>
                        <a:close/>
                      </a:path>
                    </a:pathLst>
                  </a:custGeom>
                  <a:solidFill>
                    <a:srgbClr val="FF9B8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" name="任意多边形: 形状 211" descr="58ce9d44-46c1-436c-ac89-8512654c1881"/>
                  <p:cNvSpPr/>
                  <p:nvPr/>
                </p:nvSpPr>
                <p:spPr>
                  <a:xfrm>
                    <a:off x="2888224" y="4190706"/>
                    <a:ext cx="69068" cy="69068"/>
                  </a:xfrm>
                  <a:custGeom>
                    <a:avLst/>
                    <a:gdLst>
                      <a:gd name="connsiteX0" fmla="*/ 69069 w 69068"/>
                      <a:gd name="connsiteY0" fmla="*/ 34534 h 69068"/>
                      <a:gd name="connsiteX1" fmla="*/ 34534 w 69068"/>
                      <a:gd name="connsiteY1" fmla="*/ 69069 h 69068"/>
                      <a:gd name="connsiteX2" fmla="*/ 0 w 69068"/>
                      <a:gd name="connsiteY2" fmla="*/ 34534 h 69068"/>
                      <a:gd name="connsiteX3" fmla="*/ 34534 w 69068"/>
                      <a:gd name="connsiteY3" fmla="*/ 0 h 69068"/>
                      <a:gd name="connsiteX4" fmla="*/ 69069 w 69068"/>
                      <a:gd name="connsiteY4" fmla="*/ 34534 h 690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068" h="69068">
                        <a:moveTo>
                          <a:pt x="69069" y="34534"/>
                        </a:moveTo>
                        <a:cubicBezTo>
                          <a:pt x="69069" y="53633"/>
                          <a:pt x="53584" y="69069"/>
                          <a:pt x="34534" y="69069"/>
                        </a:cubicBezTo>
                        <a:cubicBezTo>
                          <a:pt x="15436" y="69069"/>
                          <a:pt x="0" y="53584"/>
                          <a:pt x="0" y="34534"/>
                        </a:cubicBezTo>
                        <a:cubicBezTo>
                          <a:pt x="0" y="15435"/>
                          <a:pt x="15484" y="0"/>
                          <a:pt x="34534" y="0"/>
                        </a:cubicBezTo>
                        <a:cubicBezTo>
                          <a:pt x="53584" y="-49"/>
                          <a:pt x="69069" y="15435"/>
                          <a:pt x="69069" y="34534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03" name="组合 202" descr="7f3431e3-7ba1-469f-bb53-b310b98fbf57"/>
                <p:cNvGrpSpPr/>
                <p:nvPr/>
              </p:nvGrpSpPr>
              <p:grpSpPr>
                <a:xfrm>
                  <a:off x="2280148" y="4525688"/>
                  <a:ext cx="535669" cy="658451"/>
                  <a:chOff x="2280148" y="4525688"/>
                  <a:chExt cx="535669" cy="658451"/>
                </a:xfrm>
              </p:grpSpPr>
              <p:sp>
                <p:nvSpPr>
                  <p:cNvPr id="205" name="任意多边形: 形状 204" descr="6248c0ed-6fbf-4aa9-b668-f14feea81a8d"/>
                  <p:cNvSpPr/>
                  <p:nvPr/>
                </p:nvSpPr>
                <p:spPr>
                  <a:xfrm>
                    <a:off x="2280148" y="4525688"/>
                    <a:ext cx="535669" cy="658451"/>
                  </a:xfrm>
                  <a:custGeom>
                    <a:avLst/>
                    <a:gdLst>
                      <a:gd name="connsiteX0" fmla="*/ 20505 w 535669"/>
                      <a:gd name="connsiteY0" fmla="*/ 658451 h 658451"/>
                      <a:gd name="connsiteX1" fmla="*/ 321153 w 535669"/>
                      <a:gd name="connsiteY1" fmla="*/ 534138 h 658451"/>
                      <a:gd name="connsiteX2" fmla="*/ 523377 w 535669"/>
                      <a:gd name="connsiteY2" fmla="*/ 286928 h 658451"/>
                      <a:gd name="connsiteX3" fmla="*/ 492750 w 535669"/>
                      <a:gd name="connsiteY3" fmla="*/ 70100 h 658451"/>
                      <a:gd name="connsiteX4" fmla="*/ 187022 w 535669"/>
                      <a:gd name="connsiteY4" fmla="*/ 44504 h 658451"/>
                      <a:gd name="connsiteX5" fmla="*/ 18894 w 535669"/>
                      <a:gd name="connsiteY5" fmla="*/ 328203 h 658451"/>
                      <a:gd name="connsiteX6" fmla="*/ 20505 w 535669"/>
                      <a:gd name="connsiteY6" fmla="*/ 658451 h 6584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5669" h="658451">
                        <a:moveTo>
                          <a:pt x="20505" y="658451"/>
                        </a:moveTo>
                        <a:cubicBezTo>
                          <a:pt x="124597" y="626799"/>
                          <a:pt x="229225" y="592265"/>
                          <a:pt x="321153" y="534138"/>
                        </a:cubicBezTo>
                        <a:cubicBezTo>
                          <a:pt x="413082" y="476011"/>
                          <a:pt x="492359" y="391214"/>
                          <a:pt x="523377" y="286928"/>
                        </a:cubicBezTo>
                        <a:cubicBezTo>
                          <a:pt x="545015" y="214147"/>
                          <a:pt x="540033" y="129448"/>
                          <a:pt x="492750" y="70100"/>
                        </a:cubicBezTo>
                        <a:cubicBezTo>
                          <a:pt x="422656" y="-17921"/>
                          <a:pt x="279878" y="-19094"/>
                          <a:pt x="187022" y="44504"/>
                        </a:cubicBezTo>
                        <a:cubicBezTo>
                          <a:pt x="94165" y="108102"/>
                          <a:pt x="44196" y="218543"/>
                          <a:pt x="18894" y="328203"/>
                        </a:cubicBezTo>
                        <a:cubicBezTo>
                          <a:pt x="-3185" y="423941"/>
                          <a:pt x="-9828" y="523245"/>
                          <a:pt x="20505" y="658451"/>
                        </a:cubicBezTo>
                        <a:close/>
                      </a:path>
                    </a:pathLst>
                  </a:custGeom>
                  <a:solidFill>
                    <a:srgbClr val="0D2D5B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" name="任意多边形: 形状 205" descr="fc00ffbe-c697-41b6-a88c-ba0719670b4c"/>
                  <p:cNvSpPr/>
                  <p:nvPr/>
                </p:nvSpPr>
                <p:spPr>
                  <a:xfrm>
                    <a:off x="2280166" y="4861853"/>
                    <a:ext cx="367295" cy="322286"/>
                  </a:xfrm>
                  <a:custGeom>
                    <a:avLst/>
                    <a:gdLst>
                      <a:gd name="connsiteX0" fmla="*/ 321135 w 367295"/>
                      <a:gd name="connsiteY0" fmla="*/ 197973 h 322286"/>
                      <a:gd name="connsiteX1" fmla="*/ 367295 w 367295"/>
                      <a:gd name="connsiteY1" fmla="*/ 165539 h 322286"/>
                      <a:gd name="connsiteX2" fmla="*/ 17117 w 367295"/>
                      <a:gd name="connsiteY2" fmla="*/ 0 h 322286"/>
                      <a:gd name="connsiteX3" fmla="*/ 20487 w 367295"/>
                      <a:gd name="connsiteY3" fmla="*/ 322287 h 322286"/>
                      <a:gd name="connsiteX4" fmla="*/ 321135 w 367295"/>
                      <a:gd name="connsiteY4" fmla="*/ 197973 h 322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7295" h="322286">
                        <a:moveTo>
                          <a:pt x="321135" y="197973"/>
                        </a:moveTo>
                        <a:cubicBezTo>
                          <a:pt x="336962" y="187960"/>
                          <a:pt x="352397" y="177067"/>
                          <a:pt x="367295" y="165539"/>
                        </a:cubicBezTo>
                        <a:cubicBezTo>
                          <a:pt x="193696" y="151081"/>
                          <a:pt x="83157" y="72341"/>
                          <a:pt x="17117" y="0"/>
                        </a:cubicBezTo>
                        <a:cubicBezTo>
                          <a:pt x="-3496" y="93345"/>
                          <a:pt x="-9016" y="190842"/>
                          <a:pt x="20487" y="322287"/>
                        </a:cubicBezTo>
                        <a:cubicBezTo>
                          <a:pt x="124579" y="290634"/>
                          <a:pt x="229207" y="256100"/>
                          <a:pt x="321135" y="197973"/>
                        </a:cubicBezTo>
                        <a:close/>
                      </a:path>
                    </a:pathLst>
                  </a:custGeom>
                  <a:solidFill>
                    <a:srgbClr val="F77152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207" name="组合 206" descr="5fba6f18-28f2-402e-84aa-09d6f6410e4b"/>
                  <p:cNvGrpSpPr/>
                  <p:nvPr/>
                </p:nvGrpSpPr>
                <p:grpSpPr>
                  <a:xfrm>
                    <a:off x="2283802" y="4526963"/>
                    <a:ext cx="495593" cy="657127"/>
                    <a:chOff x="2283802" y="4526963"/>
                    <a:chExt cx="495593" cy="657127"/>
                  </a:xfrm>
                  <a:solidFill>
                    <a:srgbClr val="001638"/>
                  </a:solidFill>
                </p:grpSpPr>
                <p:sp>
                  <p:nvSpPr>
                    <p:cNvPr id="208" name="任意多边形: 形状 207" descr="a5661fd3-a5b2-4d7f-8b4c-8735256d86af"/>
                    <p:cNvSpPr/>
                    <p:nvPr/>
                  </p:nvSpPr>
                  <p:spPr>
                    <a:xfrm>
                      <a:off x="2283802" y="4526963"/>
                      <a:ext cx="305386" cy="614338"/>
                    </a:xfrm>
                    <a:custGeom>
                      <a:avLst/>
                      <a:gdLst>
                        <a:gd name="connsiteX0" fmla="*/ 167494 w 305386"/>
                        <a:gd name="connsiteY0" fmla="*/ 135939 h 614338"/>
                        <a:gd name="connsiteX1" fmla="*/ 0 w 305386"/>
                        <a:gd name="connsiteY1" fmla="*/ 555039 h 614338"/>
                        <a:gd name="connsiteX2" fmla="*/ 8255 w 305386"/>
                        <a:gd name="connsiteY2" fmla="*/ 614338 h 614338"/>
                        <a:gd name="connsiteX3" fmla="*/ 305386 w 305386"/>
                        <a:gd name="connsiteY3" fmla="*/ 0 h 614338"/>
                        <a:gd name="connsiteX4" fmla="*/ 270999 w 305386"/>
                        <a:gd name="connsiteY4" fmla="*/ 5617 h 614338"/>
                        <a:gd name="connsiteX5" fmla="*/ 167494 w 305386"/>
                        <a:gd name="connsiteY5" fmla="*/ 135939 h 6143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5386" h="614338">
                          <a:moveTo>
                            <a:pt x="167494" y="135939"/>
                          </a:moveTo>
                          <a:cubicBezTo>
                            <a:pt x="110392" y="223471"/>
                            <a:pt x="42008" y="360436"/>
                            <a:pt x="0" y="555039"/>
                          </a:cubicBezTo>
                          <a:cubicBezTo>
                            <a:pt x="1905" y="574040"/>
                            <a:pt x="4640" y="593774"/>
                            <a:pt x="8255" y="614338"/>
                          </a:cubicBezTo>
                          <a:cubicBezTo>
                            <a:pt x="73074" y="252388"/>
                            <a:pt x="233680" y="66968"/>
                            <a:pt x="305386" y="0"/>
                          </a:cubicBezTo>
                          <a:cubicBezTo>
                            <a:pt x="293859" y="1074"/>
                            <a:pt x="282380" y="3028"/>
                            <a:pt x="270999" y="5617"/>
                          </a:cubicBezTo>
                          <a:cubicBezTo>
                            <a:pt x="242228" y="34876"/>
                            <a:pt x="205642" y="77372"/>
                            <a:pt x="167494" y="135939"/>
                          </a:cubicBezTo>
                          <a:close/>
                        </a:path>
                      </a:pathLst>
                    </a:custGeom>
                    <a:solidFill>
                      <a:srgbClr val="001638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09" name="任意多边形: 形状 208" descr="a9ab2283-0ccc-4798-ba56-ea433dd8a657"/>
                    <p:cNvSpPr/>
                    <p:nvPr/>
                  </p:nvSpPr>
                  <p:spPr>
                    <a:xfrm>
                      <a:off x="2297039" y="4537563"/>
                      <a:ext cx="409770" cy="646527"/>
                    </a:xfrm>
                    <a:custGeom>
                      <a:avLst/>
                      <a:gdLst>
                        <a:gd name="connsiteX0" fmla="*/ 391062 w 409770"/>
                        <a:gd name="connsiteY0" fmla="*/ 0 h 646527"/>
                        <a:gd name="connsiteX1" fmla="*/ 0 w 409770"/>
                        <a:gd name="connsiteY1" fmla="*/ 629480 h 646527"/>
                        <a:gd name="connsiteX2" fmla="*/ 3615 w 409770"/>
                        <a:gd name="connsiteY2" fmla="*/ 646528 h 646527"/>
                        <a:gd name="connsiteX3" fmla="*/ 14898 w 409770"/>
                        <a:gd name="connsiteY3" fmla="*/ 643059 h 646527"/>
                        <a:gd name="connsiteX4" fmla="*/ 409770 w 409770"/>
                        <a:gd name="connsiteY4" fmla="*/ 7376 h 646527"/>
                        <a:gd name="connsiteX5" fmla="*/ 391062 w 409770"/>
                        <a:gd name="connsiteY5" fmla="*/ 0 h 646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09770" h="646527">
                          <a:moveTo>
                            <a:pt x="391062" y="0"/>
                          </a:moveTo>
                          <a:cubicBezTo>
                            <a:pt x="327904" y="94664"/>
                            <a:pt x="134913" y="387350"/>
                            <a:pt x="0" y="629480"/>
                          </a:cubicBezTo>
                          <a:cubicBezTo>
                            <a:pt x="1172" y="635146"/>
                            <a:pt x="2296" y="640764"/>
                            <a:pt x="3615" y="646528"/>
                          </a:cubicBezTo>
                          <a:cubicBezTo>
                            <a:pt x="7376" y="645404"/>
                            <a:pt x="11137" y="644183"/>
                            <a:pt x="14898" y="643059"/>
                          </a:cubicBezTo>
                          <a:cubicBezTo>
                            <a:pt x="151130" y="397998"/>
                            <a:pt x="348908" y="98474"/>
                            <a:pt x="409770" y="7376"/>
                          </a:cubicBezTo>
                          <a:cubicBezTo>
                            <a:pt x="403665" y="4640"/>
                            <a:pt x="397412" y="2198"/>
                            <a:pt x="391062" y="0"/>
                          </a:cubicBezTo>
                          <a:close/>
                        </a:path>
                      </a:pathLst>
                    </a:custGeom>
                    <a:solidFill>
                      <a:srgbClr val="001638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10" name="任意多边形: 形状 209" descr="0ce15f0b-c600-460f-b83a-c324022c3c5a"/>
                    <p:cNvSpPr/>
                    <p:nvPr/>
                  </p:nvSpPr>
                  <p:spPr>
                    <a:xfrm>
                      <a:off x="2361125" y="4585774"/>
                      <a:ext cx="418269" cy="579412"/>
                    </a:xfrm>
                    <a:custGeom>
                      <a:avLst/>
                      <a:gdLst>
                        <a:gd name="connsiteX0" fmla="*/ 411773 w 418269"/>
                        <a:gd name="connsiteY0" fmla="*/ 10013 h 579412"/>
                        <a:gd name="connsiteX1" fmla="*/ 402737 w 418269"/>
                        <a:gd name="connsiteY1" fmla="*/ 0 h 579412"/>
                        <a:gd name="connsiteX2" fmla="*/ 337625 w 418269"/>
                        <a:gd name="connsiteY2" fmla="*/ 188204 h 579412"/>
                        <a:gd name="connsiteX3" fmla="*/ 0 w 418269"/>
                        <a:gd name="connsiteY3" fmla="*/ 579413 h 579412"/>
                        <a:gd name="connsiteX4" fmla="*/ 60374 w 418269"/>
                        <a:gd name="connsiteY4" fmla="*/ 558898 h 579412"/>
                        <a:gd name="connsiteX5" fmla="*/ 418270 w 418269"/>
                        <a:gd name="connsiteY5" fmla="*/ 18903 h 579412"/>
                        <a:gd name="connsiteX6" fmla="*/ 411773 w 418269"/>
                        <a:gd name="connsiteY6" fmla="*/ 10013 h 5794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18269" h="579412">
                          <a:moveTo>
                            <a:pt x="411773" y="10013"/>
                          </a:moveTo>
                          <a:cubicBezTo>
                            <a:pt x="408940" y="6448"/>
                            <a:pt x="405814" y="3273"/>
                            <a:pt x="402737" y="0"/>
                          </a:cubicBezTo>
                          <a:cubicBezTo>
                            <a:pt x="393553" y="43375"/>
                            <a:pt x="374845" y="110490"/>
                            <a:pt x="337625" y="188204"/>
                          </a:cubicBezTo>
                          <a:cubicBezTo>
                            <a:pt x="285066" y="297913"/>
                            <a:pt x="185029" y="448945"/>
                            <a:pt x="0" y="579413"/>
                          </a:cubicBezTo>
                          <a:cubicBezTo>
                            <a:pt x="20222" y="572868"/>
                            <a:pt x="40396" y="566127"/>
                            <a:pt x="60374" y="558898"/>
                          </a:cubicBezTo>
                          <a:cubicBezTo>
                            <a:pt x="307975" y="364002"/>
                            <a:pt x="391258" y="132129"/>
                            <a:pt x="418270" y="18903"/>
                          </a:cubicBezTo>
                          <a:cubicBezTo>
                            <a:pt x="416169" y="15875"/>
                            <a:pt x="414069" y="12895"/>
                            <a:pt x="411773" y="10013"/>
                          </a:cubicBezTo>
                          <a:close/>
                        </a:path>
                      </a:pathLst>
                    </a:custGeom>
                    <a:solidFill>
                      <a:srgbClr val="001638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</p:grpSp>
            <p:sp>
              <p:nvSpPr>
                <p:cNvPr id="204" name="任意多边形: 形状 203" descr="e04ddc9d-1c5b-4016-b4d0-30fd2c649af1"/>
                <p:cNvSpPr/>
                <p:nvPr/>
              </p:nvSpPr>
              <p:spPr>
                <a:xfrm>
                  <a:off x="2280822" y="4046415"/>
                  <a:ext cx="839782" cy="1488999"/>
                </a:xfrm>
                <a:custGeom>
                  <a:avLst/>
                  <a:gdLst>
                    <a:gd name="connsiteX0" fmla="*/ 601199 w 839782"/>
                    <a:gd name="connsiteY0" fmla="*/ 570962 h 1488999"/>
                    <a:gd name="connsiteX1" fmla="*/ 489976 w 839782"/>
                    <a:gd name="connsiteY1" fmla="*/ 133789 h 1488999"/>
                    <a:gd name="connsiteX2" fmla="*/ 534328 w 839782"/>
                    <a:gd name="connsiteY2" fmla="*/ 0 h 1488999"/>
                    <a:gd name="connsiteX3" fmla="*/ 433510 w 839782"/>
                    <a:gd name="connsiteY3" fmla="*/ 26035 h 1488999"/>
                    <a:gd name="connsiteX4" fmla="*/ 433461 w 839782"/>
                    <a:gd name="connsiteY4" fmla="*/ 26035 h 1488999"/>
                    <a:gd name="connsiteX5" fmla="*/ 419784 w 839782"/>
                    <a:gd name="connsiteY5" fmla="*/ 32531 h 1488999"/>
                    <a:gd name="connsiteX6" fmla="*/ 419589 w 839782"/>
                    <a:gd name="connsiteY6" fmla="*/ 32629 h 1488999"/>
                    <a:gd name="connsiteX7" fmla="*/ 406449 w 839782"/>
                    <a:gd name="connsiteY7" fmla="*/ 39663 h 1488999"/>
                    <a:gd name="connsiteX8" fmla="*/ 406009 w 839782"/>
                    <a:gd name="connsiteY8" fmla="*/ 39907 h 1488999"/>
                    <a:gd name="connsiteX9" fmla="*/ 393456 w 839782"/>
                    <a:gd name="connsiteY9" fmla="*/ 47381 h 1488999"/>
                    <a:gd name="connsiteX10" fmla="*/ 392772 w 839782"/>
                    <a:gd name="connsiteY10" fmla="*/ 47820 h 1488999"/>
                    <a:gd name="connsiteX11" fmla="*/ 380853 w 839782"/>
                    <a:gd name="connsiteY11" fmla="*/ 55684 h 1488999"/>
                    <a:gd name="connsiteX12" fmla="*/ 379925 w 839782"/>
                    <a:gd name="connsiteY12" fmla="*/ 56319 h 1488999"/>
                    <a:gd name="connsiteX13" fmla="*/ 368691 w 839782"/>
                    <a:gd name="connsiteY13" fmla="*/ 64526 h 1488999"/>
                    <a:gd name="connsiteX14" fmla="*/ 367518 w 839782"/>
                    <a:gd name="connsiteY14" fmla="*/ 65454 h 1488999"/>
                    <a:gd name="connsiteX15" fmla="*/ 357017 w 839782"/>
                    <a:gd name="connsiteY15" fmla="*/ 73953 h 1488999"/>
                    <a:gd name="connsiteX16" fmla="*/ 355551 w 839782"/>
                    <a:gd name="connsiteY16" fmla="*/ 75223 h 1488999"/>
                    <a:gd name="connsiteX17" fmla="*/ 345782 w 839782"/>
                    <a:gd name="connsiteY17" fmla="*/ 83918 h 1488999"/>
                    <a:gd name="connsiteX18" fmla="*/ 344072 w 839782"/>
                    <a:gd name="connsiteY18" fmla="*/ 85529 h 1488999"/>
                    <a:gd name="connsiteX19" fmla="*/ 334987 w 839782"/>
                    <a:gd name="connsiteY19" fmla="*/ 94371 h 1488999"/>
                    <a:gd name="connsiteX20" fmla="*/ 333082 w 839782"/>
                    <a:gd name="connsiteY20" fmla="*/ 96373 h 1488999"/>
                    <a:gd name="connsiteX21" fmla="*/ 324680 w 839782"/>
                    <a:gd name="connsiteY21" fmla="*/ 105361 h 1488999"/>
                    <a:gd name="connsiteX22" fmla="*/ 322629 w 839782"/>
                    <a:gd name="connsiteY22" fmla="*/ 107755 h 1488999"/>
                    <a:gd name="connsiteX23" fmla="*/ 314960 w 839782"/>
                    <a:gd name="connsiteY23" fmla="*/ 116840 h 1488999"/>
                    <a:gd name="connsiteX24" fmla="*/ 312713 w 839782"/>
                    <a:gd name="connsiteY24" fmla="*/ 119722 h 1488999"/>
                    <a:gd name="connsiteX25" fmla="*/ 305728 w 839782"/>
                    <a:gd name="connsiteY25" fmla="*/ 128758 h 1488999"/>
                    <a:gd name="connsiteX26" fmla="*/ 303335 w 839782"/>
                    <a:gd name="connsiteY26" fmla="*/ 132129 h 1488999"/>
                    <a:gd name="connsiteX27" fmla="*/ 297033 w 839782"/>
                    <a:gd name="connsiteY27" fmla="*/ 141165 h 1488999"/>
                    <a:gd name="connsiteX28" fmla="*/ 294591 w 839782"/>
                    <a:gd name="connsiteY28" fmla="*/ 144975 h 1488999"/>
                    <a:gd name="connsiteX29" fmla="*/ 288925 w 839782"/>
                    <a:gd name="connsiteY29" fmla="*/ 153963 h 1488999"/>
                    <a:gd name="connsiteX30" fmla="*/ 286434 w 839782"/>
                    <a:gd name="connsiteY30" fmla="*/ 158310 h 1488999"/>
                    <a:gd name="connsiteX31" fmla="*/ 281403 w 839782"/>
                    <a:gd name="connsiteY31" fmla="*/ 167200 h 1488999"/>
                    <a:gd name="connsiteX32" fmla="*/ 278911 w 839782"/>
                    <a:gd name="connsiteY32" fmla="*/ 172085 h 1488999"/>
                    <a:gd name="connsiteX33" fmla="*/ 274515 w 839782"/>
                    <a:gd name="connsiteY33" fmla="*/ 180828 h 1488999"/>
                    <a:gd name="connsiteX34" fmla="*/ 272024 w 839782"/>
                    <a:gd name="connsiteY34" fmla="*/ 186299 h 1488999"/>
                    <a:gd name="connsiteX35" fmla="*/ 268263 w 839782"/>
                    <a:gd name="connsiteY35" fmla="*/ 194798 h 1488999"/>
                    <a:gd name="connsiteX36" fmla="*/ 265870 w 839782"/>
                    <a:gd name="connsiteY36" fmla="*/ 200806 h 1488999"/>
                    <a:gd name="connsiteX37" fmla="*/ 262646 w 839782"/>
                    <a:gd name="connsiteY37" fmla="*/ 209110 h 1488999"/>
                    <a:gd name="connsiteX38" fmla="*/ 260399 w 839782"/>
                    <a:gd name="connsiteY38" fmla="*/ 215753 h 1488999"/>
                    <a:gd name="connsiteX39" fmla="*/ 257712 w 839782"/>
                    <a:gd name="connsiteY39" fmla="*/ 223813 h 1488999"/>
                    <a:gd name="connsiteX40" fmla="*/ 255709 w 839782"/>
                    <a:gd name="connsiteY40" fmla="*/ 230944 h 1488999"/>
                    <a:gd name="connsiteX41" fmla="*/ 253512 w 839782"/>
                    <a:gd name="connsiteY41" fmla="*/ 238858 h 1488999"/>
                    <a:gd name="connsiteX42" fmla="*/ 251704 w 839782"/>
                    <a:gd name="connsiteY42" fmla="*/ 246624 h 1488999"/>
                    <a:gd name="connsiteX43" fmla="*/ 249995 w 839782"/>
                    <a:gd name="connsiteY43" fmla="*/ 254195 h 1488999"/>
                    <a:gd name="connsiteX44" fmla="*/ 248480 w 839782"/>
                    <a:gd name="connsiteY44" fmla="*/ 262646 h 1488999"/>
                    <a:gd name="connsiteX45" fmla="*/ 247210 w 839782"/>
                    <a:gd name="connsiteY45" fmla="*/ 269826 h 1488999"/>
                    <a:gd name="connsiteX46" fmla="*/ 246038 w 839782"/>
                    <a:gd name="connsiteY46" fmla="*/ 278960 h 1488999"/>
                    <a:gd name="connsiteX47" fmla="*/ 245208 w 839782"/>
                    <a:gd name="connsiteY47" fmla="*/ 285652 h 1488999"/>
                    <a:gd name="connsiteX48" fmla="*/ 244426 w 839782"/>
                    <a:gd name="connsiteY48" fmla="*/ 296105 h 1488999"/>
                    <a:gd name="connsiteX49" fmla="*/ 243987 w 839782"/>
                    <a:gd name="connsiteY49" fmla="*/ 301771 h 1488999"/>
                    <a:gd name="connsiteX50" fmla="*/ 243596 w 839782"/>
                    <a:gd name="connsiteY50" fmla="*/ 318086 h 1488999"/>
                    <a:gd name="connsiteX51" fmla="*/ 243596 w 839782"/>
                    <a:gd name="connsiteY51" fmla="*/ 369912 h 1488999"/>
                    <a:gd name="connsiteX52" fmla="*/ 243742 w 839782"/>
                    <a:gd name="connsiteY52" fmla="*/ 369912 h 1488999"/>
                    <a:gd name="connsiteX53" fmla="*/ 243742 w 839782"/>
                    <a:gd name="connsiteY53" fmla="*/ 494714 h 1488999"/>
                    <a:gd name="connsiteX54" fmla="*/ 186250 w 839782"/>
                    <a:gd name="connsiteY54" fmla="*/ 523777 h 1488999"/>
                    <a:gd name="connsiteX55" fmla="*/ 18122 w 839782"/>
                    <a:gd name="connsiteY55" fmla="*/ 807476 h 1488999"/>
                    <a:gd name="connsiteX56" fmla="*/ 16363 w 839782"/>
                    <a:gd name="connsiteY56" fmla="*/ 815389 h 1488999"/>
                    <a:gd name="connsiteX57" fmla="*/ 16363 w 839782"/>
                    <a:gd name="connsiteY57" fmla="*/ 815438 h 1488999"/>
                    <a:gd name="connsiteX58" fmla="*/ 12749 w 839782"/>
                    <a:gd name="connsiteY58" fmla="*/ 832582 h 1488999"/>
                    <a:gd name="connsiteX59" fmla="*/ 12553 w 839782"/>
                    <a:gd name="connsiteY59" fmla="*/ 833462 h 1488999"/>
                    <a:gd name="connsiteX60" fmla="*/ 9476 w 839782"/>
                    <a:gd name="connsiteY60" fmla="*/ 849972 h 1488999"/>
                    <a:gd name="connsiteX61" fmla="*/ 9183 w 839782"/>
                    <a:gd name="connsiteY61" fmla="*/ 851681 h 1488999"/>
                    <a:gd name="connsiteX62" fmla="*/ 6594 w 839782"/>
                    <a:gd name="connsiteY62" fmla="*/ 867654 h 1488999"/>
                    <a:gd name="connsiteX63" fmla="*/ 6252 w 839782"/>
                    <a:gd name="connsiteY63" fmla="*/ 870097 h 1488999"/>
                    <a:gd name="connsiteX64" fmla="*/ 4152 w 839782"/>
                    <a:gd name="connsiteY64" fmla="*/ 885581 h 1488999"/>
                    <a:gd name="connsiteX65" fmla="*/ 3761 w 839782"/>
                    <a:gd name="connsiteY65" fmla="*/ 888804 h 1488999"/>
                    <a:gd name="connsiteX66" fmla="*/ 2149 w 839782"/>
                    <a:gd name="connsiteY66" fmla="*/ 903849 h 1488999"/>
                    <a:gd name="connsiteX67" fmla="*/ 1807 w 839782"/>
                    <a:gd name="connsiteY67" fmla="*/ 907806 h 1488999"/>
                    <a:gd name="connsiteX68" fmla="*/ 635 w 839782"/>
                    <a:gd name="connsiteY68" fmla="*/ 922460 h 1488999"/>
                    <a:gd name="connsiteX69" fmla="*/ 342 w 839782"/>
                    <a:gd name="connsiteY69" fmla="*/ 927149 h 1488999"/>
                    <a:gd name="connsiteX70" fmla="*/ 0 w 839782"/>
                    <a:gd name="connsiteY70" fmla="*/ 933743 h 1488999"/>
                    <a:gd name="connsiteX71" fmla="*/ 14263 w 839782"/>
                    <a:gd name="connsiteY71" fmla="*/ 958020 h 1488999"/>
                    <a:gd name="connsiteX72" fmla="*/ 279156 w 839782"/>
                    <a:gd name="connsiteY72" fmla="*/ 1332034 h 1488999"/>
                    <a:gd name="connsiteX73" fmla="*/ 325657 w 839782"/>
                    <a:gd name="connsiteY73" fmla="*/ 1323145 h 1488999"/>
                    <a:gd name="connsiteX74" fmla="*/ 302504 w 839782"/>
                    <a:gd name="connsiteY74" fmla="*/ 1362465 h 1488999"/>
                    <a:gd name="connsiteX75" fmla="*/ 350276 w 839782"/>
                    <a:gd name="connsiteY75" fmla="*/ 1425087 h 1488999"/>
                    <a:gd name="connsiteX76" fmla="*/ 362683 w 839782"/>
                    <a:gd name="connsiteY76" fmla="*/ 1414633 h 1488999"/>
                    <a:gd name="connsiteX77" fmla="*/ 385005 w 839782"/>
                    <a:gd name="connsiteY77" fmla="*/ 1461868 h 1488999"/>
                    <a:gd name="connsiteX78" fmla="*/ 426329 w 839782"/>
                    <a:gd name="connsiteY78" fmla="*/ 1488830 h 1488999"/>
                    <a:gd name="connsiteX79" fmla="*/ 458470 w 839782"/>
                    <a:gd name="connsiteY79" fmla="*/ 1451561 h 1488999"/>
                    <a:gd name="connsiteX80" fmla="*/ 448652 w 839782"/>
                    <a:gd name="connsiteY80" fmla="*/ 1399784 h 1488999"/>
                    <a:gd name="connsiteX81" fmla="*/ 496619 w 839782"/>
                    <a:gd name="connsiteY81" fmla="*/ 1419811 h 1488999"/>
                    <a:gd name="connsiteX82" fmla="*/ 538236 w 839782"/>
                    <a:gd name="connsiteY82" fmla="*/ 1403106 h 1488999"/>
                    <a:gd name="connsiteX83" fmla="*/ 577899 w 839782"/>
                    <a:gd name="connsiteY83" fmla="*/ 1388159 h 1488999"/>
                    <a:gd name="connsiteX84" fmla="*/ 611505 w 839782"/>
                    <a:gd name="connsiteY84" fmla="*/ 1350108 h 1488999"/>
                    <a:gd name="connsiteX85" fmla="*/ 633828 w 839782"/>
                    <a:gd name="connsiteY85" fmla="*/ 1397342 h 1488999"/>
                    <a:gd name="connsiteX86" fmla="*/ 675151 w 839782"/>
                    <a:gd name="connsiteY86" fmla="*/ 1424305 h 1488999"/>
                    <a:gd name="connsiteX87" fmla="*/ 707292 w 839782"/>
                    <a:gd name="connsiteY87" fmla="*/ 1387035 h 1488999"/>
                    <a:gd name="connsiteX88" fmla="*/ 697474 w 839782"/>
                    <a:gd name="connsiteY88" fmla="*/ 1335258 h 1488999"/>
                    <a:gd name="connsiteX89" fmla="*/ 745441 w 839782"/>
                    <a:gd name="connsiteY89" fmla="*/ 1355285 h 1488999"/>
                    <a:gd name="connsiteX90" fmla="*/ 789598 w 839782"/>
                    <a:gd name="connsiteY90" fmla="*/ 1334184 h 1488999"/>
                    <a:gd name="connsiteX91" fmla="*/ 773137 w 839782"/>
                    <a:gd name="connsiteY91" fmla="*/ 1279623 h 1488999"/>
                    <a:gd name="connsiteX92" fmla="*/ 635342 w 839782"/>
                    <a:gd name="connsiteY92" fmla="*/ 1227211 h 1488999"/>
                    <a:gd name="connsiteX93" fmla="*/ 807622 w 839782"/>
                    <a:gd name="connsiteY93" fmla="*/ 1076472 h 1488999"/>
                    <a:gd name="connsiteX94" fmla="*/ 797853 w 839782"/>
                    <a:gd name="connsiteY94" fmla="*/ 719308 h 1488999"/>
                    <a:gd name="connsiteX95" fmla="*/ 793115 w 839782"/>
                    <a:gd name="connsiteY95" fmla="*/ 704850 h 1488999"/>
                    <a:gd name="connsiteX96" fmla="*/ 792871 w 839782"/>
                    <a:gd name="connsiteY96" fmla="*/ 704117 h 1488999"/>
                    <a:gd name="connsiteX97" fmla="*/ 601199 w 839782"/>
                    <a:gd name="connsiteY97" fmla="*/ 570962 h 1488999"/>
                    <a:gd name="connsiteX98" fmla="*/ 529639 w 839782"/>
                    <a:gd name="connsiteY98" fmla="*/ 1350352 h 1488999"/>
                    <a:gd name="connsiteX99" fmla="*/ 524510 w 839782"/>
                    <a:gd name="connsiteY99" fmla="*/ 1344246 h 1488999"/>
                    <a:gd name="connsiteX100" fmla="*/ 441423 w 839782"/>
                    <a:gd name="connsiteY100" fmla="*/ 1296133 h 1488999"/>
                    <a:gd name="connsiteX101" fmla="*/ 562659 w 839782"/>
                    <a:gd name="connsiteY101" fmla="*/ 1257837 h 1488999"/>
                    <a:gd name="connsiteX102" fmla="*/ 579804 w 839782"/>
                    <a:gd name="connsiteY102" fmla="*/ 1251340 h 1488999"/>
                    <a:gd name="connsiteX103" fmla="*/ 529639 w 839782"/>
                    <a:gd name="connsiteY103" fmla="*/ 1350352 h 1488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</a:cxnLst>
                  <a:rect l="l" t="t" r="r" b="b"/>
                  <a:pathLst>
                    <a:path w="839782" h="1488999">
                      <a:moveTo>
                        <a:pt x="601199" y="570962"/>
                      </a:moveTo>
                      <a:cubicBezTo>
                        <a:pt x="494470" y="456077"/>
                        <a:pt x="451143" y="285701"/>
                        <a:pt x="489976" y="133789"/>
                      </a:cubicBezTo>
                      <a:cubicBezTo>
                        <a:pt x="501601" y="88265"/>
                        <a:pt x="520016" y="44694"/>
                        <a:pt x="534328" y="0"/>
                      </a:cubicBezTo>
                      <a:cubicBezTo>
                        <a:pt x="498719" y="3175"/>
                        <a:pt x="464820" y="12114"/>
                        <a:pt x="433510" y="26035"/>
                      </a:cubicBezTo>
                      <a:cubicBezTo>
                        <a:pt x="433510" y="26035"/>
                        <a:pt x="433461" y="26035"/>
                        <a:pt x="433461" y="26035"/>
                      </a:cubicBezTo>
                      <a:cubicBezTo>
                        <a:pt x="428820" y="28087"/>
                        <a:pt x="424278" y="30236"/>
                        <a:pt x="419784" y="32531"/>
                      </a:cubicBezTo>
                      <a:cubicBezTo>
                        <a:pt x="419735" y="32580"/>
                        <a:pt x="419637" y="32580"/>
                        <a:pt x="419589" y="32629"/>
                      </a:cubicBezTo>
                      <a:cubicBezTo>
                        <a:pt x="415143" y="34876"/>
                        <a:pt x="410747" y="37221"/>
                        <a:pt x="406449" y="39663"/>
                      </a:cubicBezTo>
                      <a:cubicBezTo>
                        <a:pt x="406302" y="39761"/>
                        <a:pt x="406156" y="39809"/>
                        <a:pt x="406009" y="39907"/>
                      </a:cubicBezTo>
                      <a:cubicBezTo>
                        <a:pt x="401760" y="42301"/>
                        <a:pt x="397608" y="44792"/>
                        <a:pt x="393456" y="47381"/>
                      </a:cubicBezTo>
                      <a:cubicBezTo>
                        <a:pt x="393212" y="47527"/>
                        <a:pt x="393016" y="47674"/>
                        <a:pt x="392772" y="47820"/>
                      </a:cubicBezTo>
                      <a:cubicBezTo>
                        <a:pt x="388767" y="50360"/>
                        <a:pt x="384761" y="52998"/>
                        <a:pt x="380853" y="55684"/>
                      </a:cubicBezTo>
                      <a:cubicBezTo>
                        <a:pt x="380560" y="55880"/>
                        <a:pt x="380267" y="56124"/>
                        <a:pt x="379925" y="56319"/>
                      </a:cubicBezTo>
                      <a:cubicBezTo>
                        <a:pt x="376115" y="59006"/>
                        <a:pt x="372354" y="61741"/>
                        <a:pt x="368691" y="64526"/>
                      </a:cubicBezTo>
                      <a:cubicBezTo>
                        <a:pt x="368300" y="64819"/>
                        <a:pt x="367909" y="65161"/>
                        <a:pt x="367518" y="65454"/>
                      </a:cubicBezTo>
                      <a:cubicBezTo>
                        <a:pt x="363953" y="68238"/>
                        <a:pt x="360436" y="71022"/>
                        <a:pt x="357017" y="73953"/>
                      </a:cubicBezTo>
                      <a:cubicBezTo>
                        <a:pt x="356528" y="74393"/>
                        <a:pt x="356040" y="74783"/>
                        <a:pt x="355551" y="75223"/>
                      </a:cubicBezTo>
                      <a:cubicBezTo>
                        <a:pt x="352230" y="78056"/>
                        <a:pt x="348957" y="80938"/>
                        <a:pt x="345782" y="83918"/>
                      </a:cubicBezTo>
                      <a:cubicBezTo>
                        <a:pt x="345196" y="84455"/>
                        <a:pt x="344658" y="84992"/>
                        <a:pt x="344072" y="85529"/>
                      </a:cubicBezTo>
                      <a:cubicBezTo>
                        <a:pt x="340995" y="88411"/>
                        <a:pt x="337967" y="91391"/>
                        <a:pt x="334987" y="94371"/>
                      </a:cubicBezTo>
                      <a:cubicBezTo>
                        <a:pt x="334352" y="95006"/>
                        <a:pt x="333717" y="95689"/>
                        <a:pt x="333082" y="96373"/>
                      </a:cubicBezTo>
                      <a:cubicBezTo>
                        <a:pt x="330249" y="99304"/>
                        <a:pt x="327416" y="102332"/>
                        <a:pt x="324680" y="105361"/>
                      </a:cubicBezTo>
                      <a:cubicBezTo>
                        <a:pt x="323997" y="106143"/>
                        <a:pt x="323313" y="106973"/>
                        <a:pt x="322629" y="107755"/>
                      </a:cubicBezTo>
                      <a:cubicBezTo>
                        <a:pt x="320040" y="110734"/>
                        <a:pt x="317451" y="113763"/>
                        <a:pt x="314960" y="116840"/>
                      </a:cubicBezTo>
                      <a:cubicBezTo>
                        <a:pt x="314179" y="117768"/>
                        <a:pt x="313446" y="118794"/>
                        <a:pt x="312713" y="119722"/>
                      </a:cubicBezTo>
                      <a:cubicBezTo>
                        <a:pt x="310368" y="122702"/>
                        <a:pt x="308024" y="125681"/>
                        <a:pt x="305728" y="128758"/>
                      </a:cubicBezTo>
                      <a:cubicBezTo>
                        <a:pt x="304898" y="129882"/>
                        <a:pt x="304165" y="131005"/>
                        <a:pt x="303335" y="132129"/>
                      </a:cubicBezTo>
                      <a:cubicBezTo>
                        <a:pt x="301185" y="135108"/>
                        <a:pt x="299085" y="138088"/>
                        <a:pt x="297033" y="141165"/>
                      </a:cubicBezTo>
                      <a:cubicBezTo>
                        <a:pt x="296203" y="142435"/>
                        <a:pt x="295421" y="143705"/>
                        <a:pt x="294591" y="144975"/>
                      </a:cubicBezTo>
                      <a:cubicBezTo>
                        <a:pt x="292686" y="147955"/>
                        <a:pt x="290781" y="150934"/>
                        <a:pt x="288925" y="153963"/>
                      </a:cubicBezTo>
                      <a:cubicBezTo>
                        <a:pt x="288046" y="155380"/>
                        <a:pt x="287264" y="156845"/>
                        <a:pt x="286434" y="158310"/>
                      </a:cubicBezTo>
                      <a:cubicBezTo>
                        <a:pt x="284724" y="161241"/>
                        <a:pt x="283015" y="164221"/>
                        <a:pt x="281403" y="167200"/>
                      </a:cubicBezTo>
                      <a:cubicBezTo>
                        <a:pt x="280523" y="168812"/>
                        <a:pt x="279742" y="170473"/>
                        <a:pt x="278911" y="172085"/>
                      </a:cubicBezTo>
                      <a:cubicBezTo>
                        <a:pt x="277446" y="174967"/>
                        <a:pt x="275932" y="177849"/>
                        <a:pt x="274515" y="180828"/>
                      </a:cubicBezTo>
                      <a:cubicBezTo>
                        <a:pt x="273636" y="182636"/>
                        <a:pt x="272855" y="184492"/>
                        <a:pt x="272024" y="186299"/>
                      </a:cubicBezTo>
                      <a:cubicBezTo>
                        <a:pt x="270754" y="189132"/>
                        <a:pt x="269435" y="191965"/>
                        <a:pt x="268263" y="194798"/>
                      </a:cubicBezTo>
                      <a:cubicBezTo>
                        <a:pt x="267433" y="196801"/>
                        <a:pt x="266700" y="198804"/>
                        <a:pt x="265870" y="200806"/>
                      </a:cubicBezTo>
                      <a:cubicBezTo>
                        <a:pt x="264795" y="203591"/>
                        <a:pt x="263671" y="206326"/>
                        <a:pt x="262646" y="209110"/>
                      </a:cubicBezTo>
                      <a:cubicBezTo>
                        <a:pt x="261864" y="211308"/>
                        <a:pt x="261132" y="213506"/>
                        <a:pt x="260399" y="215753"/>
                      </a:cubicBezTo>
                      <a:cubicBezTo>
                        <a:pt x="259471" y="218440"/>
                        <a:pt x="258543" y="221126"/>
                        <a:pt x="257712" y="223813"/>
                      </a:cubicBezTo>
                      <a:cubicBezTo>
                        <a:pt x="256980" y="226158"/>
                        <a:pt x="256345" y="228551"/>
                        <a:pt x="255709" y="230944"/>
                      </a:cubicBezTo>
                      <a:cubicBezTo>
                        <a:pt x="254977" y="233582"/>
                        <a:pt x="254195" y="236171"/>
                        <a:pt x="253512" y="238858"/>
                      </a:cubicBezTo>
                      <a:cubicBezTo>
                        <a:pt x="252877" y="241398"/>
                        <a:pt x="252339" y="244035"/>
                        <a:pt x="251704" y="246624"/>
                      </a:cubicBezTo>
                      <a:cubicBezTo>
                        <a:pt x="251118" y="249164"/>
                        <a:pt x="250483" y="251655"/>
                        <a:pt x="249995" y="254195"/>
                      </a:cubicBezTo>
                      <a:cubicBezTo>
                        <a:pt x="249408" y="256980"/>
                        <a:pt x="248969" y="259813"/>
                        <a:pt x="248480" y="262646"/>
                      </a:cubicBezTo>
                      <a:cubicBezTo>
                        <a:pt x="248041" y="265039"/>
                        <a:pt x="247601" y="267384"/>
                        <a:pt x="247210" y="269826"/>
                      </a:cubicBezTo>
                      <a:cubicBezTo>
                        <a:pt x="246771" y="272855"/>
                        <a:pt x="246429" y="275932"/>
                        <a:pt x="246038" y="278960"/>
                      </a:cubicBezTo>
                      <a:cubicBezTo>
                        <a:pt x="245745" y="281207"/>
                        <a:pt x="245403" y="283405"/>
                        <a:pt x="245208" y="285652"/>
                      </a:cubicBezTo>
                      <a:cubicBezTo>
                        <a:pt x="244866" y="289120"/>
                        <a:pt x="244671" y="292588"/>
                        <a:pt x="244426" y="296105"/>
                      </a:cubicBezTo>
                      <a:cubicBezTo>
                        <a:pt x="244280" y="298010"/>
                        <a:pt x="244084" y="299866"/>
                        <a:pt x="243987" y="301771"/>
                      </a:cubicBezTo>
                      <a:cubicBezTo>
                        <a:pt x="243694" y="307193"/>
                        <a:pt x="243596" y="312615"/>
                        <a:pt x="243596" y="318086"/>
                      </a:cubicBezTo>
                      <a:lnTo>
                        <a:pt x="243596" y="369912"/>
                      </a:lnTo>
                      <a:lnTo>
                        <a:pt x="243742" y="369912"/>
                      </a:lnTo>
                      <a:lnTo>
                        <a:pt x="243742" y="494714"/>
                      </a:lnTo>
                      <a:cubicBezTo>
                        <a:pt x="223325" y="501992"/>
                        <a:pt x="203884" y="511663"/>
                        <a:pt x="186250" y="523777"/>
                      </a:cubicBezTo>
                      <a:cubicBezTo>
                        <a:pt x="93394" y="587375"/>
                        <a:pt x="43424" y="697816"/>
                        <a:pt x="18122" y="807476"/>
                      </a:cubicBezTo>
                      <a:cubicBezTo>
                        <a:pt x="17536" y="810113"/>
                        <a:pt x="16950" y="812751"/>
                        <a:pt x="16363" y="815389"/>
                      </a:cubicBezTo>
                      <a:cubicBezTo>
                        <a:pt x="16363" y="815389"/>
                        <a:pt x="16363" y="815389"/>
                        <a:pt x="16363" y="815438"/>
                      </a:cubicBezTo>
                      <a:cubicBezTo>
                        <a:pt x="15093" y="821153"/>
                        <a:pt x="13921" y="826868"/>
                        <a:pt x="12749" y="832582"/>
                      </a:cubicBezTo>
                      <a:cubicBezTo>
                        <a:pt x="12700" y="832876"/>
                        <a:pt x="12651" y="833169"/>
                        <a:pt x="12553" y="833462"/>
                      </a:cubicBezTo>
                      <a:cubicBezTo>
                        <a:pt x="11479" y="838933"/>
                        <a:pt x="10453" y="844452"/>
                        <a:pt x="9476" y="849972"/>
                      </a:cubicBezTo>
                      <a:cubicBezTo>
                        <a:pt x="9378" y="850558"/>
                        <a:pt x="9281" y="851095"/>
                        <a:pt x="9183" y="851681"/>
                      </a:cubicBezTo>
                      <a:cubicBezTo>
                        <a:pt x="8255" y="856957"/>
                        <a:pt x="7425" y="862281"/>
                        <a:pt x="6594" y="867654"/>
                      </a:cubicBezTo>
                      <a:cubicBezTo>
                        <a:pt x="6496" y="868485"/>
                        <a:pt x="6350" y="869266"/>
                        <a:pt x="6252" y="870097"/>
                      </a:cubicBezTo>
                      <a:cubicBezTo>
                        <a:pt x="5520" y="875225"/>
                        <a:pt x="4787" y="880403"/>
                        <a:pt x="4152" y="885581"/>
                      </a:cubicBezTo>
                      <a:cubicBezTo>
                        <a:pt x="4005" y="886655"/>
                        <a:pt x="3908" y="887730"/>
                        <a:pt x="3761" y="888804"/>
                      </a:cubicBezTo>
                      <a:cubicBezTo>
                        <a:pt x="3175" y="893787"/>
                        <a:pt x="2638" y="898818"/>
                        <a:pt x="2149" y="903849"/>
                      </a:cubicBezTo>
                      <a:cubicBezTo>
                        <a:pt x="2003" y="905168"/>
                        <a:pt x="1905" y="906487"/>
                        <a:pt x="1807" y="907806"/>
                      </a:cubicBezTo>
                      <a:cubicBezTo>
                        <a:pt x="1368" y="912690"/>
                        <a:pt x="977" y="917575"/>
                        <a:pt x="635" y="922460"/>
                      </a:cubicBezTo>
                      <a:cubicBezTo>
                        <a:pt x="537" y="924023"/>
                        <a:pt x="440" y="925586"/>
                        <a:pt x="342" y="927149"/>
                      </a:cubicBezTo>
                      <a:cubicBezTo>
                        <a:pt x="195" y="929347"/>
                        <a:pt x="147" y="931545"/>
                        <a:pt x="0" y="933743"/>
                      </a:cubicBezTo>
                      <a:cubicBezTo>
                        <a:pt x="4689" y="941900"/>
                        <a:pt x="9476" y="950009"/>
                        <a:pt x="14263" y="958020"/>
                      </a:cubicBezTo>
                      <a:cubicBezTo>
                        <a:pt x="92954" y="1089172"/>
                        <a:pt x="185908" y="1210603"/>
                        <a:pt x="279156" y="1332034"/>
                      </a:cubicBezTo>
                      <a:cubicBezTo>
                        <a:pt x="294689" y="1329202"/>
                        <a:pt x="310222" y="1326271"/>
                        <a:pt x="325657" y="1323145"/>
                      </a:cubicBezTo>
                      <a:cubicBezTo>
                        <a:pt x="317060" y="1335698"/>
                        <a:pt x="309440" y="1348936"/>
                        <a:pt x="302504" y="1362465"/>
                      </a:cubicBezTo>
                      <a:cubicBezTo>
                        <a:pt x="318477" y="1383323"/>
                        <a:pt x="334449" y="1404131"/>
                        <a:pt x="350276" y="1425087"/>
                      </a:cubicBezTo>
                      <a:cubicBezTo>
                        <a:pt x="353939" y="1421032"/>
                        <a:pt x="357944" y="1417417"/>
                        <a:pt x="362683" y="1414633"/>
                      </a:cubicBezTo>
                      <a:cubicBezTo>
                        <a:pt x="372110" y="1429287"/>
                        <a:pt x="376408" y="1446676"/>
                        <a:pt x="385005" y="1461868"/>
                      </a:cubicBezTo>
                      <a:cubicBezTo>
                        <a:pt x="393602" y="1477010"/>
                        <a:pt x="408989" y="1490687"/>
                        <a:pt x="426329" y="1488830"/>
                      </a:cubicBezTo>
                      <a:cubicBezTo>
                        <a:pt x="443963" y="1486926"/>
                        <a:pt x="456467" y="1469195"/>
                        <a:pt x="458470" y="1451561"/>
                      </a:cubicBezTo>
                      <a:cubicBezTo>
                        <a:pt x="460473" y="1433927"/>
                        <a:pt x="454513" y="1416490"/>
                        <a:pt x="448652" y="1399784"/>
                      </a:cubicBezTo>
                      <a:cubicBezTo>
                        <a:pt x="463648" y="1408723"/>
                        <a:pt x="479230" y="1417857"/>
                        <a:pt x="496619" y="1419811"/>
                      </a:cubicBezTo>
                      <a:cubicBezTo>
                        <a:pt x="512250" y="1421618"/>
                        <a:pt x="529737" y="1415904"/>
                        <a:pt x="538236" y="1403106"/>
                      </a:cubicBezTo>
                      <a:cubicBezTo>
                        <a:pt x="551327" y="1408381"/>
                        <a:pt x="568081" y="1399637"/>
                        <a:pt x="577899" y="1388159"/>
                      </a:cubicBezTo>
                      <a:cubicBezTo>
                        <a:pt x="588987" y="1375214"/>
                        <a:pt x="596704" y="1358607"/>
                        <a:pt x="611505" y="1350108"/>
                      </a:cubicBezTo>
                      <a:cubicBezTo>
                        <a:pt x="620932" y="1364762"/>
                        <a:pt x="625231" y="1382151"/>
                        <a:pt x="633828" y="1397342"/>
                      </a:cubicBezTo>
                      <a:cubicBezTo>
                        <a:pt x="642425" y="1412484"/>
                        <a:pt x="657811" y="1426161"/>
                        <a:pt x="675151" y="1424305"/>
                      </a:cubicBezTo>
                      <a:cubicBezTo>
                        <a:pt x="692785" y="1422400"/>
                        <a:pt x="705290" y="1404620"/>
                        <a:pt x="707292" y="1387035"/>
                      </a:cubicBezTo>
                      <a:cubicBezTo>
                        <a:pt x="709295" y="1369402"/>
                        <a:pt x="703336" y="1351964"/>
                        <a:pt x="697474" y="1335258"/>
                      </a:cubicBezTo>
                      <a:cubicBezTo>
                        <a:pt x="712470" y="1344197"/>
                        <a:pt x="728052" y="1353331"/>
                        <a:pt x="745441" y="1355285"/>
                      </a:cubicBezTo>
                      <a:cubicBezTo>
                        <a:pt x="762781" y="1357288"/>
                        <a:pt x="782467" y="1350108"/>
                        <a:pt x="789598" y="1334184"/>
                      </a:cubicBezTo>
                      <a:cubicBezTo>
                        <a:pt x="797804" y="1315818"/>
                        <a:pt x="786667" y="1294521"/>
                        <a:pt x="773137" y="1279623"/>
                      </a:cubicBezTo>
                      <a:cubicBezTo>
                        <a:pt x="738847" y="1241865"/>
                        <a:pt x="685947" y="1222863"/>
                        <a:pt x="635342" y="1227211"/>
                      </a:cubicBezTo>
                      <a:cubicBezTo>
                        <a:pt x="706657" y="1192774"/>
                        <a:pt x="771427" y="1145540"/>
                        <a:pt x="807622" y="1076472"/>
                      </a:cubicBezTo>
                      <a:cubicBezTo>
                        <a:pt x="864479" y="967936"/>
                        <a:pt x="836148" y="836686"/>
                        <a:pt x="797853" y="719308"/>
                      </a:cubicBezTo>
                      <a:cubicBezTo>
                        <a:pt x="796290" y="714473"/>
                        <a:pt x="794727" y="709637"/>
                        <a:pt x="793115" y="704850"/>
                      </a:cubicBezTo>
                      <a:cubicBezTo>
                        <a:pt x="793017" y="704606"/>
                        <a:pt x="792969" y="704361"/>
                        <a:pt x="792871" y="704117"/>
                      </a:cubicBezTo>
                      <a:cubicBezTo>
                        <a:pt x="721409" y="671488"/>
                        <a:pt x="655760" y="629725"/>
                        <a:pt x="601199" y="570962"/>
                      </a:cubicBezTo>
                      <a:close/>
                      <a:moveTo>
                        <a:pt x="529639" y="1350352"/>
                      </a:moveTo>
                      <a:cubicBezTo>
                        <a:pt x="527978" y="1348203"/>
                        <a:pt x="526268" y="1346151"/>
                        <a:pt x="524510" y="1344246"/>
                      </a:cubicBezTo>
                      <a:cubicBezTo>
                        <a:pt x="502627" y="1320116"/>
                        <a:pt x="473075" y="1303753"/>
                        <a:pt x="441423" y="1296133"/>
                      </a:cubicBezTo>
                      <a:cubicBezTo>
                        <a:pt x="482307" y="1285093"/>
                        <a:pt x="522800" y="1272540"/>
                        <a:pt x="562659" y="1257837"/>
                      </a:cubicBezTo>
                      <a:cubicBezTo>
                        <a:pt x="568374" y="1255737"/>
                        <a:pt x="574089" y="1253588"/>
                        <a:pt x="579804" y="1251340"/>
                      </a:cubicBezTo>
                      <a:cubicBezTo>
                        <a:pt x="558018" y="1281479"/>
                        <a:pt x="541069" y="1314987"/>
                        <a:pt x="529639" y="1350352"/>
                      </a:cubicBezTo>
                      <a:close/>
                    </a:path>
                  </a:pathLst>
                </a:custGeom>
                <a:solidFill>
                  <a:srgbClr val="F9893D">
                    <a:alpha val="30000"/>
                  </a:srgbClr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5" name="组合 184" descr="1f0fead7-18d4-4e55-aa46-79d2616ebf0a"/>
              <p:cNvGrpSpPr/>
              <p:nvPr/>
            </p:nvGrpSpPr>
            <p:grpSpPr>
              <a:xfrm>
                <a:off x="870998" y="4015769"/>
                <a:ext cx="434073" cy="500806"/>
                <a:chOff x="2504258" y="3691888"/>
                <a:chExt cx="426315" cy="491855"/>
              </a:xfrm>
            </p:grpSpPr>
            <p:grpSp>
              <p:nvGrpSpPr>
                <p:cNvPr id="186" name="组合 185" descr="b23501da-f66b-42ed-b20f-fbaf3fc6bc64"/>
                <p:cNvGrpSpPr/>
                <p:nvPr/>
              </p:nvGrpSpPr>
              <p:grpSpPr>
                <a:xfrm>
                  <a:off x="2504258" y="3691888"/>
                  <a:ext cx="426315" cy="491855"/>
                  <a:chOff x="2504258" y="3691888"/>
                  <a:chExt cx="426315" cy="491855"/>
                </a:xfrm>
              </p:grpSpPr>
              <p:sp>
                <p:nvSpPr>
                  <p:cNvPr id="189" name="任意多边形: 形状 188" descr="897fc7e2-4410-435b-a317-334e943cd669"/>
                  <p:cNvSpPr/>
                  <p:nvPr/>
                </p:nvSpPr>
                <p:spPr>
                  <a:xfrm>
                    <a:off x="2504258" y="3691888"/>
                    <a:ext cx="190165" cy="177689"/>
                  </a:xfrm>
                  <a:custGeom>
                    <a:avLst/>
                    <a:gdLst>
                      <a:gd name="connsiteX0" fmla="*/ 133190 w 190165"/>
                      <a:gd name="connsiteY0" fmla="*/ 153672 h 177689"/>
                      <a:gd name="connsiteX1" fmla="*/ 44583 w 190165"/>
                      <a:gd name="connsiteY1" fmla="*/ 69266 h 177689"/>
                      <a:gd name="connsiteX2" fmla="*/ 31590 w 190165"/>
                      <a:gd name="connsiteY2" fmla="*/ 31410 h 177689"/>
                      <a:gd name="connsiteX3" fmla="*/ 53229 w 190165"/>
                      <a:gd name="connsiteY3" fmla="*/ 637 h 177689"/>
                      <a:gd name="connsiteX4" fmla="*/ 98069 w 190165"/>
                      <a:gd name="connsiteY4" fmla="*/ 38004 h 177689"/>
                      <a:gd name="connsiteX5" fmla="*/ 135730 w 190165"/>
                      <a:gd name="connsiteY5" fmla="*/ 151669 h 177689"/>
                      <a:gd name="connsiteX6" fmla="*/ 144962 w 190165"/>
                      <a:gd name="connsiteY6" fmla="*/ 57689 h 177689"/>
                      <a:gd name="connsiteX7" fmla="*/ 172364 w 190165"/>
                      <a:gd name="connsiteY7" fmla="*/ 28919 h 177689"/>
                      <a:gd name="connsiteX8" fmla="*/ 189167 w 190165"/>
                      <a:gd name="connsiteY8" fmla="*/ 69022 h 177689"/>
                      <a:gd name="connsiteX9" fmla="*/ 127475 w 190165"/>
                      <a:gd name="connsiteY9" fmla="*/ 170133 h 177689"/>
                      <a:gd name="connsiteX10" fmla="*/ 39796 w 190165"/>
                      <a:gd name="connsiteY10" fmla="*/ 124755 h 177689"/>
                      <a:gd name="connsiteX11" fmla="*/ 133 w 190165"/>
                      <a:gd name="connsiteY11" fmla="*/ 153379 h 177689"/>
                      <a:gd name="connsiteX12" fmla="*/ 42189 w 190165"/>
                      <a:gd name="connsiteY12" fmla="*/ 177362 h 177689"/>
                      <a:gd name="connsiteX13" fmla="*/ 133190 w 190165"/>
                      <a:gd name="connsiteY13" fmla="*/ 153672 h 177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90165" h="177689">
                        <a:moveTo>
                          <a:pt x="133190" y="153672"/>
                        </a:moveTo>
                        <a:cubicBezTo>
                          <a:pt x="96946" y="133987"/>
                          <a:pt x="66026" y="104533"/>
                          <a:pt x="44583" y="69266"/>
                        </a:cubicBezTo>
                        <a:cubicBezTo>
                          <a:pt x="37549" y="57689"/>
                          <a:pt x="31394" y="44940"/>
                          <a:pt x="31590" y="31410"/>
                        </a:cubicBezTo>
                        <a:cubicBezTo>
                          <a:pt x="31785" y="17879"/>
                          <a:pt x="40040" y="3665"/>
                          <a:pt x="53229" y="637"/>
                        </a:cubicBezTo>
                        <a:cubicBezTo>
                          <a:pt x="73890" y="-4101"/>
                          <a:pt x="89717" y="18515"/>
                          <a:pt x="98069" y="38004"/>
                        </a:cubicBezTo>
                        <a:cubicBezTo>
                          <a:pt x="113798" y="74736"/>
                          <a:pt x="126400" y="112788"/>
                          <a:pt x="135730" y="151669"/>
                        </a:cubicBezTo>
                        <a:cubicBezTo>
                          <a:pt x="133336" y="120114"/>
                          <a:pt x="136462" y="88169"/>
                          <a:pt x="144962" y="57689"/>
                        </a:cubicBezTo>
                        <a:cubicBezTo>
                          <a:pt x="148821" y="43719"/>
                          <a:pt x="158004" y="27258"/>
                          <a:pt x="172364" y="28919"/>
                        </a:cubicBezTo>
                        <a:cubicBezTo>
                          <a:pt x="188630" y="30726"/>
                          <a:pt x="192245" y="52951"/>
                          <a:pt x="189167" y="69022"/>
                        </a:cubicBezTo>
                        <a:cubicBezTo>
                          <a:pt x="181547" y="108636"/>
                          <a:pt x="159225" y="145221"/>
                          <a:pt x="127475" y="170133"/>
                        </a:cubicBezTo>
                        <a:cubicBezTo>
                          <a:pt x="107399" y="142584"/>
                          <a:pt x="73939" y="125244"/>
                          <a:pt x="39796" y="124755"/>
                        </a:cubicBezTo>
                        <a:cubicBezTo>
                          <a:pt x="21283" y="124511"/>
                          <a:pt x="-1968" y="134964"/>
                          <a:pt x="133" y="153379"/>
                        </a:cubicBezTo>
                        <a:cubicBezTo>
                          <a:pt x="2087" y="170915"/>
                          <a:pt x="24556" y="176629"/>
                          <a:pt x="42189" y="177362"/>
                        </a:cubicBezTo>
                        <a:cubicBezTo>
                          <a:pt x="76479" y="178632"/>
                          <a:pt x="110916" y="177265"/>
                          <a:pt x="133190" y="153672"/>
                        </a:cubicBezTo>
                        <a:close/>
                      </a:path>
                    </a:pathLst>
                  </a:custGeom>
                  <a:solidFill>
                    <a:srgbClr val="FFB31A"/>
                  </a:solidFill>
                  <a:ln w="10639" cap="rnd">
                    <a:solidFill>
                      <a:srgbClr val="FFB31A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" name="任意多边形: 形状 189" descr="19c9b013-3cb6-4b11-8780-adb3b1a275b5"/>
                  <p:cNvSpPr/>
                  <p:nvPr/>
                </p:nvSpPr>
                <p:spPr>
                  <a:xfrm>
                    <a:off x="2614343" y="3807997"/>
                    <a:ext cx="316230" cy="375746"/>
                  </a:xfrm>
                  <a:custGeom>
                    <a:avLst/>
                    <a:gdLst>
                      <a:gd name="connsiteX0" fmla="*/ 0 w 316230"/>
                      <a:gd name="connsiteY0" fmla="*/ 0 h 375746"/>
                      <a:gd name="connsiteX1" fmla="*/ 38784 w 316230"/>
                      <a:gd name="connsiteY1" fmla="*/ 375725 h 375746"/>
                      <a:gd name="connsiteX2" fmla="*/ 316230 w 316230"/>
                      <a:gd name="connsiteY2" fmla="*/ 209648 h 375746"/>
                      <a:gd name="connsiteX3" fmla="*/ 0 w 316230"/>
                      <a:gd name="connsiteY3" fmla="*/ 0 h 375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6230" h="375746">
                        <a:moveTo>
                          <a:pt x="0" y="0"/>
                        </a:moveTo>
                        <a:lnTo>
                          <a:pt x="38784" y="375725"/>
                        </a:lnTo>
                        <a:cubicBezTo>
                          <a:pt x="38784" y="375725"/>
                          <a:pt x="224106" y="381391"/>
                          <a:pt x="316230" y="20964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B31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" name="任意多边形: 形状 190" descr="bbeb7620-dc2d-4175-986e-f42ff6789ece"/>
                  <p:cNvSpPr/>
                  <p:nvPr/>
                </p:nvSpPr>
                <p:spPr>
                  <a:xfrm>
                    <a:off x="2650050" y="3950823"/>
                    <a:ext cx="222347" cy="232920"/>
                  </a:xfrm>
                  <a:custGeom>
                    <a:avLst/>
                    <a:gdLst>
                      <a:gd name="connsiteX0" fmla="*/ 179705 w 222347"/>
                      <a:gd name="connsiteY0" fmla="*/ 0 h 232920"/>
                      <a:gd name="connsiteX1" fmla="*/ 0 w 222347"/>
                      <a:gd name="connsiteY1" fmla="*/ 203102 h 232920"/>
                      <a:gd name="connsiteX2" fmla="*/ 3077 w 222347"/>
                      <a:gd name="connsiteY2" fmla="*/ 232898 h 232920"/>
                      <a:gd name="connsiteX3" fmla="*/ 7278 w 222347"/>
                      <a:gd name="connsiteY3" fmla="*/ 232898 h 232920"/>
                      <a:gd name="connsiteX4" fmla="*/ 222347 w 222347"/>
                      <a:gd name="connsiteY4" fmla="*/ 28282 h 232920"/>
                      <a:gd name="connsiteX5" fmla="*/ 179705 w 222347"/>
                      <a:gd name="connsiteY5" fmla="*/ 0 h 232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2347" h="232920">
                        <a:moveTo>
                          <a:pt x="179705" y="0"/>
                        </a:moveTo>
                        <a:cubicBezTo>
                          <a:pt x="113323" y="120552"/>
                          <a:pt x="31310" y="182538"/>
                          <a:pt x="0" y="203102"/>
                        </a:cubicBezTo>
                        <a:lnTo>
                          <a:pt x="3077" y="232898"/>
                        </a:lnTo>
                        <a:cubicBezTo>
                          <a:pt x="3077" y="232898"/>
                          <a:pt x="4591" y="232947"/>
                          <a:pt x="7278" y="232898"/>
                        </a:cubicBezTo>
                        <a:cubicBezTo>
                          <a:pt x="134229" y="158310"/>
                          <a:pt x="196996" y="71559"/>
                          <a:pt x="222347" y="28282"/>
                        </a:cubicBezTo>
                        <a:lnTo>
                          <a:pt x="179705" y="0"/>
                        </a:lnTo>
                        <a:close/>
                      </a:path>
                    </a:pathLst>
                  </a:custGeom>
                  <a:solidFill>
                    <a:srgbClr val="F9893D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" name="任意多边形: 形状 191" descr="b85a1620-b442-4ef8-87e8-3610550a109b"/>
                  <p:cNvSpPr/>
                  <p:nvPr/>
                </p:nvSpPr>
                <p:spPr>
                  <a:xfrm>
                    <a:off x="2640134" y="3900463"/>
                    <a:ext cx="154646" cy="194749"/>
                  </a:xfrm>
                  <a:custGeom>
                    <a:avLst/>
                    <a:gdLst>
                      <a:gd name="connsiteX0" fmla="*/ 113616 w 154646"/>
                      <a:gd name="connsiteY0" fmla="*/ 0 h 194749"/>
                      <a:gd name="connsiteX1" fmla="*/ 0 w 154646"/>
                      <a:gd name="connsiteY1" fmla="*/ 157382 h 194749"/>
                      <a:gd name="connsiteX2" fmla="*/ 3859 w 154646"/>
                      <a:gd name="connsiteY2" fmla="*/ 194750 h 194749"/>
                      <a:gd name="connsiteX3" fmla="*/ 154647 w 154646"/>
                      <a:gd name="connsiteY3" fmla="*/ 27207 h 194749"/>
                      <a:gd name="connsiteX4" fmla="*/ 113616 w 154646"/>
                      <a:gd name="connsiteY4" fmla="*/ 0 h 194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646" h="194749">
                        <a:moveTo>
                          <a:pt x="113616" y="0"/>
                        </a:moveTo>
                        <a:cubicBezTo>
                          <a:pt x="75370" y="75858"/>
                          <a:pt x="30920" y="127342"/>
                          <a:pt x="0" y="157382"/>
                        </a:cubicBezTo>
                        <a:lnTo>
                          <a:pt x="3859" y="194750"/>
                        </a:lnTo>
                        <a:cubicBezTo>
                          <a:pt x="80694" y="134327"/>
                          <a:pt x="127440" y="72732"/>
                          <a:pt x="154647" y="27207"/>
                        </a:cubicBezTo>
                        <a:lnTo>
                          <a:pt x="113616" y="0"/>
                        </a:lnTo>
                        <a:close/>
                      </a:path>
                    </a:pathLst>
                  </a:custGeom>
                  <a:solidFill>
                    <a:srgbClr val="F9893D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87" name="任意多边形: 形状 186" descr="bbe0eaf2-1a4b-45b8-9dfc-643eed1003e4"/>
                <p:cNvSpPr/>
                <p:nvPr/>
              </p:nvSpPr>
              <p:spPr>
                <a:xfrm>
                  <a:off x="2627581" y="3854596"/>
                  <a:ext cx="95347" cy="127048"/>
                </a:xfrm>
                <a:custGeom>
                  <a:avLst/>
                  <a:gdLst>
                    <a:gd name="connsiteX0" fmla="*/ 57052 w 95347"/>
                    <a:gd name="connsiteY0" fmla="*/ 0 h 127048"/>
                    <a:gd name="connsiteX1" fmla="*/ 0 w 95347"/>
                    <a:gd name="connsiteY1" fmla="*/ 81475 h 127048"/>
                    <a:gd name="connsiteX2" fmla="*/ 4689 w 95347"/>
                    <a:gd name="connsiteY2" fmla="*/ 127049 h 127048"/>
                    <a:gd name="connsiteX3" fmla="*/ 95348 w 95347"/>
                    <a:gd name="connsiteY3" fmla="*/ 25400 h 127048"/>
                    <a:gd name="connsiteX4" fmla="*/ 57052 w 95347"/>
                    <a:gd name="connsiteY4" fmla="*/ 0 h 12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47" h="127048">
                      <a:moveTo>
                        <a:pt x="57052" y="0"/>
                      </a:moveTo>
                      <a:cubicBezTo>
                        <a:pt x="38002" y="32531"/>
                        <a:pt x="18268" y="59543"/>
                        <a:pt x="0" y="81475"/>
                      </a:cubicBezTo>
                      <a:lnTo>
                        <a:pt x="4689" y="127049"/>
                      </a:lnTo>
                      <a:cubicBezTo>
                        <a:pt x="44059" y="91342"/>
                        <a:pt x="73562" y="56271"/>
                        <a:pt x="95348" y="25400"/>
                      </a:cubicBezTo>
                      <a:lnTo>
                        <a:pt x="57052" y="0"/>
                      </a:lnTo>
                      <a:close/>
                    </a:path>
                  </a:pathLst>
                </a:custGeom>
                <a:solidFill>
                  <a:srgbClr val="F9893D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8" name="任意多边形: 形状 187" descr="fce195b3-b0a6-4359-9b22-ffa20a135abf"/>
                <p:cNvSpPr/>
                <p:nvPr/>
              </p:nvSpPr>
              <p:spPr>
                <a:xfrm>
                  <a:off x="2615858" y="3822846"/>
                  <a:ext cx="197973" cy="360897"/>
                </a:xfrm>
                <a:custGeom>
                  <a:avLst/>
                  <a:gdLst>
                    <a:gd name="connsiteX0" fmla="*/ 37269 w 197973"/>
                    <a:gd name="connsiteY0" fmla="*/ 360875 h 360897"/>
                    <a:gd name="connsiteX1" fmla="*/ 197973 w 197973"/>
                    <a:gd name="connsiteY1" fmla="*/ 316474 h 360897"/>
                    <a:gd name="connsiteX2" fmla="*/ 0 w 197973"/>
                    <a:gd name="connsiteY2" fmla="*/ 0 h 360897"/>
                    <a:gd name="connsiteX3" fmla="*/ 37269 w 197973"/>
                    <a:gd name="connsiteY3" fmla="*/ 360875 h 360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7973" h="360897">
                      <a:moveTo>
                        <a:pt x="37269" y="360875"/>
                      </a:moveTo>
                      <a:cubicBezTo>
                        <a:pt x="37269" y="360875"/>
                        <a:pt x="117084" y="363318"/>
                        <a:pt x="197973" y="316474"/>
                      </a:cubicBezTo>
                      <a:cubicBezTo>
                        <a:pt x="118256" y="233778"/>
                        <a:pt x="47869" y="102772"/>
                        <a:pt x="0" y="0"/>
                      </a:cubicBezTo>
                      <a:lnTo>
                        <a:pt x="37269" y="360875"/>
                      </a:lnTo>
                      <a:close/>
                    </a:path>
                  </a:pathLst>
                </a:custGeom>
                <a:solidFill>
                  <a:srgbClr val="F9893D">
                    <a:alpha val="37000"/>
                  </a:srgbClr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3" name="组合 22" descr="4555516c-72bf-4cff-88ed-ecefe0265f9f"/>
            <p:cNvGrpSpPr/>
            <p:nvPr/>
          </p:nvGrpSpPr>
          <p:grpSpPr>
            <a:xfrm flipH="1">
              <a:off x="0" y="0"/>
              <a:ext cx="3697681" cy="1501695"/>
              <a:chOff x="8494319" y="0"/>
              <a:chExt cx="3697681" cy="1501695"/>
            </a:xfrm>
          </p:grpSpPr>
          <p:sp>
            <p:nvSpPr>
              <p:cNvPr id="179" name="任意多边形: 形状 178" descr="e960b67b-496a-49af-b4b3-ece24bfebab6"/>
              <p:cNvSpPr/>
              <p:nvPr/>
            </p:nvSpPr>
            <p:spPr>
              <a:xfrm>
                <a:off x="9365711" y="543677"/>
                <a:ext cx="785291" cy="792624"/>
              </a:xfrm>
              <a:custGeom>
                <a:avLst/>
                <a:gdLst>
                  <a:gd name="connsiteX0" fmla="*/ 225327 w 727074"/>
                  <a:gd name="connsiteY0" fmla="*/ 0 h 733864"/>
                  <a:gd name="connsiteX1" fmla="*/ 0 w 727074"/>
                  <a:gd name="connsiteY1" fmla="*/ 513373 h 733864"/>
                  <a:gd name="connsiteX2" fmla="*/ 314276 w 727074"/>
                  <a:gd name="connsiteY2" fmla="*/ 462085 h 733864"/>
                  <a:gd name="connsiteX3" fmla="*/ 495788 w 727074"/>
                  <a:gd name="connsiteY3" fmla="*/ 733865 h 733864"/>
                  <a:gd name="connsiteX4" fmla="*/ 727075 w 727074"/>
                  <a:gd name="connsiteY4" fmla="*/ 180487 h 733864"/>
                  <a:gd name="connsiteX5" fmla="*/ 225327 w 727074"/>
                  <a:gd name="connsiteY5" fmla="*/ 0 h 733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7074" h="733864">
                    <a:moveTo>
                      <a:pt x="225327" y="0"/>
                    </a:moveTo>
                    <a:lnTo>
                      <a:pt x="0" y="513373"/>
                    </a:lnTo>
                    <a:lnTo>
                      <a:pt x="314276" y="462085"/>
                    </a:lnTo>
                    <a:lnTo>
                      <a:pt x="495788" y="733865"/>
                    </a:lnTo>
                    <a:lnTo>
                      <a:pt x="727075" y="180487"/>
                    </a:lnTo>
                    <a:cubicBezTo>
                      <a:pt x="727075" y="180487"/>
                      <a:pt x="429504" y="106436"/>
                      <a:pt x="225327" y="0"/>
                    </a:cubicBezTo>
                    <a:close/>
                  </a:path>
                </a:pathLst>
              </a:custGeom>
              <a:solidFill>
                <a:srgbClr val="F87367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任意多边形: 形状 179" descr="27b6b327-05bf-4ee6-8758-c8ab0339ad49"/>
              <p:cNvSpPr/>
              <p:nvPr/>
            </p:nvSpPr>
            <p:spPr>
              <a:xfrm>
                <a:off x="8494319" y="50818"/>
                <a:ext cx="854034" cy="842533"/>
              </a:xfrm>
              <a:custGeom>
                <a:avLst/>
                <a:gdLst>
                  <a:gd name="connsiteX0" fmla="*/ 358531 w 790721"/>
                  <a:gd name="connsiteY0" fmla="*/ 0 h 780073"/>
                  <a:gd name="connsiteX1" fmla="*/ 0 w 790721"/>
                  <a:gd name="connsiteY1" fmla="*/ 431019 h 780073"/>
                  <a:gd name="connsiteX2" fmla="*/ 316181 w 790721"/>
                  <a:gd name="connsiteY2" fmla="*/ 468679 h 780073"/>
                  <a:gd name="connsiteX3" fmla="*/ 415436 w 790721"/>
                  <a:gd name="connsiteY3" fmla="*/ 780073 h 780073"/>
                  <a:gd name="connsiteX4" fmla="*/ 790722 w 790721"/>
                  <a:gd name="connsiteY4" fmla="*/ 312225 h 780073"/>
                  <a:gd name="connsiteX5" fmla="*/ 358531 w 790721"/>
                  <a:gd name="connsiteY5" fmla="*/ 0 h 780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0721" h="780073">
                    <a:moveTo>
                      <a:pt x="358531" y="0"/>
                    </a:moveTo>
                    <a:lnTo>
                      <a:pt x="0" y="431019"/>
                    </a:lnTo>
                    <a:lnTo>
                      <a:pt x="316181" y="468679"/>
                    </a:lnTo>
                    <a:lnTo>
                      <a:pt x="415436" y="780073"/>
                    </a:lnTo>
                    <a:lnTo>
                      <a:pt x="790722" y="312225"/>
                    </a:lnTo>
                    <a:cubicBezTo>
                      <a:pt x="790770" y="312225"/>
                      <a:pt x="525292" y="158750"/>
                      <a:pt x="358531" y="0"/>
                    </a:cubicBezTo>
                    <a:close/>
                  </a:path>
                </a:pathLst>
              </a:custGeom>
              <a:solidFill>
                <a:srgbClr val="FFB31A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任意多边形: 形状 180" descr="3163f13f-1283-4133-806a-258d4e49e9d4"/>
              <p:cNvSpPr/>
              <p:nvPr/>
            </p:nvSpPr>
            <p:spPr>
              <a:xfrm>
                <a:off x="10447286" y="816432"/>
                <a:ext cx="660099" cy="685263"/>
              </a:xfrm>
              <a:custGeom>
                <a:avLst/>
                <a:gdLst>
                  <a:gd name="connsiteX0" fmla="*/ 79424 w 611163"/>
                  <a:gd name="connsiteY0" fmla="*/ 0 h 634462"/>
                  <a:gd name="connsiteX1" fmla="*/ 0 w 611163"/>
                  <a:gd name="connsiteY1" fmla="*/ 554990 h 634462"/>
                  <a:gd name="connsiteX2" fmla="*/ 289023 w 611163"/>
                  <a:gd name="connsiteY2" fmla="*/ 421298 h 634462"/>
                  <a:gd name="connsiteX3" fmla="*/ 536770 w 611163"/>
                  <a:gd name="connsiteY3" fmla="*/ 634463 h 634462"/>
                  <a:gd name="connsiteX4" fmla="*/ 611163 w 611163"/>
                  <a:gd name="connsiteY4" fmla="*/ 39321 h 634462"/>
                  <a:gd name="connsiteX5" fmla="*/ 79424 w 611163"/>
                  <a:gd name="connsiteY5" fmla="*/ 0 h 634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163" h="634462">
                    <a:moveTo>
                      <a:pt x="79424" y="0"/>
                    </a:moveTo>
                    <a:lnTo>
                      <a:pt x="0" y="554990"/>
                    </a:lnTo>
                    <a:lnTo>
                      <a:pt x="289023" y="421298"/>
                    </a:lnTo>
                    <a:lnTo>
                      <a:pt x="536770" y="634463"/>
                    </a:lnTo>
                    <a:lnTo>
                      <a:pt x="611163" y="39321"/>
                    </a:lnTo>
                    <a:cubicBezTo>
                      <a:pt x="611163" y="39370"/>
                      <a:pt x="304653" y="47820"/>
                      <a:pt x="79424" y="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任意多边形: 形状 181" descr="23343e88-85c0-48ee-bd28-dc8409755475"/>
              <p:cNvSpPr/>
              <p:nvPr/>
            </p:nvSpPr>
            <p:spPr>
              <a:xfrm>
                <a:off x="11382884" y="680423"/>
                <a:ext cx="695077" cy="745934"/>
              </a:xfrm>
              <a:custGeom>
                <a:avLst/>
                <a:gdLst>
                  <a:gd name="connsiteX0" fmla="*/ 0 w 643548"/>
                  <a:gd name="connsiteY0" fmla="*/ 141117 h 690635"/>
                  <a:gd name="connsiteX1" fmla="*/ 111174 w 643548"/>
                  <a:gd name="connsiteY1" fmla="*/ 690636 h 690635"/>
                  <a:gd name="connsiteX2" fmla="*/ 338700 w 643548"/>
                  <a:gd name="connsiteY2" fmla="*/ 467848 h 690635"/>
                  <a:gd name="connsiteX3" fmla="*/ 643548 w 643548"/>
                  <a:gd name="connsiteY3" fmla="*/ 585665 h 690635"/>
                  <a:gd name="connsiteX4" fmla="*/ 514204 w 643548"/>
                  <a:gd name="connsiteY4" fmla="*/ 0 h 690635"/>
                  <a:gd name="connsiteX5" fmla="*/ 0 w 643548"/>
                  <a:gd name="connsiteY5" fmla="*/ 141117 h 690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3548" h="690635">
                    <a:moveTo>
                      <a:pt x="0" y="141117"/>
                    </a:moveTo>
                    <a:lnTo>
                      <a:pt x="111174" y="690636"/>
                    </a:lnTo>
                    <a:lnTo>
                      <a:pt x="338700" y="467848"/>
                    </a:lnTo>
                    <a:lnTo>
                      <a:pt x="643548" y="585665"/>
                    </a:lnTo>
                    <a:lnTo>
                      <a:pt x="514204" y="0"/>
                    </a:lnTo>
                    <a:cubicBezTo>
                      <a:pt x="514204" y="49"/>
                      <a:pt x="228258" y="110685"/>
                      <a:pt x="0" y="141117"/>
                    </a:cubicBezTo>
                    <a:close/>
                  </a:path>
                </a:pathLst>
              </a:custGeom>
              <a:solidFill>
                <a:srgbClr val="2C935B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任意多边形: 形状 182" descr="297da666-fbbb-449c-9132-c44b4fc56f51"/>
              <p:cNvSpPr/>
              <p:nvPr/>
            </p:nvSpPr>
            <p:spPr>
              <a:xfrm>
                <a:off x="8810690" y="0"/>
                <a:ext cx="3381310" cy="869267"/>
              </a:xfrm>
              <a:custGeom>
                <a:avLst/>
                <a:gdLst>
                  <a:gd name="connsiteX0" fmla="*/ 0 w 3381310"/>
                  <a:gd name="connsiteY0" fmla="*/ 0 h 869267"/>
                  <a:gd name="connsiteX1" fmla="*/ 55022 w 3381310"/>
                  <a:gd name="connsiteY1" fmla="*/ 0 h 869267"/>
                  <a:gd name="connsiteX2" fmla="*/ 181960 w 3381310"/>
                  <a:gd name="connsiteY2" fmla="*/ 113580 h 869267"/>
                  <a:gd name="connsiteX3" fmla="*/ 920258 w 3381310"/>
                  <a:gd name="connsiteY3" fmla="*/ 572641 h 869267"/>
                  <a:gd name="connsiteX4" fmla="*/ 2627273 w 3381310"/>
                  <a:gd name="connsiteY4" fmla="*/ 798652 h 869267"/>
                  <a:gd name="connsiteX5" fmla="*/ 3349678 w 3381310"/>
                  <a:gd name="connsiteY5" fmla="*/ 483533 h 869267"/>
                  <a:gd name="connsiteX6" fmla="*/ 3375634 w 3381310"/>
                  <a:gd name="connsiteY6" fmla="*/ 482953 h 869267"/>
                  <a:gd name="connsiteX7" fmla="*/ 3376215 w 3381310"/>
                  <a:gd name="connsiteY7" fmla="*/ 508909 h 869267"/>
                  <a:gd name="connsiteX8" fmla="*/ 2738642 w 3381310"/>
                  <a:gd name="connsiteY8" fmla="*/ 816537 h 869267"/>
                  <a:gd name="connsiteX9" fmla="*/ 2632759 w 3381310"/>
                  <a:gd name="connsiteY9" fmla="*/ 834950 h 869267"/>
                  <a:gd name="connsiteX10" fmla="*/ 905486 w 3381310"/>
                  <a:gd name="connsiteY10" fmla="*/ 606248 h 869267"/>
                  <a:gd name="connsiteX11" fmla="*/ 158424 w 3381310"/>
                  <a:gd name="connsiteY11" fmla="*/ 141752 h 869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81310" h="869267">
                    <a:moveTo>
                      <a:pt x="0" y="0"/>
                    </a:moveTo>
                    <a:lnTo>
                      <a:pt x="55022" y="0"/>
                    </a:lnTo>
                    <a:lnTo>
                      <a:pt x="181960" y="113580"/>
                    </a:lnTo>
                    <a:cubicBezTo>
                      <a:pt x="405901" y="300466"/>
                      <a:pt x="655601" y="456496"/>
                      <a:pt x="920258" y="572641"/>
                    </a:cubicBezTo>
                    <a:cubicBezTo>
                      <a:pt x="1449573" y="804931"/>
                      <a:pt x="2055753" y="885175"/>
                      <a:pt x="2627273" y="798652"/>
                    </a:cubicBezTo>
                    <a:cubicBezTo>
                      <a:pt x="2958324" y="748534"/>
                      <a:pt x="3194623" y="645498"/>
                      <a:pt x="3349678" y="483533"/>
                    </a:cubicBezTo>
                    <a:cubicBezTo>
                      <a:pt x="3356695" y="476201"/>
                      <a:pt x="3368302" y="475937"/>
                      <a:pt x="3375634" y="482953"/>
                    </a:cubicBezTo>
                    <a:cubicBezTo>
                      <a:pt x="3382968" y="489970"/>
                      <a:pt x="3383230" y="501577"/>
                      <a:pt x="3376215" y="508909"/>
                    </a:cubicBezTo>
                    <a:cubicBezTo>
                      <a:pt x="3232557" y="658952"/>
                      <a:pt x="3023321" y="760034"/>
                      <a:pt x="2738642" y="816537"/>
                    </a:cubicBezTo>
                    <a:cubicBezTo>
                      <a:pt x="2704456" y="823343"/>
                      <a:pt x="2669162" y="829463"/>
                      <a:pt x="2632759" y="834950"/>
                    </a:cubicBezTo>
                    <a:cubicBezTo>
                      <a:pt x="2054487" y="922474"/>
                      <a:pt x="1441078" y="841280"/>
                      <a:pt x="905486" y="606248"/>
                    </a:cubicBezTo>
                    <a:cubicBezTo>
                      <a:pt x="637691" y="488730"/>
                      <a:pt x="385023" y="330854"/>
                      <a:pt x="158424" y="141752"/>
                    </a:cubicBezTo>
                    <a:close/>
                  </a:path>
                </a:pathLst>
              </a:custGeom>
              <a:solidFill>
                <a:srgbClr val="000000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4" name="组合 23" descr="b5dae85d-f51b-49e1-b903-23b1664ba4b0"/>
            <p:cNvGrpSpPr/>
            <p:nvPr/>
          </p:nvGrpSpPr>
          <p:grpSpPr>
            <a:xfrm>
              <a:off x="9796176" y="4922696"/>
              <a:ext cx="2395825" cy="1935305"/>
              <a:chOff x="9796176" y="4922696"/>
              <a:chExt cx="2395825" cy="1935305"/>
            </a:xfrm>
          </p:grpSpPr>
          <p:sp>
            <p:nvSpPr>
              <p:cNvPr id="177" name="任意多边形: 形状 176" descr="08c6cfe2-9bf1-41cb-bc81-a60158598120"/>
              <p:cNvSpPr/>
              <p:nvPr/>
            </p:nvSpPr>
            <p:spPr>
              <a:xfrm>
                <a:off x="9796176" y="4922696"/>
                <a:ext cx="2395825" cy="1935304"/>
              </a:xfrm>
              <a:custGeom>
                <a:avLst/>
                <a:gdLst>
                  <a:gd name="connsiteX0" fmla="*/ 2250309 w 2395825"/>
                  <a:gd name="connsiteY0" fmla="*/ 1319496 h 1935304"/>
                  <a:gd name="connsiteX1" fmla="*/ 2202580 w 2395825"/>
                  <a:gd name="connsiteY1" fmla="*/ 1326247 h 1935304"/>
                  <a:gd name="connsiteX2" fmla="*/ 2031806 w 2395825"/>
                  <a:gd name="connsiteY2" fmla="*/ 1400012 h 1935304"/>
                  <a:gd name="connsiteX3" fmla="*/ 1978843 w 2395825"/>
                  <a:gd name="connsiteY3" fmla="*/ 1517586 h 1935304"/>
                  <a:gd name="connsiteX4" fmla="*/ 2099093 w 2395825"/>
                  <a:gd name="connsiteY4" fmla="*/ 1614833 h 1935304"/>
                  <a:gd name="connsiteX5" fmla="*/ 2290255 w 2395825"/>
                  <a:gd name="connsiteY5" fmla="*/ 1582496 h 1935304"/>
                  <a:gd name="connsiteX6" fmla="*/ 2358791 w 2395825"/>
                  <a:gd name="connsiteY6" fmla="*/ 1408870 h 1935304"/>
                  <a:gd name="connsiteX7" fmla="*/ 2250309 w 2395825"/>
                  <a:gd name="connsiteY7" fmla="*/ 1319496 h 1935304"/>
                  <a:gd name="connsiteX8" fmla="*/ 1269917 w 2395825"/>
                  <a:gd name="connsiteY8" fmla="*/ 1207383 h 1935304"/>
                  <a:gd name="connsiteX9" fmla="*/ 893332 w 2395825"/>
                  <a:gd name="connsiteY9" fmla="*/ 1397992 h 1935304"/>
                  <a:gd name="connsiteX10" fmla="*/ 849049 w 2395825"/>
                  <a:gd name="connsiteY10" fmla="*/ 1524065 h 1935304"/>
                  <a:gd name="connsiteX11" fmla="*/ 978987 w 2395825"/>
                  <a:gd name="connsiteY11" fmla="*/ 1592839 h 1935304"/>
                  <a:gd name="connsiteX12" fmla="*/ 1352455 w 2395825"/>
                  <a:gd name="connsiteY12" fmla="*/ 1455353 h 1935304"/>
                  <a:gd name="connsiteX13" fmla="*/ 1421050 w 2395825"/>
                  <a:gd name="connsiteY13" fmla="*/ 1353946 h 1935304"/>
                  <a:gd name="connsiteX14" fmla="*/ 1386574 w 2395825"/>
                  <a:gd name="connsiteY14" fmla="*/ 1242672 h 1935304"/>
                  <a:gd name="connsiteX15" fmla="*/ 1269917 w 2395825"/>
                  <a:gd name="connsiteY15" fmla="*/ 1207383 h 1935304"/>
                  <a:gd name="connsiteX16" fmla="*/ 1779182 w 2395825"/>
                  <a:gd name="connsiteY16" fmla="*/ 775645 h 1935304"/>
                  <a:gd name="connsiteX17" fmla="*/ 1613460 w 2395825"/>
                  <a:gd name="connsiteY17" fmla="*/ 861596 h 1935304"/>
                  <a:gd name="connsiteX18" fmla="*/ 1600859 w 2395825"/>
                  <a:gd name="connsiteY18" fmla="*/ 1055077 h 1935304"/>
                  <a:gd name="connsiteX19" fmla="*/ 1709932 w 2395825"/>
                  <a:gd name="connsiteY19" fmla="*/ 1164746 h 1935304"/>
                  <a:gd name="connsiteX20" fmla="*/ 1821384 w 2395825"/>
                  <a:gd name="connsiteY20" fmla="*/ 1100014 h 1935304"/>
                  <a:gd name="connsiteX21" fmla="*/ 1877319 w 2395825"/>
                  <a:gd name="connsiteY21" fmla="*/ 922582 h 1935304"/>
                  <a:gd name="connsiteX22" fmla="*/ 1779182 w 2395825"/>
                  <a:gd name="connsiteY22" fmla="*/ 775645 h 1935304"/>
                  <a:gd name="connsiteX23" fmla="*/ 2074603 w 2395825"/>
                  <a:gd name="connsiteY23" fmla="*/ 0 h 1935304"/>
                  <a:gd name="connsiteX24" fmla="*/ 2028894 w 2395825"/>
                  <a:gd name="connsiteY24" fmla="*/ 147414 h 1935304"/>
                  <a:gd name="connsiteX25" fmla="*/ 1981698 w 2395825"/>
                  <a:gd name="connsiteY25" fmla="*/ 515175 h 1935304"/>
                  <a:gd name="connsiteX26" fmla="*/ 2015876 w 2395825"/>
                  <a:gd name="connsiteY26" fmla="*/ 637326 h 1935304"/>
                  <a:gd name="connsiteX27" fmla="*/ 2116807 w 2395825"/>
                  <a:gd name="connsiteY27" fmla="*/ 644637 h 1935304"/>
                  <a:gd name="connsiteX28" fmla="*/ 2198300 w 2395825"/>
                  <a:gd name="connsiteY28" fmla="*/ 577171 h 1935304"/>
                  <a:gd name="connsiteX29" fmla="*/ 2392538 w 2395825"/>
                  <a:gd name="connsiteY29" fmla="*/ 298980 h 1935304"/>
                  <a:gd name="connsiteX30" fmla="*/ 2395825 w 2395825"/>
                  <a:gd name="connsiteY30" fmla="*/ 291907 h 1935304"/>
                  <a:gd name="connsiteX31" fmla="*/ 2395825 w 2395825"/>
                  <a:gd name="connsiteY31" fmla="*/ 1844661 h 1935304"/>
                  <a:gd name="connsiteX32" fmla="*/ 2384382 w 2395825"/>
                  <a:gd name="connsiteY32" fmla="*/ 1846040 h 1935304"/>
                  <a:gd name="connsiteX33" fmla="*/ 2224038 w 2395825"/>
                  <a:gd name="connsiteY33" fmla="*/ 1890043 h 1935304"/>
                  <a:gd name="connsiteX34" fmla="*/ 2155548 w 2395825"/>
                  <a:gd name="connsiteY34" fmla="*/ 1926428 h 1935304"/>
                  <a:gd name="connsiteX35" fmla="*/ 2147738 w 2395825"/>
                  <a:gd name="connsiteY35" fmla="*/ 1935304 h 1935304"/>
                  <a:gd name="connsiteX36" fmla="*/ 1975263 w 2395825"/>
                  <a:gd name="connsiteY36" fmla="*/ 1935304 h 1935304"/>
                  <a:gd name="connsiteX37" fmla="*/ 1966037 w 2395825"/>
                  <a:gd name="connsiteY37" fmla="*/ 1899330 h 1935304"/>
                  <a:gd name="connsiteX38" fmla="*/ 1934441 w 2395825"/>
                  <a:gd name="connsiteY38" fmla="*/ 1847128 h 1935304"/>
                  <a:gd name="connsiteX39" fmla="*/ 1820195 w 2395825"/>
                  <a:gd name="connsiteY39" fmla="*/ 1824183 h 1935304"/>
                  <a:gd name="connsiteX40" fmla="*/ 1726338 w 2395825"/>
                  <a:gd name="connsiteY40" fmla="*/ 1902883 h 1935304"/>
                  <a:gd name="connsiteX41" fmla="*/ 1706762 w 2395825"/>
                  <a:gd name="connsiteY41" fmla="*/ 1935304 h 1935304"/>
                  <a:gd name="connsiteX42" fmla="*/ 384308 w 2395825"/>
                  <a:gd name="connsiteY42" fmla="*/ 1935304 h 1935304"/>
                  <a:gd name="connsiteX43" fmla="*/ 319713 w 2395825"/>
                  <a:gd name="connsiteY43" fmla="*/ 1898957 h 1935304"/>
                  <a:gd name="connsiteX44" fmla="*/ 180755 w 2395825"/>
                  <a:gd name="connsiteY44" fmla="*/ 1780435 h 1935304"/>
                  <a:gd name="connsiteX45" fmla="*/ 30012 w 2395825"/>
                  <a:gd name="connsiteY45" fmla="*/ 1094664 h 1935304"/>
                  <a:gd name="connsiteX46" fmla="*/ 605697 w 2395825"/>
                  <a:gd name="connsiteY46" fmla="*/ 471664 h 1935304"/>
                  <a:gd name="connsiteX47" fmla="*/ 975005 w 2395825"/>
                  <a:gd name="connsiteY47" fmla="*/ 282285 h 1935304"/>
                  <a:gd name="connsiteX48" fmla="*/ 976789 w 2395825"/>
                  <a:gd name="connsiteY48" fmla="*/ 320030 h 1935304"/>
                  <a:gd name="connsiteX49" fmla="*/ 1118495 w 2395825"/>
                  <a:gd name="connsiteY49" fmla="*/ 801263 h 1935304"/>
                  <a:gd name="connsiteX50" fmla="*/ 1228937 w 2395825"/>
                  <a:gd name="connsiteY50" fmla="*/ 888761 h 1935304"/>
                  <a:gd name="connsiteX51" fmla="*/ 1320119 w 2395825"/>
                  <a:gd name="connsiteY51" fmla="*/ 768512 h 1935304"/>
                  <a:gd name="connsiteX52" fmla="*/ 1319465 w 2395825"/>
                  <a:gd name="connsiteY52" fmla="*/ 199960 h 1935304"/>
                  <a:gd name="connsiteX53" fmla="*/ 1307101 w 2395825"/>
                  <a:gd name="connsiteY53" fmla="*/ 156805 h 1935304"/>
                  <a:gd name="connsiteX54" fmla="*/ 2074603 w 2395825"/>
                  <a:gd name="connsiteY54" fmla="*/ 0 h 1935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2395825" h="1935304">
                    <a:moveTo>
                      <a:pt x="2250309" y="1319496"/>
                    </a:moveTo>
                    <a:cubicBezTo>
                      <a:pt x="2234232" y="1317925"/>
                      <a:pt x="2217945" y="1319916"/>
                      <a:pt x="2202580" y="1326247"/>
                    </a:cubicBezTo>
                    <a:cubicBezTo>
                      <a:pt x="2177080" y="1314359"/>
                      <a:pt x="2092733" y="1344020"/>
                      <a:pt x="2031806" y="1400012"/>
                    </a:cubicBezTo>
                    <a:cubicBezTo>
                      <a:pt x="1998816" y="1430327"/>
                      <a:pt x="1971236" y="1473303"/>
                      <a:pt x="1978843" y="1517586"/>
                    </a:cubicBezTo>
                    <a:cubicBezTo>
                      <a:pt x="1988117" y="1571618"/>
                      <a:pt x="2045359" y="1603835"/>
                      <a:pt x="2099093" y="1614833"/>
                    </a:cubicBezTo>
                    <a:cubicBezTo>
                      <a:pt x="2164181" y="1628087"/>
                      <a:pt x="2235807" y="1620539"/>
                      <a:pt x="2290255" y="1582496"/>
                    </a:cubicBezTo>
                    <a:cubicBezTo>
                      <a:pt x="2344703" y="1544454"/>
                      <a:pt x="2377395" y="1472650"/>
                      <a:pt x="2358791" y="1408870"/>
                    </a:cubicBezTo>
                    <a:cubicBezTo>
                      <a:pt x="2344882" y="1360990"/>
                      <a:pt x="2298540" y="1324210"/>
                      <a:pt x="2250309" y="1319496"/>
                    </a:cubicBezTo>
                    <a:close/>
                    <a:moveTo>
                      <a:pt x="1269917" y="1207383"/>
                    </a:moveTo>
                    <a:cubicBezTo>
                      <a:pt x="1142049" y="1204566"/>
                      <a:pt x="989538" y="1291398"/>
                      <a:pt x="893332" y="1397992"/>
                    </a:cubicBezTo>
                    <a:cubicBezTo>
                      <a:pt x="861947" y="1432765"/>
                      <a:pt x="833714" y="1479901"/>
                      <a:pt x="849049" y="1524065"/>
                    </a:cubicBezTo>
                    <a:cubicBezTo>
                      <a:pt x="866108" y="1573342"/>
                      <a:pt x="926857" y="1590699"/>
                      <a:pt x="978987" y="1592839"/>
                    </a:cubicBezTo>
                    <a:cubicBezTo>
                      <a:pt x="1115048" y="1598486"/>
                      <a:pt x="1252534" y="1547842"/>
                      <a:pt x="1352455" y="1455353"/>
                    </a:cubicBezTo>
                    <a:cubicBezTo>
                      <a:pt x="1382830" y="1427236"/>
                      <a:pt x="1410589" y="1394010"/>
                      <a:pt x="1421050" y="1353946"/>
                    </a:cubicBezTo>
                    <a:cubicBezTo>
                      <a:pt x="1431512" y="1313941"/>
                      <a:pt x="1420693" y="1266093"/>
                      <a:pt x="1386574" y="1242672"/>
                    </a:cubicBezTo>
                    <a:cubicBezTo>
                      <a:pt x="1352425" y="1219223"/>
                      <a:pt x="1312540" y="1208322"/>
                      <a:pt x="1269917" y="1207383"/>
                    </a:cubicBezTo>
                    <a:close/>
                    <a:moveTo>
                      <a:pt x="1779182" y="775645"/>
                    </a:moveTo>
                    <a:cubicBezTo>
                      <a:pt x="1713797" y="763698"/>
                      <a:pt x="1645737" y="803522"/>
                      <a:pt x="1613460" y="861596"/>
                    </a:cubicBezTo>
                    <a:cubicBezTo>
                      <a:pt x="1581184" y="919670"/>
                      <a:pt x="1580945" y="991712"/>
                      <a:pt x="1600859" y="1055077"/>
                    </a:cubicBezTo>
                    <a:cubicBezTo>
                      <a:pt x="1617265" y="1107444"/>
                      <a:pt x="1655187" y="1161060"/>
                      <a:pt x="1709932" y="1164746"/>
                    </a:cubicBezTo>
                    <a:cubicBezTo>
                      <a:pt x="1754632" y="1167777"/>
                      <a:pt x="1794576" y="1135976"/>
                      <a:pt x="1821384" y="1100014"/>
                    </a:cubicBezTo>
                    <a:cubicBezTo>
                      <a:pt x="1870839" y="1033619"/>
                      <a:pt x="1891703" y="946716"/>
                      <a:pt x="1877319" y="922582"/>
                    </a:cubicBezTo>
                    <a:cubicBezTo>
                      <a:pt x="1896221" y="858921"/>
                      <a:pt x="1844567" y="787593"/>
                      <a:pt x="1779182" y="775645"/>
                    </a:cubicBezTo>
                    <a:close/>
                    <a:moveTo>
                      <a:pt x="2074603" y="0"/>
                    </a:moveTo>
                    <a:cubicBezTo>
                      <a:pt x="2053204" y="46245"/>
                      <a:pt x="2039533" y="97543"/>
                      <a:pt x="2028894" y="147414"/>
                    </a:cubicBezTo>
                    <a:cubicBezTo>
                      <a:pt x="2003036" y="268435"/>
                      <a:pt x="1987225" y="391597"/>
                      <a:pt x="1981698" y="515175"/>
                    </a:cubicBezTo>
                    <a:cubicBezTo>
                      <a:pt x="1979736" y="559042"/>
                      <a:pt x="1981874" y="609507"/>
                      <a:pt x="2015876" y="637326"/>
                    </a:cubicBezTo>
                    <a:cubicBezTo>
                      <a:pt x="2043397" y="659855"/>
                      <a:pt x="2084410" y="659260"/>
                      <a:pt x="2116807" y="644637"/>
                    </a:cubicBezTo>
                    <a:cubicBezTo>
                      <a:pt x="2149202" y="630015"/>
                      <a:pt x="2174643" y="603682"/>
                      <a:pt x="2198300" y="577171"/>
                    </a:cubicBezTo>
                    <a:cubicBezTo>
                      <a:pt x="2273730" y="492527"/>
                      <a:pt x="2338907" y="398863"/>
                      <a:pt x="2392538" y="298980"/>
                    </a:cubicBezTo>
                    <a:lnTo>
                      <a:pt x="2395825" y="291907"/>
                    </a:lnTo>
                    <a:lnTo>
                      <a:pt x="2395825" y="1844661"/>
                    </a:lnTo>
                    <a:lnTo>
                      <a:pt x="2384382" y="1846040"/>
                    </a:lnTo>
                    <a:cubicBezTo>
                      <a:pt x="2329947" y="1856686"/>
                      <a:pt x="2276302" y="1871349"/>
                      <a:pt x="2224038" y="1890043"/>
                    </a:cubicBezTo>
                    <a:cubicBezTo>
                      <a:pt x="2200351" y="1898513"/>
                      <a:pt x="2175059" y="1910387"/>
                      <a:pt x="2155548" y="1926428"/>
                    </a:cubicBezTo>
                    <a:lnTo>
                      <a:pt x="2147738" y="1935304"/>
                    </a:lnTo>
                    <a:lnTo>
                      <a:pt x="1975263" y="1935304"/>
                    </a:lnTo>
                    <a:lnTo>
                      <a:pt x="1966037" y="1899330"/>
                    </a:lnTo>
                    <a:cubicBezTo>
                      <a:pt x="1958290" y="1880453"/>
                      <a:pt x="1947852" y="1862917"/>
                      <a:pt x="1934441" y="1847128"/>
                    </a:cubicBezTo>
                    <a:cubicBezTo>
                      <a:pt x="1907633" y="1815564"/>
                      <a:pt x="1858951" y="1809679"/>
                      <a:pt x="1820195" y="1824183"/>
                    </a:cubicBezTo>
                    <a:cubicBezTo>
                      <a:pt x="1781439" y="1838686"/>
                      <a:pt x="1751185" y="1869715"/>
                      <a:pt x="1726338" y="1902883"/>
                    </a:cubicBezTo>
                    <a:lnTo>
                      <a:pt x="1706762" y="1935304"/>
                    </a:lnTo>
                    <a:lnTo>
                      <a:pt x="384308" y="1935304"/>
                    </a:lnTo>
                    <a:lnTo>
                      <a:pt x="319713" y="1898957"/>
                    </a:lnTo>
                    <a:cubicBezTo>
                      <a:pt x="268501" y="1865729"/>
                      <a:pt x="221561" y="1826011"/>
                      <a:pt x="180755" y="1780435"/>
                    </a:cubicBezTo>
                    <a:cubicBezTo>
                      <a:pt x="17589" y="1598129"/>
                      <a:pt x="-41674" y="1328565"/>
                      <a:pt x="30012" y="1094664"/>
                    </a:cubicBezTo>
                    <a:cubicBezTo>
                      <a:pt x="114834" y="817907"/>
                      <a:pt x="357175" y="619910"/>
                      <a:pt x="605697" y="471664"/>
                    </a:cubicBezTo>
                    <a:cubicBezTo>
                      <a:pt x="724638" y="400751"/>
                      <a:pt x="848098" y="337803"/>
                      <a:pt x="975005" y="282285"/>
                    </a:cubicBezTo>
                    <a:cubicBezTo>
                      <a:pt x="975243" y="294946"/>
                      <a:pt x="975836" y="307607"/>
                      <a:pt x="976789" y="320030"/>
                    </a:cubicBezTo>
                    <a:cubicBezTo>
                      <a:pt x="990043" y="487950"/>
                      <a:pt x="1038666" y="652958"/>
                      <a:pt x="1118495" y="801263"/>
                    </a:cubicBezTo>
                    <a:cubicBezTo>
                      <a:pt x="1142152" y="845250"/>
                      <a:pt x="1179245" y="893517"/>
                      <a:pt x="1228937" y="888761"/>
                    </a:cubicBezTo>
                    <a:cubicBezTo>
                      <a:pt x="1282672" y="883649"/>
                      <a:pt x="1308706" y="821295"/>
                      <a:pt x="1320119" y="768512"/>
                    </a:cubicBezTo>
                    <a:cubicBezTo>
                      <a:pt x="1360540" y="581867"/>
                      <a:pt x="1360301" y="386485"/>
                      <a:pt x="1319465" y="199960"/>
                    </a:cubicBezTo>
                    <a:cubicBezTo>
                      <a:pt x="1316314" y="185694"/>
                      <a:pt x="1312273" y="170952"/>
                      <a:pt x="1307101" y="156805"/>
                    </a:cubicBezTo>
                    <a:cubicBezTo>
                      <a:pt x="1554851" y="77511"/>
                      <a:pt x="1812587" y="25143"/>
                      <a:pt x="2074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8" name="任意多边形: 形状 177" descr="6dac7652-f775-4d8f-add5-fcec746162f0"/>
              <p:cNvSpPr/>
              <p:nvPr/>
            </p:nvSpPr>
            <p:spPr>
              <a:xfrm>
                <a:off x="10737190" y="5838948"/>
                <a:ext cx="1454810" cy="1019053"/>
              </a:xfrm>
              <a:custGeom>
                <a:avLst/>
                <a:gdLst>
                  <a:gd name="connsiteX0" fmla="*/ 1309269 w 1454810"/>
                  <a:gd name="connsiteY0" fmla="*/ 403245 h 1019053"/>
                  <a:gd name="connsiteX1" fmla="*/ 1261565 w 1454810"/>
                  <a:gd name="connsiteY1" fmla="*/ 409995 h 1019053"/>
                  <a:gd name="connsiteX2" fmla="*/ 1090791 w 1454810"/>
                  <a:gd name="connsiteY2" fmla="*/ 483761 h 1019053"/>
                  <a:gd name="connsiteX3" fmla="*/ 1037828 w 1454810"/>
                  <a:gd name="connsiteY3" fmla="*/ 601276 h 1019053"/>
                  <a:gd name="connsiteX4" fmla="*/ 1158078 w 1454810"/>
                  <a:gd name="connsiteY4" fmla="*/ 698521 h 1019053"/>
                  <a:gd name="connsiteX5" fmla="*/ 1349240 w 1454810"/>
                  <a:gd name="connsiteY5" fmla="*/ 666186 h 1019053"/>
                  <a:gd name="connsiteX6" fmla="*/ 1417775 w 1454810"/>
                  <a:gd name="connsiteY6" fmla="*/ 492619 h 1019053"/>
                  <a:gd name="connsiteX7" fmla="*/ 1309269 w 1454810"/>
                  <a:gd name="connsiteY7" fmla="*/ 403245 h 1019053"/>
                  <a:gd name="connsiteX8" fmla="*/ 1454810 w 1454810"/>
                  <a:gd name="connsiteY8" fmla="*/ 0 h 1019053"/>
                  <a:gd name="connsiteX9" fmla="*/ 1454810 w 1454810"/>
                  <a:gd name="connsiteY9" fmla="*/ 928351 h 1019053"/>
                  <a:gd name="connsiteX10" fmla="*/ 1443366 w 1454810"/>
                  <a:gd name="connsiteY10" fmla="*/ 929731 h 1019053"/>
                  <a:gd name="connsiteX11" fmla="*/ 1283022 w 1454810"/>
                  <a:gd name="connsiteY11" fmla="*/ 973733 h 1019053"/>
                  <a:gd name="connsiteX12" fmla="*/ 1214532 w 1454810"/>
                  <a:gd name="connsiteY12" fmla="*/ 1010118 h 1019053"/>
                  <a:gd name="connsiteX13" fmla="*/ 1206669 w 1454810"/>
                  <a:gd name="connsiteY13" fmla="*/ 1019053 h 1019053"/>
                  <a:gd name="connsiteX14" fmla="*/ 1034204 w 1454810"/>
                  <a:gd name="connsiteY14" fmla="*/ 1019053 h 1019053"/>
                  <a:gd name="connsiteX15" fmla="*/ 1024962 w 1454810"/>
                  <a:gd name="connsiteY15" fmla="*/ 983019 h 1019053"/>
                  <a:gd name="connsiteX16" fmla="*/ 993366 w 1454810"/>
                  <a:gd name="connsiteY16" fmla="*/ 930817 h 1019053"/>
                  <a:gd name="connsiteX17" fmla="*/ 879121 w 1454810"/>
                  <a:gd name="connsiteY17" fmla="*/ 907933 h 1019053"/>
                  <a:gd name="connsiteX18" fmla="*/ 785264 w 1454810"/>
                  <a:gd name="connsiteY18" fmla="*/ 986573 h 1019053"/>
                  <a:gd name="connsiteX19" fmla="*/ 765652 w 1454810"/>
                  <a:gd name="connsiteY19" fmla="*/ 1019053 h 1019053"/>
                  <a:gd name="connsiteX20" fmla="*/ 0 w 1454810"/>
                  <a:gd name="connsiteY20" fmla="*/ 1019053 h 1019053"/>
                  <a:gd name="connsiteX21" fmla="*/ 125468 w 1454810"/>
                  <a:gd name="connsiteY21" fmla="*/ 962083 h 1019053"/>
                  <a:gd name="connsiteX22" fmla="*/ 1267880 w 1454810"/>
                  <a:gd name="connsiteY22" fmla="*/ 184573 h 1019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454810" h="1019053">
                    <a:moveTo>
                      <a:pt x="1309269" y="403245"/>
                    </a:moveTo>
                    <a:cubicBezTo>
                      <a:pt x="1293195" y="401674"/>
                      <a:pt x="1276916" y="403665"/>
                      <a:pt x="1261565" y="409995"/>
                    </a:cubicBezTo>
                    <a:cubicBezTo>
                      <a:pt x="1236064" y="398107"/>
                      <a:pt x="1151718" y="427768"/>
                      <a:pt x="1090791" y="483761"/>
                    </a:cubicBezTo>
                    <a:cubicBezTo>
                      <a:pt x="1057801" y="514077"/>
                      <a:pt x="1030221" y="557112"/>
                      <a:pt x="1037828" y="601276"/>
                    </a:cubicBezTo>
                    <a:cubicBezTo>
                      <a:pt x="1047101" y="655309"/>
                      <a:pt x="1104344" y="687525"/>
                      <a:pt x="1158078" y="698521"/>
                    </a:cubicBezTo>
                    <a:cubicBezTo>
                      <a:pt x="1223166" y="711777"/>
                      <a:pt x="1294793" y="704228"/>
                      <a:pt x="1349240" y="666186"/>
                    </a:cubicBezTo>
                    <a:cubicBezTo>
                      <a:pt x="1403687" y="628143"/>
                      <a:pt x="1436380" y="556340"/>
                      <a:pt x="1417775" y="492619"/>
                    </a:cubicBezTo>
                    <a:cubicBezTo>
                      <a:pt x="1403866" y="444738"/>
                      <a:pt x="1357492" y="407959"/>
                      <a:pt x="1309269" y="403245"/>
                    </a:cubicBezTo>
                    <a:close/>
                    <a:moveTo>
                      <a:pt x="1454810" y="0"/>
                    </a:moveTo>
                    <a:lnTo>
                      <a:pt x="1454810" y="928351"/>
                    </a:lnTo>
                    <a:lnTo>
                      <a:pt x="1443366" y="929731"/>
                    </a:lnTo>
                    <a:cubicBezTo>
                      <a:pt x="1388931" y="940376"/>
                      <a:pt x="1335286" y="955039"/>
                      <a:pt x="1283022" y="973733"/>
                    </a:cubicBezTo>
                    <a:cubicBezTo>
                      <a:pt x="1259335" y="982203"/>
                      <a:pt x="1234043" y="994077"/>
                      <a:pt x="1214532" y="1010118"/>
                    </a:cubicBezTo>
                    <a:lnTo>
                      <a:pt x="1206669" y="1019053"/>
                    </a:lnTo>
                    <a:lnTo>
                      <a:pt x="1034204" y="1019053"/>
                    </a:lnTo>
                    <a:lnTo>
                      <a:pt x="1024962" y="983019"/>
                    </a:lnTo>
                    <a:cubicBezTo>
                      <a:pt x="1017215" y="964142"/>
                      <a:pt x="1006777" y="946606"/>
                      <a:pt x="993366" y="930817"/>
                    </a:cubicBezTo>
                    <a:cubicBezTo>
                      <a:pt x="966617" y="899314"/>
                      <a:pt x="917877" y="893429"/>
                      <a:pt x="879121" y="907933"/>
                    </a:cubicBezTo>
                    <a:cubicBezTo>
                      <a:pt x="840365" y="922436"/>
                      <a:pt x="810110" y="953463"/>
                      <a:pt x="785264" y="986573"/>
                    </a:cubicBezTo>
                    <a:lnTo>
                      <a:pt x="765652" y="1019053"/>
                    </a:lnTo>
                    <a:lnTo>
                      <a:pt x="0" y="1019053"/>
                    </a:lnTo>
                    <a:lnTo>
                      <a:pt x="125468" y="962083"/>
                    </a:lnTo>
                    <a:cubicBezTo>
                      <a:pt x="549698" y="770653"/>
                      <a:pt x="927327" y="500895"/>
                      <a:pt x="1267880" y="184573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  <a:alpha val="29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6" name="组合 25" descr="5174b0ea-6cfe-4f78-aa29-d5de405832e7"/>
            <p:cNvGrpSpPr/>
            <p:nvPr/>
          </p:nvGrpSpPr>
          <p:grpSpPr>
            <a:xfrm>
              <a:off x="9962366" y="3356871"/>
              <a:ext cx="1950388" cy="1854183"/>
              <a:chOff x="9709100" y="3256157"/>
              <a:chExt cx="1602749" cy="1523692"/>
            </a:xfrm>
          </p:grpSpPr>
          <p:sp>
            <p:nvSpPr>
              <p:cNvPr id="175" name="任意多边形: 形状 174" descr="05092091-876a-445f-bad3-06e9dc2eda40"/>
              <p:cNvSpPr/>
              <p:nvPr/>
            </p:nvSpPr>
            <p:spPr>
              <a:xfrm>
                <a:off x="9709100" y="3256157"/>
                <a:ext cx="1602749" cy="1523692"/>
              </a:xfrm>
              <a:custGeom>
                <a:avLst/>
                <a:gdLst>
                  <a:gd name="connsiteX0" fmla="*/ 1012288 w 1602749"/>
                  <a:gd name="connsiteY0" fmla="*/ 1523634 h 1523692"/>
                  <a:gd name="connsiteX1" fmla="*/ 1324903 w 1602749"/>
                  <a:gd name="connsiteY1" fmla="*/ 1339973 h 1523692"/>
                  <a:gd name="connsiteX2" fmla="*/ 1329251 w 1602749"/>
                  <a:gd name="connsiteY2" fmla="*/ 977436 h 1523692"/>
                  <a:gd name="connsiteX3" fmla="*/ 1589649 w 1602749"/>
                  <a:gd name="connsiteY3" fmla="*/ 655638 h 1523692"/>
                  <a:gd name="connsiteX4" fmla="*/ 1505244 w 1602749"/>
                  <a:gd name="connsiteY4" fmla="*/ 250410 h 1523692"/>
                  <a:gd name="connsiteX5" fmla="*/ 1188183 w 1602749"/>
                  <a:gd name="connsiteY5" fmla="*/ 43205 h 1523692"/>
                  <a:gd name="connsiteX6" fmla="*/ 1133133 w 1602749"/>
                  <a:gd name="connsiteY6" fmla="*/ 28795 h 1523692"/>
                  <a:gd name="connsiteX7" fmla="*/ 1152965 w 1602749"/>
                  <a:gd name="connsiteY7" fmla="*/ 131079 h 1523692"/>
                  <a:gd name="connsiteX8" fmla="*/ 1151597 w 1602749"/>
                  <a:gd name="connsiteY8" fmla="*/ 289536 h 1523692"/>
                  <a:gd name="connsiteX9" fmla="*/ 1116477 w 1602749"/>
                  <a:gd name="connsiteY9" fmla="*/ 353769 h 1523692"/>
                  <a:gd name="connsiteX10" fmla="*/ 1052098 w 1602749"/>
                  <a:gd name="connsiteY10" fmla="*/ 319186 h 1523692"/>
                  <a:gd name="connsiteX11" fmla="*/ 931691 w 1602749"/>
                  <a:gd name="connsiteY11" fmla="*/ 2370 h 1523692"/>
                  <a:gd name="connsiteX12" fmla="*/ 806889 w 1602749"/>
                  <a:gd name="connsiteY12" fmla="*/ 123 h 1523692"/>
                  <a:gd name="connsiteX13" fmla="*/ 550399 w 1602749"/>
                  <a:gd name="connsiteY13" fmla="*/ 15656 h 1523692"/>
                  <a:gd name="connsiteX14" fmla="*/ 680183 w 1602749"/>
                  <a:gd name="connsiteY14" fmla="*/ 258763 h 1523692"/>
                  <a:gd name="connsiteX15" fmla="*/ 669241 w 1602749"/>
                  <a:gd name="connsiteY15" fmla="*/ 311956 h 1523692"/>
                  <a:gd name="connsiteX16" fmla="*/ 624010 w 1602749"/>
                  <a:gd name="connsiteY16" fmla="*/ 304092 h 1523692"/>
                  <a:gd name="connsiteX17" fmla="*/ 401370 w 1602749"/>
                  <a:gd name="connsiteY17" fmla="*/ 146026 h 1523692"/>
                  <a:gd name="connsiteX18" fmla="*/ 345880 w 1602749"/>
                  <a:gd name="connsiteY18" fmla="*/ 76616 h 1523692"/>
                  <a:gd name="connsiteX19" fmla="*/ 337283 w 1602749"/>
                  <a:gd name="connsiteY19" fmla="*/ 51167 h 1523692"/>
                  <a:gd name="connsiteX20" fmla="*/ 0 w 1602749"/>
                  <a:gd name="connsiteY20" fmla="*/ 163513 h 1523692"/>
                  <a:gd name="connsiteX21" fmla="*/ 68971 w 1602749"/>
                  <a:gd name="connsiteY21" fmla="*/ 479938 h 1523692"/>
                  <a:gd name="connsiteX22" fmla="*/ 411529 w 1602749"/>
                  <a:gd name="connsiteY22" fmla="*/ 541729 h 1523692"/>
                  <a:gd name="connsiteX23" fmla="*/ 457688 w 1602749"/>
                  <a:gd name="connsiteY23" fmla="*/ 570939 h 1523692"/>
                  <a:gd name="connsiteX24" fmla="*/ 470242 w 1602749"/>
                  <a:gd name="connsiteY24" fmla="*/ 621641 h 1523692"/>
                  <a:gd name="connsiteX25" fmla="*/ 415730 w 1602749"/>
                  <a:gd name="connsiteY25" fmla="*/ 657934 h 1523692"/>
                  <a:gd name="connsiteX26" fmla="*/ 227624 w 1602749"/>
                  <a:gd name="connsiteY26" fmla="*/ 693543 h 1523692"/>
                  <a:gd name="connsiteX27" fmla="*/ 147955 w 1602749"/>
                  <a:gd name="connsiteY27" fmla="*/ 694666 h 1523692"/>
                  <a:gd name="connsiteX28" fmla="*/ 347639 w 1602749"/>
                  <a:gd name="connsiteY28" fmla="*/ 1046456 h 1523692"/>
                  <a:gd name="connsiteX29" fmla="*/ 366835 w 1602749"/>
                  <a:gd name="connsiteY29" fmla="*/ 1033512 h 1523692"/>
                  <a:gd name="connsiteX30" fmla="*/ 645844 w 1602749"/>
                  <a:gd name="connsiteY30" fmla="*/ 942267 h 1523692"/>
                  <a:gd name="connsiteX31" fmla="*/ 719504 w 1602749"/>
                  <a:gd name="connsiteY31" fmla="*/ 967814 h 1523692"/>
                  <a:gd name="connsiteX32" fmla="*/ 694202 w 1602749"/>
                  <a:gd name="connsiteY32" fmla="*/ 1036003 h 1523692"/>
                  <a:gd name="connsiteX33" fmla="*/ 480598 w 1602749"/>
                  <a:gd name="connsiteY33" fmla="*/ 1182493 h 1523692"/>
                  <a:gd name="connsiteX34" fmla="*/ 462330 w 1602749"/>
                  <a:gd name="connsiteY34" fmla="*/ 1189429 h 1523692"/>
                  <a:gd name="connsiteX35" fmla="*/ 614338 w 1602749"/>
                  <a:gd name="connsiteY35" fmla="*/ 1340461 h 1523692"/>
                  <a:gd name="connsiteX36" fmla="*/ 1012288 w 1602749"/>
                  <a:gd name="connsiteY36" fmla="*/ 1523634 h 1523692"/>
                  <a:gd name="connsiteX37" fmla="*/ 1084238 w 1602749"/>
                  <a:gd name="connsiteY37" fmla="*/ 528052 h 1523692"/>
                  <a:gd name="connsiteX38" fmla="*/ 1077253 w 1602749"/>
                  <a:gd name="connsiteY38" fmla="*/ 468313 h 1523692"/>
                  <a:gd name="connsiteX39" fmla="*/ 1342586 w 1602749"/>
                  <a:gd name="connsiteY39" fmla="*/ 438370 h 1523692"/>
                  <a:gd name="connsiteX40" fmla="*/ 1389869 w 1602749"/>
                  <a:gd name="connsiteY40" fmla="*/ 488633 h 1523692"/>
                  <a:gd name="connsiteX41" fmla="*/ 1342928 w 1602749"/>
                  <a:gd name="connsiteY41" fmla="*/ 548274 h 1523692"/>
                  <a:gd name="connsiteX42" fmla="*/ 1137871 w 1602749"/>
                  <a:gd name="connsiteY42" fmla="*/ 561512 h 1523692"/>
                  <a:gd name="connsiteX43" fmla="*/ 1084238 w 1602749"/>
                  <a:gd name="connsiteY43" fmla="*/ 528052 h 1523692"/>
                  <a:gd name="connsiteX44" fmla="*/ 842157 w 1602749"/>
                  <a:gd name="connsiteY44" fmla="*/ 491955 h 1523692"/>
                  <a:gd name="connsiteX45" fmla="*/ 778657 w 1602749"/>
                  <a:gd name="connsiteY45" fmla="*/ 419907 h 1523692"/>
                  <a:gd name="connsiteX46" fmla="*/ 794239 w 1602749"/>
                  <a:gd name="connsiteY46" fmla="*/ 329981 h 1523692"/>
                  <a:gd name="connsiteX47" fmla="*/ 890466 w 1602749"/>
                  <a:gd name="connsiteY47" fmla="*/ 335891 h 1523692"/>
                  <a:gd name="connsiteX48" fmla="*/ 936918 w 1602749"/>
                  <a:gd name="connsiteY48" fmla="*/ 424596 h 1523692"/>
                  <a:gd name="connsiteX49" fmla="*/ 908392 w 1602749"/>
                  <a:gd name="connsiteY49" fmla="*/ 499184 h 1523692"/>
                  <a:gd name="connsiteX50" fmla="*/ 842157 w 1602749"/>
                  <a:gd name="connsiteY50" fmla="*/ 491955 h 1523692"/>
                  <a:gd name="connsiteX51" fmla="*/ 741680 w 1602749"/>
                  <a:gd name="connsiteY51" fmla="*/ 758704 h 1523692"/>
                  <a:gd name="connsiteX52" fmla="*/ 644671 w 1602749"/>
                  <a:gd name="connsiteY52" fmla="*/ 783469 h 1523692"/>
                  <a:gd name="connsiteX53" fmla="*/ 575995 w 1602749"/>
                  <a:gd name="connsiteY53" fmla="*/ 715865 h 1523692"/>
                  <a:gd name="connsiteX54" fmla="*/ 632460 w 1602749"/>
                  <a:gd name="connsiteY54" fmla="*/ 644159 h 1523692"/>
                  <a:gd name="connsiteX55" fmla="*/ 728492 w 1602749"/>
                  <a:gd name="connsiteY55" fmla="*/ 643231 h 1523692"/>
                  <a:gd name="connsiteX56" fmla="*/ 778119 w 1602749"/>
                  <a:gd name="connsiteY56" fmla="*/ 687632 h 1523692"/>
                  <a:gd name="connsiteX57" fmla="*/ 741680 w 1602749"/>
                  <a:gd name="connsiteY57" fmla="*/ 758704 h 1523692"/>
                  <a:gd name="connsiteX58" fmla="*/ 1023180 w 1602749"/>
                  <a:gd name="connsiteY58" fmla="*/ 1051243 h 1523692"/>
                  <a:gd name="connsiteX59" fmla="*/ 868045 w 1602749"/>
                  <a:gd name="connsiteY59" fmla="*/ 833878 h 1523692"/>
                  <a:gd name="connsiteX60" fmla="*/ 917184 w 1602749"/>
                  <a:gd name="connsiteY60" fmla="*/ 799148 h 1523692"/>
                  <a:gd name="connsiteX61" fmla="*/ 977949 w 1602749"/>
                  <a:gd name="connsiteY61" fmla="*/ 816635 h 1523692"/>
                  <a:gd name="connsiteX62" fmla="*/ 1105144 w 1602749"/>
                  <a:gd name="connsiteY62" fmla="*/ 978023 h 1523692"/>
                  <a:gd name="connsiteX63" fmla="*/ 1092152 w 1602749"/>
                  <a:gd name="connsiteY63" fmla="*/ 1052806 h 1523692"/>
                  <a:gd name="connsiteX64" fmla="*/ 1023180 w 1602749"/>
                  <a:gd name="connsiteY64" fmla="*/ 1051243 h 1523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602749" h="1523692">
                    <a:moveTo>
                      <a:pt x="1012288" y="1523634"/>
                    </a:moveTo>
                    <a:cubicBezTo>
                      <a:pt x="1138604" y="1521436"/>
                      <a:pt x="1261501" y="1449242"/>
                      <a:pt x="1324903" y="1339973"/>
                    </a:cubicBezTo>
                    <a:cubicBezTo>
                      <a:pt x="1388305" y="1230704"/>
                      <a:pt x="1390015" y="1088220"/>
                      <a:pt x="1329251" y="977436"/>
                    </a:cubicBezTo>
                    <a:cubicBezTo>
                      <a:pt x="1457813" y="915695"/>
                      <a:pt x="1556092" y="794263"/>
                      <a:pt x="1589649" y="655638"/>
                    </a:cubicBezTo>
                    <a:cubicBezTo>
                      <a:pt x="1623207" y="517061"/>
                      <a:pt x="1591310" y="364076"/>
                      <a:pt x="1505244" y="250410"/>
                    </a:cubicBezTo>
                    <a:cubicBezTo>
                      <a:pt x="1427724" y="148078"/>
                      <a:pt x="1311178" y="79986"/>
                      <a:pt x="1188183" y="43205"/>
                    </a:cubicBezTo>
                    <a:cubicBezTo>
                      <a:pt x="1169963" y="37783"/>
                      <a:pt x="1151646" y="33045"/>
                      <a:pt x="1133133" y="28795"/>
                    </a:cubicBezTo>
                    <a:cubicBezTo>
                      <a:pt x="1144906" y="61132"/>
                      <a:pt x="1150229" y="96545"/>
                      <a:pt x="1152965" y="131079"/>
                    </a:cubicBezTo>
                    <a:cubicBezTo>
                      <a:pt x="1157166" y="183784"/>
                      <a:pt x="1156677" y="236880"/>
                      <a:pt x="1151597" y="289536"/>
                    </a:cubicBezTo>
                    <a:cubicBezTo>
                      <a:pt x="1149106" y="315376"/>
                      <a:pt x="1141340" y="346295"/>
                      <a:pt x="1116477" y="353769"/>
                    </a:cubicBezTo>
                    <a:cubicBezTo>
                      <a:pt x="1091614" y="361242"/>
                      <a:pt x="1067973" y="339750"/>
                      <a:pt x="1052098" y="319186"/>
                    </a:cubicBezTo>
                    <a:cubicBezTo>
                      <a:pt x="981954" y="228527"/>
                      <a:pt x="939947" y="116670"/>
                      <a:pt x="931691" y="2370"/>
                    </a:cubicBezTo>
                    <a:cubicBezTo>
                      <a:pt x="890123" y="220"/>
                      <a:pt x="848457" y="-268"/>
                      <a:pt x="806889" y="123"/>
                    </a:cubicBezTo>
                    <a:cubicBezTo>
                      <a:pt x="721361" y="1002"/>
                      <a:pt x="635587" y="5936"/>
                      <a:pt x="550399" y="15656"/>
                    </a:cubicBezTo>
                    <a:cubicBezTo>
                      <a:pt x="612629" y="84480"/>
                      <a:pt x="658006" y="168642"/>
                      <a:pt x="680183" y="258763"/>
                    </a:cubicBezTo>
                    <a:cubicBezTo>
                      <a:pt x="684823" y="277715"/>
                      <a:pt x="686240" y="302334"/>
                      <a:pt x="669241" y="311956"/>
                    </a:cubicBezTo>
                    <a:cubicBezTo>
                      <a:pt x="655272" y="319870"/>
                      <a:pt x="637980" y="312005"/>
                      <a:pt x="624010" y="304092"/>
                    </a:cubicBezTo>
                    <a:cubicBezTo>
                      <a:pt x="544732" y="258910"/>
                      <a:pt x="467995" y="208354"/>
                      <a:pt x="401370" y="146026"/>
                    </a:cubicBezTo>
                    <a:cubicBezTo>
                      <a:pt x="379632" y="125657"/>
                      <a:pt x="358629" y="103579"/>
                      <a:pt x="345880" y="76616"/>
                    </a:cubicBezTo>
                    <a:cubicBezTo>
                      <a:pt x="342070" y="68556"/>
                      <a:pt x="339236" y="59959"/>
                      <a:pt x="337283" y="51167"/>
                    </a:cubicBezTo>
                    <a:cubicBezTo>
                      <a:pt x="221273" y="77007"/>
                      <a:pt x="107999" y="113592"/>
                      <a:pt x="0" y="163513"/>
                    </a:cubicBezTo>
                    <a:cubicBezTo>
                      <a:pt x="14508" y="271170"/>
                      <a:pt x="37710" y="377020"/>
                      <a:pt x="68971" y="479938"/>
                    </a:cubicBezTo>
                    <a:cubicBezTo>
                      <a:pt x="185860" y="473637"/>
                      <a:pt x="304263" y="494739"/>
                      <a:pt x="411529" y="541729"/>
                    </a:cubicBezTo>
                    <a:cubicBezTo>
                      <a:pt x="428332" y="549105"/>
                      <a:pt x="445331" y="557408"/>
                      <a:pt x="457688" y="570939"/>
                    </a:cubicBezTo>
                    <a:cubicBezTo>
                      <a:pt x="470046" y="584518"/>
                      <a:pt x="476886" y="604545"/>
                      <a:pt x="470242" y="621641"/>
                    </a:cubicBezTo>
                    <a:cubicBezTo>
                      <a:pt x="461987" y="642792"/>
                      <a:pt x="437564" y="651877"/>
                      <a:pt x="415730" y="657934"/>
                    </a:cubicBezTo>
                    <a:cubicBezTo>
                      <a:pt x="354135" y="674981"/>
                      <a:pt x="291172" y="686900"/>
                      <a:pt x="227624" y="693543"/>
                    </a:cubicBezTo>
                    <a:cubicBezTo>
                      <a:pt x="201442" y="696278"/>
                      <a:pt x="174088" y="697792"/>
                      <a:pt x="147955" y="694666"/>
                    </a:cubicBezTo>
                    <a:cubicBezTo>
                      <a:pt x="202174" y="819273"/>
                      <a:pt x="269094" y="937480"/>
                      <a:pt x="347639" y="1046456"/>
                    </a:cubicBezTo>
                    <a:cubicBezTo>
                      <a:pt x="353745" y="1041620"/>
                      <a:pt x="360338" y="1037322"/>
                      <a:pt x="366835" y="1033512"/>
                    </a:cubicBezTo>
                    <a:cubicBezTo>
                      <a:pt x="451876" y="983640"/>
                      <a:pt x="547761" y="952281"/>
                      <a:pt x="645844" y="942267"/>
                    </a:cubicBezTo>
                    <a:cubicBezTo>
                      <a:pt x="673589" y="939434"/>
                      <a:pt x="708367" y="942267"/>
                      <a:pt x="719504" y="967814"/>
                    </a:cubicBezTo>
                    <a:cubicBezTo>
                      <a:pt x="729762" y="991456"/>
                      <a:pt x="712030" y="1017393"/>
                      <a:pt x="694202" y="1036003"/>
                    </a:cubicBezTo>
                    <a:cubicBezTo>
                      <a:pt x="634170" y="1098917"/>
                      <a:pt x="560901" y="1149180"/>
                      <a:pt x="480598" y="1182493"/>
                    </a:cubicBezTo>
                    <a:cubicBezTo>
                      <a:pt x="474639" y="1184984"/>
                      <a:pt x="468533" y="1187280"/>
                      <a:pt x="462330" y="1189429"/>
                    </a:cubicBezTo>
                    <a:cubicBezTo>
                      <a:pt x="509906" y="1242867"/>
                      <a:pt x="560559" y="1293422"/>
                      <a:pt x="614338" y="1340461"/>
                    </a:cubicBezTo>
                    <a:cubicBezTo>
                      <a:pt x="726880" y="1438935"/>
                      <a:pt x="862868" y="1526272"/>
                      <a:pt x="1012288" y="1523634"/>
                    </a:cubicBezTo>
                    <a:close/>
                    <a:moveTo>
                      <a:pt x="1084238" y="528052"/>
                    </a:moveTo>
                    <a:cubicBezTo>
                      <a:pt x="1070903" y="511347"/>
                      <a:pt x="1066018" y="486484"/>
                      <a:pt x="1077253" y="468313"/>
                    </a:cubicBezTo>
                    <a:cubicBezTo>
                      <a:pt x="1122143" y="395435"/>
                      <a:pt x="1252318" y="398121"/>
                      <a:pt x="1342586" y="438370"/>
                    </a:cubicBezTo>
                    <a:cubicBezTo>
                      <a:pt x="1364664" y="448237"/>
                      <a:pt x="1387866" y="464552"/>
                      <a:pt x="1389869" y="488633"/>
                    </a:cubicBezTo>
                    <a:cubicBezTo>
                      <a:pt x="1392115" y="515450"/>
                      <a:pt x="1367058" y="536356"/>
                      <a:pt x="1342928" y="548274"/>
                    </a:cubicBezTo>
                    <a:cubicBezTo>
                      <a:pt x="1279916" y="579389"/>
                      <a:pt x="1204400" y="584274"/>
                      <a:pt x="1137871" y="561512"/>
                    </a:cubicBezTo>
                    <a:cubicBezTo>
                      <a:pt x="1117649" y="554673"/>
                      <a:pt x="1097573" y="544757"/>
                      <a:pt x="1084238" y="528052"/>
                    </a:cubicBezTo>
                    <a:close/>
                    <a:moveTo>
                      <a:pt x="842157" y="491955"/>
                    </a:moveTo>
                    <a:cubicBezTo>
                      <a:pt x="804936" y="471000"/>
                      <a:pt x="776898" y="434316"/>
                      <a:pt x="778657" y="419907"/>
                    </a:cubicBezTo>
                    <a:cubicBezTo>
                      <a:pt x="756432" y="393774"/>
                      <a:pt x="765908" y="349324"/>
                      <a:pt x="794239" y="329981"/>
                    </a:cubicBezTo>
                    <a:cubicBezTo>
                      <a:pt x="822570" y="310638"/>
                      <a:pt x="863062" y="315229"/>
                      <a:pt x="890466" y="335891"/>
                    </a:cubicBezTo>
                    <a:cubicBezTo>
                      <a:pt x="917869" y="356553"/>
                      <a:pt x="933010" y="390501"/>
                      <a:pt x="936918" y="424596"/>
                    </a:cubicBezTo>
                    <a:cubicBezTo>
                      <a:pt x="940142" y="452731"/>
                      <a:pt x="933450" y="485995"/>
                      <a:pt x="908392" y="499184"/>
                    </a:cubicBezTo>
                    <a:cubicBezTo>
                      <a:pt x="887828" y="509979"/>
                      <a:pt x="862330" y="503336"/>
                      <a:pt x="842157" y="491955"/>
                    </a:cubicBezTo>
                    <a:close/>
                    <a:moveTo>
                      <a:pt x="741680" y="758704"/>
                    </a:moveTo>
                    <a:cubicBezTo>
                      <a:pt x="713741" y="778584"/>
                      <a:pt x="678376" y="790014"/>
                      <a:pt x="644671" y="783469"/>
                    </a:cubicBezTo>
                    <a:cubicBezTo>
                      <a:pt x="611017" y="776923"/>
                      <a:pt x="580537" y="749862"/>
                      <a:pt x="575995" y="715865"/>
                    </a:cubicBezTo>
                    <a:cubicBezTo>
                      <a:pt x="571402" y="681869"/>
                      <a:pt x="598170" y="645087"/>
                      <a:pt x="632460" y="644159"/>
                    </a:cubicBezTo>
                    <a:cubicBezTo>
                      <a:pt x="641986" y="633218"/>
                      <a:pt x="688047" y="629603"/>
                      <a:pt x="728492" y="643231"/>
                    </a:cubicBezTo>
                    <a:cubicBezTo>
                      <a:pt x="750424" y="650656"/>
                      <a:pt x="772454" y="665163"/>
                      <a:pt x="778119" y="687632"/>
                    </a:cubicBezTo>
                    <a:cubicBezTo>
                      <a:pt x="785055" y="715084"/>
                      <a:pt x="764785" y="742291"/>
                      <a:pt x="741680" y="758704"/>
                    </a:cubicBezTo>
                    <a:close/>
                    <a:moveTo>
                      <a:pt x="1023180" y="1051243"/>
                    </a:moveTo>
                    <a:cubicBezTo>
                      <a:pt x="932864" y="1010994"/>
                      <a:pt x="843866" y="915988"/>
                      <a:pt x="868045" y="833878"/>
                    </a:cubicBezTo>
                    <a:cubicBezTo>
                      <a:pt x="874102" y="813362"/>
                      <a:pt x="895839" y="800418"/>
                      <a:pt x="917184" y="799148"/>
                    </a:cubicBezTo>
                    <a:cubicBezTo>
                      <a:pt x="938531" y="797878"/>
                      <a:pt x="959290" y="806231"/>
                      <a:pt x="977949" y="816635"/>
                    </a:cubicBezTo>
                    <a:cubicBezTo>
                      <a:pt x="1039349" y="850876"/>
                      <a:pt x="1086193" y="910322"/>
                      <a:pt x="1105144" y="978023"/>
                    </a:cubicBezTo>
                    <a:cubicBezTo>
                      <a:pt x="1112422" y="1003960"/>
                      <a:pt x="1113643" y="1036540"/>
                      <a:pt x="1092152" y="1052806"/>
                    </a:cubicBezTo>
                    <a:cubicBezTo>
                      <a:pt x="1072955" y="1067411"/>
                      <a:pt x="1045308" y="1061110"/>
                      <a:pt x="1023180" y="1051243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6" name="任意多边形: 形状 175" descr="a49a2674-518c-4358-b20b-0572adf60517"/>
              <p:cNvSpPr/>
              <p:nvPr/>
            </p:nvSpPr>
            <p:spPr>
              <a:xfrm>
                <a:off x="9709100" y="3256157"/>
                <a:ext cx="1602700" cy="999808"/>
              </a:xfrm>
              <a:custGeom>
                <a:avLst/>
                <a:gdLst>
                  <a:gd name="connsiteX0" fmla="*/ 0 w 1602700"/>
                  <a:gd name="connsiteY0" fmla="*/ 163562 h 999808"/>
                  <a:gd name="connsiteX1" fmla="*/ 928 w 1602700"/>
                  <a:gd name="connsiteY1" fmla="*/ 170107 h 999808"/>
                  <a:gd name="connsiteX2" fmla="*/ 1231363 w 1602700"/>
                  <a:gd name="connsiteY2" fmla="*/ 889416 h 999808"/>
                  <a:gd name="connsiteX3" fmla="*/ 1340388 w 1602700"/>
                  <a:gd name="connsiteY3" fmla="*/ 999808 h 999808"/>
                  <a:gd name="connsiteX4" fmla="*/ 1329202 w 1602700"/>
                  <a:gd name="connsiteY4" fmla="*/ 977436 h 999808"/>
                  <a:gd name="connsiteX5" fmla="*/ 1589601 w 1602700"/>
                  <a:gd name="connsiteY5" fmla="*/ 655638 h 999808"/>
                  <a:gd name="connsiteX6" fmla="*/ 1505195 w 1602700"/>
                  <a:gd name="connsiteY6" fmla="*/ 250410 h 999808"/>
                  <a:gd name="connsiteX7" fmla="*/ 1188134 w 1602700"/>
                  <a:gd name="connsiteY7" fmla="*/ 43205 h 999808"/>
                  <a:gd name="connsiteX8" fmla="*/ 1133084 w 1602700"/>
                  <a:gd name="connsiteY8" fmla="*/ 28795 h 999808"/>
                  <a:gd name="connsiteX9" fmla="*/ 1152916 w 1602700"/>
                  <a:gd name="connsiteY9" fmla="*/ 131079 h 999808"/>
                  <a:gd name="connsiteX10" fmla="*/ 1151548 w 1602700"/>
                  <a:gd name="connsiteY10" fmla="*/ 289536 h 999808"/>
                  <a:gd name="connsiteX11" fmla="*/ 1116428 w 1602700"/>
                  <a:gd name="connsiteY11" fmla="*/ 353769 h 999808"/>
                  <a:gd name="connsiteX12" fmla="*/ 1052049 w 1602700"/>
                  <a:gd name="connsiteY12" fmla="*/ 319186 h 999808"/>
                  <a:gd name="connsiteX13" fmla="*/ 931643 w 1602700"/>
                  <a:gd name="connsiteY13" fmla="*/ 2370 h 999808"/>
                  <a:gd name="connsiteX14" fmla="*/ 806842 w 1602700"/>
                  <a:gd name="connsiteY14" fmla="*/ 123 h 999808"/>
                  <a:gd name="connsiteX15" fmla="*/ 550350 w 1602700"/>
                  <a:gd name="connsiteY15" fmla="*/ 15656 h 999808"/>
                  <a:gd name="connsiteX16" fmla="*/ 680134 w 1602700"/>
                  <a:gd name="connsiteY16" fmla="*/ 258763 h 999808"/>
                  <a:gd name="connsiteX17" fmla="*/ 669192 w 1602700"/>
                  <a:gd name="connsiteY17" fmla="*/ 311956 h 999808"/>
                  <a:gd name="connsiteX18" fmla="*/ 623961 w 1602700"/>
                  <a:gd name="connsiteY18" fmla="*/ 304092 h 999808"/>
                  <a:gd name="connsiteX19" fmla="*/ 401321 w 1602700"/>
                  <a:gd name="connsiteY19" fmla="*/ 146026 h 999808"/>
                  <a:gd name="connsiteX20" fmla="*/ 345831 w 1602700"/>
                  <a:gd name="connsiteY20" fmla="*/ 76616 h 999808"/>
                  <a:gd name="connsiteX21" fmla="*/ 337234 w 1602700"/>
                  <a:gd name="connsiteY21" fmla="*/ 51167 h 999808"/>
                  <a:gd name="connsiteX22" fmla="*/ 0 w 1602700"/>
                  <a:gd name="connsiteY22" fmla="*/ 163562 h 999808"/>
                  <a:gd name="connsiteX23" fmla="*/ 1077253 w 1602700"/>
                  <a:gd name="connsiteY23" fmla="*/ 468313 h 999808"/>
                  <a:gd name="connsiteX24" fmla="*/ 1342586 w 1602700"/>
                  <a:gd name="connsiteY24" fmla="*/ 438370 h 999808"/>
                  <a:gd name="connsiteX25" fmla="*/ 1389869 w 1602700"/>
                  <a:gd name="connsiteY25" fmla="*/ 488633 h 999808"/>
                  <a:gd name="connsiteX26" fmla="*/ 1342928 w 1602700"/>
                  <a:gd name="connsiteY26" fmla="*/ 548274 h 999808"/>
                  <a:gd name="connsiteX27" fmla="*/ 1137871 w 1602700"/>
                  <a:gd name="connsiteY27" fmla="*/ 561512 h 999808"/>
                  <a:gd name="connsiteX28" fmla="*/ 1084238 w 1602700"/>
                  <a:gd name="connsiteY28" fmla="*/ 528003 h 999808"/>
                  <a:gd name="connsiteX29" fmla="*/ 1077253 w 1602700"/>
                  <a:gd name="connsiteY29" fmla="*/ 468313 h 999808"/>
                  <a:gd name="connsiteX30" fmla="*/ 890417 w 1602700"/>
                  <a:gd name="connsiteY30" fmla="*/ 335891 h 999808"/>
                  <a:gd name="connsiteX31" fmla="*/ 936869 w 1602700"/>
                  <a:gd name="connsiteY31" fmla="*/ 424596 h 999808"/>
                  <a:gd name="connsiteX32" fmla="*/ 908343 w 1602700"/>
                  <a:gd name="connsiteY32" fmla="*/ 499184 h 999808"/>
                  <a:gd name="connsiteX33" fmla="*/ 842157 w 1602700"/>
                  <a:gd name="connsiteY33" fmla="*/ 491955 h 999808"/>
                  <a:gd name="connsiteX34" fmla="*/ 778657 w 1602700"/>
                  <a:gd name="connsiteY34" fmla="*/ 419907 h 999808"/>
                  <a:gd name="connsiteX35" fmla="*/ 794239 w 1602700"/>
                  <a:gd name="connsiteY35" fmla="*/ 329981 h 999808"/>
                  <a:gd name="connsiteX36" fmla="*/ 890417 w 1602700"/>
                  <a:gd name="connsiteY36" fmla="*/ 335891 h 999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02700" h="999808">
                    <a:moveTo>
                      <a:pt x="0" y="163562"/>
                    </a:moveTo>
                    <a:cubicBezTo>
                      <a:pt x="293" y="165760"/>
                      <a:pt x="635" y="167909"/>
                      <a:pt x="928" y="170107"/>
                    </a:cubicBezTo>
                    <a:cubicBezTo>
                      <a:pt x="460034" y="320260"/>
                      <a:pt x="907708" y="534060"/>
                      <a:pt x="1231363" y="889416"/>
                    </a:cubicBezTo>
                    <a:cubicBezTo>
                      <a:pt x="1265947" y="927369"/>
                      <a:pt x="1300627" y="967863"/>
                      <a:pt x="1340388" y="999808"/>
                    </a:cubicBezTo>
                    <a:cubicBezTo>
                      <a:pt x="1336919" y="992237"/>
                      <a:pt x="1333207" y="984763"/>
                      <a:pt x="1329202" y="977436"/>
                    </a:cubicBezTo>
                    <a:cubicBezTo>
                      <a:pt x="1457764" y="915695"/>
                      <a:pt x="1556043" y="794263"/>
                      <a:pt x="1589601" y="655638"/>
                    </a:cubicBezTo>
                    <a:cubicBezTo>
                      <a:pt x="1623158" y="517061"/>
                      <a:pt x="1591261" y="364076"/>
                      <a:pt x="1505195" y="250410"/>
                    </a:cubicBezTo>
                    <a:cubicBezTo>
                      <a:pt x="1427676" y="148078"/>
                      <a:pt x="1311129" y="79986"/>
                      <a:pt x="1188134" y="43205"/>
                    </a:cubicBezTo>
                    <a:cubicBezTo>
                      <a:pt x="1169914" y="37783"/>
                      <a:pt x="1151597" y="33045"/>
                      <a:pt x="1133084" y="28795"/>
                    </a:cubicBezTo>
                    <a:cubicBezTo>
                      <a:pt x="1144857" y="61132"/>
                      <a:pt x="1150180" y="96545"/>
                      <a:pt x="1152916" y="131079"/>
                    </a:cubicBezTo>
                    <a:cubicBezTo>
                      <a:pt x="1157117" y="183784"/>
                      <a:pt x="1156628" y="236880"/>
                      <a:pt x="1151548" y="289536"/>
                    </a:cubicBezTo>
                    <a:cubicBezTo>
                      <a:pt x="1149057" y="315376"/>
                      <a:pt x="1141291" y="346295"/>
                      <a:pt x="1116428" y="353769"/>
                    </a:cubicBezTo>
                    <a:cubicBezTo>
                      <a:pt x="1091565" y="361242"/>
                      <a:pt x="1067924" y="339750"/>
                      <a:pt x="1052049" y="319186"/>
                    </a:cubicBezTo>
                    <a:cubicBezTo>
                      <a:pt x="981905" y="228527"/>
                      <a:pt x="939898" y="116670"/>
                      <a:pt x="931643" y="2370"/>
                    </a:cubicBezTo>
                    <a:cubicBezTo>
                      <a:pt x="890074" y="220"/>
                      <a:pt x="848409" y="-268"/>
                      <a:pt x="806842" y="123"/>
                    </a:cubicBezTo>
                    <a:cubicBezTo>
                      <a:pt x="721312" y="1002"/>
                      <a:pt x="635538" y="5936"/>
                      <a:pt x="550350" y="15656"/>
                    </a:cubicBezTo>
                    <a:cubicBezTo>
                      <a:pt x="612580" y="84529"/>
                      <a:pt x="657957" y="168642"/>
                      <a:pt x="680134" y="258763"/>
                    </a:cubicBezTo>
                    <a:cubicBezTo>
                      <a:pt x="684774" y="277715"/>
                      <a:pt x="686191" y="302334"/>
                      <a:pt x="669192" y="311956"/>
                    </a:cubicBezTo>
                    <a:cubicBezTo>
                      <a:pt x="655223" y="319870"/>
                      <a:pt x="637931" y="312005"/>
                      <a:pt x="623961" y="304092"/>
                    </a:cubicBezTo>
                    <a:cubicBezTo>
                      <a:pt x="544684" y="258910"/>
                      <a:pt x="467946" y="208354"/>
                      <a:pt x="401321" y="146026"/>
                    </a:cubicBezTo>
                    <a:cubicBezTo>
                      <a:pt x="379583" y="125657"/>
                      <a:pt x="358580" y="103579"/>
                      <a:pt x="345831" y="76616"/>
                    </a:cubicBezTo>
                    <a:cubicBezTo>
                      <a:pt x="342021" y="68556"/>
                      <a:pt x="339187" y="59959"/>
                      <a:pt x="337234" y="51167"/>
                    </a:cubicBezTo>
                    <a:cubicBezTo>
                      <a:pt x="221273" y="77055"/>
                      <a:pt x="107999" y="113641"/>
                      <a:pt x="0" y="163562"/>
                    </a:cubicBezTo>
                    <a:close/>
                    <a:moveTo>
                      <a:pt x="1077253" y="468313"/>
                    </a:moveTo>
                    <a:cubicBezTo>
                      <a:pt x="1122143" y="395435"/>
                      <a:pt x="1252318" y="398121"/>
                      <a:pt x="1342586" y="438370"/>
                    </a:cubicBezTo>
                    <a:cubicBezTo>
                      <a:pt x="1364664" y="448237"/>
                      <a:pt x="1387866" y="464552"/>
                      <a:pt x="1389869" y="488633"/>
                    </a:cubicBezTo>
                    <a:cubicBezTo>
                      <a:pt x="1392115" y="515450"/>
                      <a:pt x="1367058" y="536356"/>
                      <a:pt x="1342928" y="548274"/>
                    </a:cubicBezTo>
                    <a:cubicBezTo>
                      <a:pt x="1279916" y="579389"/>
                      <a:pt x="1204400" y="584274"/>
                      <a:pt x="1137871" y="561512"/>
                    </a:cubicBezTo>
                    <a:cubicBezTo>
                      <a:pt x="1117649" y="554576"/>
                      <a:pt x="1097573" y="544709"/>
                      <a:pt x="1084238" y="528003"/>
                    </a:cubicBezTo>
                    <a:cubicBezTo>
                      <a:pt x="1070903" y="511347"/>
                      <a:pt x="1066018" y="486484"/>
                      <a:pt x="1077253" y="468313"/>
                    </a:cubicBezTo>
                    <a:close/>
                    <a:moveTo>
                      <a:pt x="890417" y="335891"/>
                    </a:moveTo>
                    <a:cubicBezTo>
                      <a:pt x="917820" y="356553"/>
                      <a:pt x="932962" y="390501"/>
                      <a:pt x="936869" y="424596"/>
                    </a:cubicBezTo>
                    <a:cubicBezTo>
                      <a:pt x="940093" y="452731"/>
                      <a:pt x="933402" y="485995"/>
                      <a:pt x="908343" y="499184"/>
                    </a:cubicBezTo>
                    <a:cubicBezTo>
                      <a:pt x="887877" y="509979"/>
                      <a:pt x="862330" y="503336"/>
                      <a:pt x="842157" y="491955"/>
                    </a:cubicBezTo>
                    <a:cubicBezTo>
                      <a:pt x="804936" y="471000"/>
                      <a:pt x="776898" y="434316"/>
                      <a:pt x="778657" y="419907"/>
                    </a:cubicBezTo>
                    <a:cubicBezTo>
                      <a:pt x="756432" y="393774"/>
                      <a:pt x="765908" y="349324"/>
                      <a:pt x="794239" y="329981"/>
                    </a:cubicBezTo>
                    <a:cubicBezTo>
                      <a:pt x="822521" y="310686"/>
                      <a:pt x="863015" y="315229"/>
                      <a:pt x="890417" y="335891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  <a:alpha val="27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28" name="组合 27" descr="d1425e3c-f162-4b0b-b096-0693a6634a3d"/>
            <p:cNvGrpSpPr/>
            <p:nvPr/>
          </p:nvGrpSpPr>
          <p:grpSpPr>
            <a:xfrm>
              <a:off x="8096580" y="816294"/>
              <a:ext cx="3278938" cy="6041708"/>
              <a:chOff x="8808201" y="1857762"/>
              <a:chExt cx="2713715" cy="5000239"/>
            </a:xfrm>
          </p:grpSpPr>
          <p:sp>
            <p:nvSpPr>
              <p:cNvPr id="75" name="任意多边形: 形状 74" descr="d5bc1ccd-413c-40a6-90ef-b823c0e94e67"/>
              <p:cNvSpPr/>
              <p:nvPr/>
            </p:nvSpPr>
            <p:spPr>
              <a:xfrm>
                <a:off x="9318981" y="5804110"/>
                <a:ext cx="666589" cy="1053890"/>
              </a:xfrm>
              <a:custGeom>
                <a:avLst/>
                <a:gdLst>
                  <a:gd name="connsiteX0" fmla="*/ 314813 w 666589"/>
                  <a:gd name="connsiteY0" fmla="*/ 487 h 1053890"/>
                  <a:gd name="connsiteX1" fmla="*/ 365915 w 666589"/>
                  <a:gd name="connsiteY1" fmla="*/ 1938 h 1053890"/>
                  <a:gd name="connsiteX2" fmla="*/ 568371 w 666589"/>
                  <a:gd name="connsiteY2" fmla="*/ 156544 h 1053890"/>
                  <a:gd name="connsiteX3" fmla="*/ 665913 w 666589"/>
                  <a:gd name="connsiteY3" fmla="*/ 1040074 h 1053890"/>
                  <a:gd name="connsiteX4" fmla="*/ 666589 w 666589"/>
                  <a:gd name="connsiteY4" fmla="*/ 1053890 h 1053890"/>
                  <a:gd name="connsiteX5" fmla="*/ 99579 w 666589"/>
                  <a:gd name="connsiteY5" fmla="*/ 1053890 h 1053890"/>
                  <a:gd name="connsiteX6" fmla="*/ 10755 w 666589"/>
                  <a:gd name="connsiteY6" fmla="*/ 516874 h 1053890"/>
                  <a:gd name="connsiteX7" fmla="*/ 32867 w 666589"/>
                  <a:gd name="connsiteY7" fmla="*/ 192565 h 1053890"/>
                  <a:gd name="connsiteX8" fmla="*/ 314813 w 666589"/>
                  <a:gd name="connsiteY8" fmla="*/ 487 h 105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66589" h="1053890">
                    <a:moveTo>
                      <a:pt x="314813" y="487"/>
                    </a:moveTo>
                    <a:cubicBezTo>
                      <a:pt x="331814" y="-474"/>
                      <a:pt x="348907" y="-24"/>
                      <a:pt x="365915" y="1938"/>
                    </a:cubicBezTo>
                    <a:cubicBezTo>
                      <a:pt x="501916" y="17690"/>
                      <a:pt x="621393" y="128785"/>
                      <a:pt x="568371" y="156544"/>
                    </a:cubicBezTo>
                    <a:cubicBezTo>
                      <a:pt x="600886" y="451073"/>
                      <a:pt x="633400" y="745603"/>
                      <a:pt x="665913" y="1040074"/>
                    </a:cubicBezTo>
                    <a:lnTo>
                      <a:pt x="666589" y="1053890"/>
                    </a:lnTo>
                    <a:lnTo>
                      <a:pt x="99579" y="1053890"/>
                    </a:lnTo>
                    <a:lnTo>
                      <a:pt x="10755" y="516874"/>
                    </a:lnTo>
                    <a:cubicBezTo>
                      <a:pt x="-2262" y="407919"/>
                      <a:pt x="-11535" y="292901"/>
                      <a:pt x="32867" y="192565"/>
                    </a:cubicBezTo>
                    <a:cubicBezTo>
                      <a:pt x="81342" y="82978"/>
                      <a:pt x="195805" y="7205"/>
                      <a:pt x="314813" y="487"/>
                    </a:cubicBezTo>
                    <a:close/>
                  </a:path>
                </a:pathLst>
              </a:custGeom>
              <a:solidFill>
                <a:srgbClr val="DD8D00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6" name="任意多边形: 形状 75" descr="dfb1512b-0074-40b1-a23f-cc6b11d9695c"/>
              <p:cNvSpPr/>
              <p:nvPr/>
            </p:nvSpPr>
            <p:spPr>
              <a:xfrm>
                <a:off x="9525654" y="5597053"/>
                <a:ext cx="1587609" cy="719446"/>
              </a:xfrm>
              <a:custGeom>
                <a:avLst/>
                <a:gdLst>
                  <a:gd name="connsiteX0" fmla="*/ 13530 w 1304632"/>
                  <a:gd name="connsiteY0" fmla="*/ 510247 h 591211"/>
                  <a:gd name="connsiteX1" fmla="*/ 1147982 w 1304632"/>
                  <a:gd name="connsiteY1" fmla="*/ 353695 h 591211"/>
                  <a:gd name="connsiteX2" fmla="*/ 1304632 w 1304632"/>
                  <a:gd name="connsiteY2" fmla="*/ 134962 h 591211"/>
                  <a:gd name="connsiteX3" fmla="*/ 1273127 w 1304632"/>
                  <a:gd name="connsiteY3" fmla="*/ 0 h 591211"/>
                  <a:gd name="connsiteX4" fmla="*/ 0 w 1304632"/>
                  <a:gd name="connsiteY4" fmla="*/ 0 h 591211"/>
                  <a:gd name="connsiteX5" fmla="*/ 13530 w 1304632"/>
                  <a:gd name="connsiteY5" fmla="*/ 510247 h 591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04632" h="591211">
                    <a:moveTo>
                      <a:pt x="13530" y="510247"/>
                    </a:moveTo>
                    <a:cubicBezTo>
                      <a:pt x="383931" y="660205"/>
                      <a:pt x="831997" y="598365"/>
                      <a:pt x="1147982" y="353695"/>
                    </a:cubicBezTo>
                    <a:lnTo>
                      <a:pt x="1304632" y="134962"/>
                    </a:lnTo>
                    <a:lnTo>
                      <a:pt x="1273127" y="0"/>
                    </a:lnTo>
                    <a:lnTo>
                      <a:pt x="0" y="0"/>
                    </a:lnTo>
                    <a:lnTo>
                      <a:pt x="13530" y="510247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7" name="任意多边形: 形状 76" descr="3c238693-66f0-44ec-aeb5-448f84d1f74e"/>
              <p:cNvSpPr/>
              <p:nvPr/>
            </p:nvSpPr>
            <p:spPr>
              <a:xfrm>
                <a:off x="8808206" y="2658350"/>
                <a:ext cx="2713710" cy="4199650"/>
              </a:xfrm>
              <a:custGeom>
                <a:avLst/>
                <a:gdLst>
                  <a:gd name="connsiteX0" fmla="*/ 2241811 w 2713710"/>
                  <a:gd name="connsiteY0" fmla="*/ 0 h 4199650"/>
                  <a:gd name="connsiteX1" fmla="*/ 2710802 w 2713710"/>
                  <a:gd name="connsiteY1" fmla="*/ 4034378 h 4199650"/>
                  <a:gd name="connsiteX2" fmla="*/ 2710326 w 2713710"/>
                  <a:gd name="connsiteY2" fmla="*/ 4194148 h 4199650"/>
                  <a:gd name="connsiteX3" fmla="*/ 2709263 w 2713710"/>
                  <a:gd name="connsiteY3" fmla="*/ 4199650 h 4199650"/>
                  <a:gd name="connsiteX4" fmla="*/ 2274374 w 2713710"/>
                  <a:gd name="connsiteY4" fmla="*/ 4199650 h 4199650"/>
                  <a:gd name="connsiteX5" fmla="*/ 2233906 w 2713710"/>
                  <a:gd name="connsiteY5" fmla="*/ 3214568 h 4199650"/>
                  <a:gd name="connsiteX6" fmla="*/ 831456 w 2713710"/>
                  <a:gd name="connsiteY6" fmla="*/ 3275911 h 4199650"/>
                  <a:gd name="connsiteX7" fmla="*/ 659143 w 2713710"/>
                  <a:gd name="connsiteY7" fmla="*/ 4199650 h 4199650"/>
                  <a:gd name="connsiteX8" fmla="*/ 36234 w 2713710"/>
                  <a:gd name="connsiteY8" fmla="*/ 4199650 h 4199650"/>
                  <a:gd name="connsiteX9" fmla="*/ 27872 w 2713710"/>
                  <a:gd name="connsiteY9" fmla="*/ 4174660 h 4199650"/>
                  <a:gd name="connsiteX10" fmla="*/ 55 w 2713710"/>
                  <a:gd name="connsiteY10" fmla="*/ 3835310 h 4199650"/>
                  <a:gd name="connsiteX11" fmla="*/ 1778 w 2713710"/>
                  <a:gd name="connsiteY11" fmla="*/ 3122910 h 4199650"/>
                  <a:gd name="connsiteX12" fmla="*/ 138076 w 2713710"/>
                  <a:gd name="connsiteY12" fmla="*/ 2457706 h 4199650"/>
                  <a:gd name="connsiteX13" fmla="*/ 686835 w 2713710"/>
                  <a:gd name="connsiteY13" fmla="*/ 2125907 h 4199650"/>
                  <a:gd name="connsiteX14" fmla="*/ 1435435 w 2713710"/>
                  <a:gd name="connsiteY14" fmla="*/ 1917090 h 4199650"/>
                  <a:gd name="connsiteX15" fmla="*/ 1709874 w 2713710"/>
                  <a:gd name="connsiteY15" fmla="*/ 498116 h 4199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713710" h="4199650">
                    <a:moveTo>
                      <a:pt x="2241811" y="0"/>
                    </a:moveTo>
                    <a:cubicBezTo>
                      <a:pt x="2439750" y="1339799"/>
                      <a:pt x="2637926" y="2681977"/>
                      <a:pt x="2710802" y="4034378"/>
                    </a:cubicBezTo>
                    <a:cubicBezTo>
                      <a:pt x="2713625" y="4087043"/>
                      <a:pt x="2715809" y="4141580"/>
                      <a:pt x="2710326" y="4194148"/>
                    </a:cubicBezTo>
                    <a:lnTo>
                      <a:pt x="2709263" y="4199650"/>
                    </a:lnTo>
                    <a:lnTo>
                      <a:pt x="2274374" y="4199650"/>
                    </a:lnTo>
                    <a:lnTo>
                      <a:pt x="2233906" y="3214568"/>
                    </a:lnTo>
                    <a:lnTo>
                      <a:pt x="831456" y="3275911"/>
                    </a:lnTo>
                    <a:lnTo>
                      <a:pt x="659143" y="4199650"/>
                    </a:lnTo>
                    <a:lnTo>
                      <a:pt x="36234" y="4199650"/>
                    </a:lnTo>
                    <a:lnTo>
                      <a:pt x="27872" y="4174660"/>
                    </a:lnTo>
                    <a:cubicBezTo>
                      <a:pt x="-303" y="4064396"/>
                      <a:pt x="-243" y="3949140"/>
                      <a:pt x="55" y="3835310"/>
                    </a:cubicBezTo>
                    <a:cubicBezTo>
                      <a:pt x="589" y="3597843"/>
                      <a:pt x="1183" y="3360377"/>
                      <a:pt x="1778" y="3122910"/>
                    </a:cubicBezTo>
                    <a:cubicBezTo>
                      <a:pt x="2313" y="2892933"/>
                      <a:pt x="7544" y="2647145"/>
                      <a:pt x="138076" y="2457706"/>
                    </a:cubicBezTo>
                    <a:cubicBezTo>
                      <a:pt x="261950" y="2277956"/>
                      <a:pt x="476415" y="2183802"/>
                      <a:pt x="686835" y="2125907"/>
                    </a:cubicBezTo>
                    <a:cubicBezTo>
                      <a:pt x="897256" y="2068012"/>
                      <a:pt x="1435435" y="1917090"/>
                      <a:pt x="1435435" y="1917090"/>
                    </a:cubicBezTo>
                    <a:cubicBezTo>
                      <a:pt x="1550572" y="1449053"/>
                      <a:pt x="1642230" y="975308"/>
                      <a:pt x="1709874" y="49811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8" name="任意多边形: 形状 77" descr="2d563bef-790e-4aec-9011-ed2ad63ca9b4"/>
              <p:cNvSpPr/>
              <p:nvPr/>
            </p:nvSpPr>
            <p:spPr>
              <a:xfrm>
                <a:off x="10765014" y="2126758"/>
                <a:ext cx="281147" cy="251268"/>
              </a:xfrm>
              <a:custGeom>
                <a:avLst/>
                <a:gdLst>
                  <a:gd name="connsiteX0" fmla="*/ 12736 w 231035"/>
                  <a:gd name="connsiteY0" fmla="*/ 206482 h 206482"/>
                  <a:gd name="connsiteX1" fmla="*/ 4773 w 231035"/>
                  <a:gd name="connsiteY1" fmla="*/ 203698 h 206482"/>
                  <a:gd name="connsiteX2" fmla="*/ 2820 w 231035"/>
                  <a:gd name="connsiteY2" fmla="*/ 185771 h 206482"/>
                  <a:gd name="connsiteX3" fmla="*/ 211637 w 231035"/>
                  <a:gd name="connsiteY3" fmla="*/ 1865 h 206482"/>
                  <a:gd name="connsiteX4" fmla="*/ 229172 w 231035"/>
                  <a:gd name="connsiteY4" fmla="*/ 6066 h 206482"/>
                  <a:gd name="connsiteX5" fmla="*/ 224923 w 231035"/>
                  <a:gd name="connsiteY5" fmla="*/ 23602 h 206482"/>
                  <a:gd name="connsiteX6" fmla="*/ 22701 w 231035"/>
                  <a:gd name="connsiteY6" fmla="*/ 201695 h 206482"/>
                  <a:gd name="connsiteX7" fmla="*/ 12736 w 231035"/>
                  <a:gd name="connsiteY7" fmla="*/ 206482 h 206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1035" h="206482">
                    <a:moveTo>
                      <a:pt x="12736" y="206482"/>
                    </a:moveTo>
                    <a:cubicBezTo>
                      <a:pt x="9951" y="206482"/>
                      <a:pt x="7118" y="205554"/>
                      <a:pt x="4773" y="203698"/>
                    </a:cubicBezTo>
                    <a:cubicBezTo>
                      <a:pt x="-697" y="199302"/>
                      <a:pt x="-1626" y="191242"/>
                      <a:pt x="2820" y="185771"/>
                    </a:cubicBezTo>
                    <a:cubicBezTo>
                      <a:pt x="61435" y="112649"/>
                      <a:pt x="131676" y="50761"/>
                      <a:pt x="211637" y="1865"/>
                    </a:cubicBezTo>
                    <a:cubicBezTo>
                      <a:pt x="217596" y="-1798"/>
                      <a:pt x="225460" y="107"/>
                      <a:pt x="229172" y="6066"/>
                    </a:cubicBezTo>
                    <a:cubicBezTo>
                      <a:pt x="232836" y="12074"/>
                      <a:pt x="230931" y="19939"/>
                      <a:pt x="224923" y="23602"/>
                    </a:cubicBezTo>
                    <a:cubicBezTo>
                      <a:pt x="147502" y="70983"/>
                      <a:pt x="79459" y="130868"/>
                      <a:pt x="22701" y="201695"/>
                    </a:cubicBezTo>
                    <a:cubicBezTo>
                      <a:pt x="20210" y="204870"/>
                      <a:pt x="16497" y="206482"/>
                      <a:pt x="12736" y="206482"/>
                    </a:cubicBez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9" name="任意多边形: 形状 78" descr="9e25596f-9fc5-4a46-8e1c-575b5a88b811"/>
              <p:cNvSpPr/>
              <p:nvPr/>
            </p:nvSpPr>
            <p:spPr>
              <a:xfrm>
                <a:off x="10320439" y="5345210"/>
                <a:ext cx="853877" cy="1512791"/>
              </a:xfrm>
              <a:custGeom>
                <a:avLst/>
                <a:gdLst>
                  <a:gd name="connsiteX0" fmla="*/ 389098 w 853877"/>
                  <a:gd name="connsiteY0" fmla="*/ 527 h 1512791"/>
                  <a:gd name="connsiteX1" fmla="*/ 504833 w 853877"/>
                  <a:gd name="connsiteY1" fmla="*/ 24125 h 1512791"/>
                  <a:gd name="connsiteX2" fmla="*/ 795974 w 853877"/>
                  <a:gd name="connsiteY2" fmla="*/ 367338 h 1512791"/>
                  <a:gd name="connsiteX3" fmla="*/ 847688 w 853877"/>
                  <a:gd name="connsiteY3" fmla="*/ 827946 h 1512791"/>
                  <a:gd name="connsiteX4" fmla="*/ 853394 w 853877"/>
                  <a:gd name="connsiteY4" fmla="*/ 1263707 h 1512791"/>
                  <a:gd name="connsiteX5" fmla="*/ 849136 w 853877"/>
                  <a:gd name="connsiteY5" fmla="*/ 1442707 h 1512791"/>
                  <a:gd name="connsiteX6" fmla="*/ 838123 w 853877"/>
                  <a:gd name="connsiteY6" fmla="*/ 1512791 h 1512791"/>
                  <a:gd name="connsiteX7" fmla="*/ 279891 w 853877"/>
                  <a:gd name="connsiteY7" fmla="*/ 1512791 h 1512791"/>
                  <a:gd name="connsiteX8" fmla="*/ 254228 w 853877"/>
                  <a:gd name="connsiteY8" fmla="*/ 1398341 h 1512791"/>
                  <a:gd name="connsiteX9" fmla="*/ 0 w 853877"/>
                  <a:gd name="connsiteY9" fmla="*/ 103241 h 1512791"/>
                  <a:gd name="connsiteX10" fmla="*/ 389098 w 853877"/>
                  <a:gd name="connsiteY10" fmla="*/ 527 h 1512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3877" h="1512791">
                    <a:moveTo>
                      <a:pt x="389098" y="527"/>
                    </a:moveTo>
                    <a:cubicBezTo>
                      <a:pt x="429818" y="2489"/>
                      <a:pt x="468722" y="9993"/>
                      <a:pt x="504833" y="24125"/>
                    </a:cubicBezTo>
                    <a:cubicBezTo>
                      <a:pt x="649273" y="80654"/>
                      <a:pt x="748777" y="219567"/>
                      <a:pt x="795974" y="367338"/>
                    </a:cubicBezTo>
                    <a:cubicBezTo>
                      <a:pt x="843229" y="515048"/>
                      <a:pt x="845667" y="672864"/>
                      <a:pt x="847688" y="827946"/>
                    </a:cubicBezTo>
                    <a:cubicBezTo>
                      <a:pt x="849590" y="973159"/>
                      <a:pt x="851492" y="1118434"/>
                      <a:pt x="853394" y="1263707"/>
                    </a:cubicBezTo>
                    <a:cubicBezTo>
                      <a:pt x="854167" y="1323089"/>
                      <a:pt x="854731" y="1383525"/>
                      <a:pt x="849136" y="1442707"/>
                    </a:cubicBezTo>
                    <a:lnTo>
                      <a:pt x="838123" y="1512791"/>
                    </a:lnTo>
                    <a:lnTo>
                      <a:pt x="279891" y="1512791"/>
                    </a:lnTo>
                    <a:lnTo>
                      <a:pt x="254228" y="1398341"/>
                    </a:lnTo>
                    <a:cubicBezTo>
                      <a:pt x="169525" y="966621"/>
                      <a:pt x="84762" y="534961"/>
                      <a:pt x="0" y="103241"/>
                    </a:cubicBezTo>
                    <a:cubicBezTo>
                      <a:pt x="128437" y="38644"/>
                      <a:pt x="266938" y="-5358"/>
                      <a:pt x="389098" y="527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任意多边形: 形状 79" descr="04cffc06-27d5-408a-93ad-c0b5c3b605fb"/>
              <p:cNvSpPr/>
              <p:nvPr/>
            </p:nvSpPr>
            <p:spPr>
              <a:xfrm rot="17858788">
                <a:off x="10406031" y="1857762"/>
                <a:ext cx="150736" cy="150736"/>
              </a:xfrm>
              <a:custGeom>
                <a:avLst/>
                <a:gdLst>
                  <a:gd name="connsiteX0" fmla="*/ 123870 w 123869"/>
                  <a:gd name="connsiteY0" fmla="*/ 61935 h 123869"/>
                  <a:gd name="connsiteX1" fmla="*/ 61935 w 123869"/>
                  <a:gd name="connsiteY1" fmla="*/ 123870 h 123869"/>
                  <a:gd name="connsiteX2" fmla="*/ 0 w 123869"/>
                  <a:gd name="connsiteY2" fmla="*/ 61935 h 123869"/>
                  <a:gd name="connsiteX3" fmla="*/ 61935 w 123869"/>
                  <a:gd name="connsiteY3" fmla="*/ 0 h 123869"/>
                  <a:gd name="connsiteX4" fmla="*/ 123870 w 123869"/>
                  <a:gd name="connsiteY4" fmla="*/ 61935 h 123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69" h="123869">
                    <a:moveTo>
                      <a:pt x="123870" y="61935"/>
                    </a:moveTo>
                    <a:cubicBezTo>
                      <a:pt x="123870" y="96141"/>
                      <a:pt x="96141" y="123870"/>
                      <a:pt x="61935" y="123870"/>
                    </a:cubicBezTo>
                    <a:cubicBezTo>
                      <a:pt x="27729" y="123870"/>
                      <a:pt x="0" y="96141"/>
                      <a:pt x="0" y="61935"/>
                    </a:cubicBezTo>
                    <a:cubicBezTo>
                      <a:pt x="0" y="27729"/>
                      <a:pt x="27729" y="0"/>
                      <a:pt x="61935" y="0"/>
                    </a:cubicBezTo>
                    <a:cubicBezTo>
                      <a:pt x="96141" y="0"/>
                      <a:pt x="123870" y="27729"/>
                      <a:pt x="123870" y="61935"/>
                    </a:cubicBez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81" name="组合 80" descr="46c70146-529a-43ae-8b39-cc2d8d339521"/>
              <p:cNvGrpSpPr/>
              <p:nvPr/>
            </p:nvGrpSpPr>
            <p:grpSpPr>
              <a:xfrm>
                <a:off x="10256243" y="3390385"/>
                <a:ext cx="1041525" cy="1187206"/>
                <a:chOff x="9950596" y="3283698"/>
                <a:chExt cx="855882" cy="975597"/>
              </a:xfrm>
              <a:solidFill>
                <a:srgbClr val="C6865C"/>
              </a:solidFill>
            </p:grpSpPr>
            <p:sp>
              <p:nvSpPr>
                <p:cNvPr id="118" name="任意多边形: 形状 117" descr="5baeadda-606b-410e-ae81-3f2e1eff9dcb"/>
                <p:cNvSpPr/>
                <p:nvPr/>
              </p:nvSpPr>
              <p:spPr>
                <a:xfrm>
                  <a:off x="10189014" y="3619528"/>
                  <a:ext cx="201659" cy="203242"/>
                </a:xfrm>
                <a:custGeom>
                  <a:avLst/>
                  <a:gdLst>
                    <a:gd name="connsiteX0" fmla="*/ 0 w 201659"/>
                    <a:gd name="connsiteY0" fmla="*/ 130977 h 203242"/>
                    <a:gd name="connsiteX1" fmla="*/ 134816 w 201659"/>
                    <a:gd name="connsiteY1" fmla="*/ 118 h 203242"/>
                    <a:gd name="connsiteX2" fmla="*/ 198901 w 201659"/>
                    <a:gd name="connsiteY2" fmla="*/ 31526 h 203242"/>
                    <a:gd name="connsiteX3" fmla="*/ 194408 w 201659"/>
                    <a:gd name="connsiteY3" fmla="*/ 82424 h 203242"/>
                    <a:gd name="connsiteX4" fmla="*/ 152108 w 201659"/>
                    <a:gd name="connsiteY4" fmla="*/ 170640 h 203242"/>
                    <a:gd name="connsiteX5" fmla="*/ 64136 w 201659"/>
                    <a:gd name="connsiteY5" fmla="*/ 199312 h 203242"/>
                    <a:gd name="connsiteX6" fmla="*/ 0 w 201659"/>
                    <a:gd name="connsiteY6" fmla="*/ 130977 h 203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1659" h="203242">
                      <a:moveTo>
                        <a:pt x="0" y="130977"/>
                      </a:moveTo>
                      <a:cubicBezTo>
                        <a:pt x="5374" y="62787"/>
                        <a:pt x="66480" y="3439"/>
                        <a:pt x="134816" y="118"/>
                      </a:cubicBezTo>
                      <a:cubicBezTo>
                        <a:pt x="160265" y="-1152"/>
                        <a:pt x="189866" y="7738"/>
                        <a:pt x="198901" y="31526"/>
                      </a:cubicBezTo>
                      <a:cubicBezTo>
                        <a:pt x="205056" y="47792"/>
                        <a:pt x="199733" y="65914"/>
                        <a:pt x="194408" y="82424"/>
                      </a:cubicBezTo>
                      <a:cubicBezTo>
                        <a:pt x="184296" y="113685"/>
                        <a:pt x="173697" y="145875"/>
                        <a:pt x="152108" y="170640"/>
                      </a:cubicBezTo>
                      <a:cubicBezTo>
                        <a:pt x="130517" y="195405"/>
                        <a:pt x="94860" y="210938"/>
                        <a:pt x="64136" y="199312"/>
                      </a:cubicBezTo>
                      <a:cubicBezTo>
                        <a:pt x="33362" y="187638"/>
                        <a:pt x="18268" y="142260"/>
                        <a:pt x="0" y="130977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9" name="任意多边形: 形状 118" descr="3c3ea73d-9af8-4017-875b-f4592430c6c6"/>
                <p:cNvSpPr/>
                <p:nvPr/>
              </p:nvSpPr>
              <p:spPr>
                <a:xfrm>
                  <a:off x="10558786" y="3283698"/>
                  <a:ext cx="171540" cy="277796"/>
                </a:xfrm>
                <a:custGeom>
                  <a:avLst/>
                  <a:gdLst>
                    <a:gd name="connsiteX0" fmla="*/ 133391 w 171540"/>
                    <a:gd name="connsiteY0" fmla="*/ 7164 h 277796"/>
                    <a:gd name="connsiteX1" fmla="*/ 8980 w 171540"/>
                    <a:gd name="connsiteY1" fmla="*/ 62019 h 277796"/>
                    <a:gd name="connsiteX2" fmla="*/ 37556 w 171540"/>
                    <a:gd name="connsiteY2" fmla="*/ 213686 h 277796"/>
                    <a:gd name="connsiteX3" fmla="*/ 162260 w 171540"/>
                    <a:gd name="connsiteY3" fmla="*/ 276698 h 277796"/>
                    <a:gd name="connsiteX4" fmla="*/ 171541 w 171540"/>
                    <a:gd name="connsiteY4" fmla="*/ 274744 h 277796"/>
                    <a:gd name="connsiteX5" fmla="*/ 133391 w 171540"/>
                    <a:gd name="connsiteY5" fmla="*/ 7164 h 2777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1540" h="277796">
                      <a:moveTo>
                        <a:pt x="133391" y="7164"/>
                      </a:moveTo>
                      <a:cubicBezTo>
                        <a:pt x="88698" y="-14328"/>
                        <a:pt x="28372" y="15029"/>
                        <a:pt x="8980" y="62019"/>
                      </a:cubicBezTo>
                      <a:cubicBezTo>
                        <a:pt x="-11584" y="111793"/>
                        <a:pt x="5366" y="170555"/>
                        <a:pt x="37556" y="213686"/>
                      </a:cubicBezTo>
                      <a:cubicBezTo>
                        <a:pt x="66864" y="252910"/>
                        <a:pt x="113853" y="284122"/>
                        <a:pt x="162260" y="276698"/>
                      </a:cubicBezTo>
                      <a:cubicBezTo>
                        <a:pt x="165435" y="276209"/>
                        <a:pt x="168512" y="275525"/>
                        <a:pt x="171541" y="274744"/>
                      </a:cubicBezTo>
                      <a:cubicBezTo>
                        <a:pt x="158987" y="185551"/>
                        <a:pt x="146239" y="96357"/>
                        <a:pt x="133391" y="7164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0" name="任意多边形: 形状 119" descr="ba6435b4-0909-43f3-a35b-62c6a6a7b5ef"/>
                <p:cNvSpPr/>
                <p:nvPr/>
              </p:nvSpPr>
              <p:spPr>
                <a:xfrm>
                  <a:off x="10466898" y="3697977"/>
                  <a:ext cx="339580" cy="481262"/>
                </a:xfrm>
                <a:custGeom>
                  <a:avLst/>
                  <a:gdLst>
                    <a:gd name="connsiteX0" fmla="*/ 266946 w 339580"/>
                    <a:gd name="connsiteY0" fmla="*/ 467965 h 481262"/>
                    <a:gd name="connsiteX1" fmla="*/ 339580 w 339580"/>
                    <a:gd name="connsiteY1" fmla="*/ 420242 h 481262"/>
                    <a:gd name="connsiteX2" fmla="*/ 285312 w 339580"/>
                    <a:gd name="connsiteY2" fmla="*/ 16236 h 481262"/>
                    <a:gd name="connsiteX3" fmla="*/ 101309 w 339580"/>
                    <a:gd name="connsiteY3" fmla="*/ 15894 h 481262"/>
                    <a:gd name="connsiteX4" fmla="*/ 2981 w 339580"/>
                    <a:gd name="connsiteY4" fmla="*/ 182508 h 481262"/>
                    <a:gd name="connsiteX5" fmla="*/ 74443 w 339580"/>
                    <a:gd name="connsiteY5" fmla="*/ 319766 h 481262"/>
                    <a:gd name="connsiteX6" fmla="*/ 112152 w 339580"/>
                    <a:gd name="connsiteY6" fmla="*/ 442711 h 481262"/>
                    <a:gd name="connsiteX7" fmla="*/ 266946 w 339580"/>
                    <a:gd name="connsiteY7" fmla="*/ 467965 h 481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39580" h="481261">
                      <a:moveTo>
                        <a:pt x="266946" y="467965"/>
                      </a:moveTo>
                      <a:cubicBezTo>
                        <a:pt x="293958" y="456877"/>
                        <a:pt x="318527" y="440416"/>
                        <a:pt x="339580" y="420242"/>
                      </a:cubicBezTo>
                      <a:cubicBezTo>
                        <a:pt x="322093" y="285525"/>
                        <a:pt x="303922" y="150807"/>
                        <a:pt x="285312" y="16236"/>
                      </a:cubicBezTo>
                      <a:cubicBezTo>
                        <a:pt x="225035" y="-2521"/>
                        <a:pt x="159240" y="-7992"/>
                        <a:pt x="101309" y="15894"/>
                      </a:cubicBezTo>
                      <a:cubicBezTo>
                        <a:pt x="36441" y="42612"/>
                        <a:pt x="-12845" y="114123"/>
                        <a:pt x="2981" y="182508"/>
                      </a:cubicBezTo>
                      <a:cubicBezTo>
                        <a:pt x="14656" y="232966"/>
                        <a:pt x="57005" y="270968"/>
                        <a:pt x="74443" y="319766"/>
                      </a:cubicBezTo>
                      <a:cubicBezTo>
                        <a:pt x="88999" y="360454"/>
                        <a:pt x="86166" y="408177"/>
                        <a:pt x="112152" y="442711"/>
                      </a:cubicBezTo>
                      <a:cubicBezTo>
                        <a:pt x="146002" y="487650"/>
                        <a:pt x="214827" y="489360"/>
                        <a:pt x="266946" y="467965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1" name="任意多边形: 形状 120" descr="829b0646-9b7a-41e1-90c0-1d65f3080497"/>
                <p:cNvSpPr/>
                <p:nvPr/>
              </p:nvSpPr>
              <p:spPr>
                <a:xfrm>
                  <a:off x="10079941" y="3295685"/>
                  <a:ext cx="244614" cy="319551"/>
                </a:xfrm>
                <a:custGeom>
                  <a:avLst/>
                  <a:gdLst>
                    <a:gd name="connsiteX0" fmla="*/ 129637 w 244614"/>
                    <a:gd name="connsiteY0" fmla="*/ 453 h 319551"/>
                    <a:gd name="connsiteX1" fmla="*/ 51776 w 244614"/>
                    <a:gd name="connsiteY1" fmla="*/ 19014 h 319551"/>
                    <a:gd name="connsiteX2" fmla="*/ 0 w 244614"/>
                    <a:gd name="connsiteY2" fmla="*/ 315804 h 319551"/>
                    <a:gd name="connsiteX3" fmla="*/ 101356 w 244614"/>
                    <a:gd name="connsiteY3" fmla="*/ 298756 h 319551"/>
                    <a:gd name="connsiteX4" fmla="*/ 190694 w 244614"/>
                    <a:gd name="connsiteY4" fmla="*/ 209905 h 319551"/>
                    <a:gd name="connsiteX5" fmla="*/ 240225 w 244614"/>
                    <a:gd name="connsiteY5" fmla="*/ 122422 h 319551"/>
                    <a:gd name="connsiteX6" fmla="*/ 221614 w 244614"/>
                    <a:gd name="connsiteY6" fmla="*/ 27562 h 319551"/>
                    <a:gd name="connsiteX7" fmla="*/ 129637 w 244614"/>
                    <a:gd name="connsiteY7" fmla="*/ 453 h 319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4614" h="319551">
                      <a:moveTo>
                        <a:pt x="129637" y="453"/>
                      </a:moveTo>
                      <a:cubicBezTo>
                        <a:pt x="102869" y="2260"/>
                        <a:pt x="76493" y="8708"/>
                        <a:pt x="51776" y="19014"/>
                      </a:cubicBezTo>
                      <a:cubicBezTo>
                        <a:pt x="35803" y="118172"/>
                        <a:pt x="18512" y="217086"/>
                        <a:pt x="0" y="315804"/>
                      </a:cubicBezTo>
                      <a:cubicBezTo>
                        <a:pt x="33361" y="324889"/>
                        <a:pt x="71119" y="316781"/>
                        <a:pt x="101356" y="298756"/>
                      </a:cubicBezTo>
                      <a:cubicBezTo>
                        <a:pt x="137697" y="277118"/>
                        <a:pt x="165148" y="243560"/>
                        <a:pt x="190694" y="209905"/>
                      </a:cubicBezTo>
                      <a:cubicBezTo>
                        <a:pt x="211113" y="183040"/>
                        <a:pt x="231237" y="154904"/>
                        <a:pt x="240225" y="122422"/>
                      </a:cubicBezTo>
                      <a:cubicBezTo>
                        <a:pt x="249212" y="89939"/>
                        <a:pt x="245061" y="51790"/>
                        <a:pt x="221614" y="27562"/>
                      </a:cubicBezTo>
                      <a:cubicBezTo>
                        <a:pt x="198657" y="3872"/>
                        <a:pt x="162608" y="-1794"/>
                        <a:pt x="129637" y="453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22" name="任意多边形: 形状 121" descr="bd22c2cf-ea6b-4596-a83c-fe6f35ce30ef"/>
                <p:cNvSpPr/>
                <p:nvPr/>
              </p:nvSpPr>
              <p:spPr>
                <a:xfrm>
                  <a:off x="9950596" y="3857505"/>
                  <a:ext cx="252552" cy="401790"/>
                </a:xfrm>
                <a:custGeom>
                  <a:avLst/>
                  <a:gdLst>
                    <a:gd name="connsiteX0" fmla="*/ 99695 w 252552"/>
                    <a:gd name="connsiteY0" fmla="*/ 2464 h 401790"/>
                    <a:gd name="connsiteX1" fmla="*/ 78593 w 252552"/>
                    <a:gd name="connsiteY1" fmla="*/ 9352 h 401790"/>
                    <a:gd name="connsiteX2" fmla="*/ 0 w 252552"/>
                    <a:gd name="connsiteY2" fmla="*/ 356795 h 401790"/>
                    <a:gd name="connsiteX3" fmla="*/ 9428 w 252552"/>
                    <a:gd name="connsiteY3" fmla="*/ 365098 h 401790"/>
                    <a:gd name="connsiteX4" fmla="*/ 198217 w 252552"/>
                    <a:gd name="connsiteY4" fmla="*/ 368811 h 401790"/>
                    <a:gd name="connsiteX5" fmla="*/ 246429 w 252552"/>
                    <a:gd name="connsiteY5" fmla="*/ 235070 h 401790"/>
                    <a:gd name="connsiteX6" fmla="*/ 219417 w 252552"/>
                    <a:gd name="connsiteY6" fmla="*/ 44814 h 401790"/>
                    <a:gd name="connsiteX7" fmla="*/ 99695 w 252552"/>
                    <a:gd name="connsiteY7" fmla="*/ 2464 h 401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2552" h="401790">
                      <a:moveTo>
                        <a:pt x="99695" y="2464"/>
                      </a:moveTo>
                      <a:cubicBezTo>
                        <a:pt x="92417" y="3979"/>
                        <a:pt x="85432" y="6470"/>
                        <a:pt x="78593" y="9352"/>
                      </a:cubicBezTo>
                      <a:cubicBezTo>
                        <a:pt x="54121" y="125557"/>
                        <a:pt x="27940" y="241371"/>
                        <a:pt x="0" y="356795"/>
                      </a:cubicBezTo>
                      <a:cubicBezTo>
                        <a:pt x="3028" y="359676"/>
                        <a:pt x="6155" y="362461"/>
                        <a:pt x="9428" y="365098"/>
                      </a:cubicBezTo>
                      <a:cubicBezTo>
                        <a:pt x="62914" y="408718"/>
                        <a:pt x="149469" y="417657"/>
                        <a:pt x="198217" y="368811"/>
                      </a:cubicBezTo>
                      <a:cubicBezTo>
                        <a:pt x="232361" y="334618"/>
                        <a:pt x="240275" y="282988"/>
                        <a:pt x="246429" y="235070"/>
                      </a:cubicBezTo>
                      <a:cubicBezTo>
                        <a:pt x="254831" y="169616"/>
                        <a:pt x="261034" y="95956"/>
                        <a:pt x="219417" y="44814"/>
                      </a:cubicBezTo>
                      <a:cubicBezTo>
                        <a:pt x="191282" y="10280"/>
                        <a:pt x="143217" y="-6719"/>
                        <a:pt x="99695" y="2464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2" name="组合 81" descr="3f033764-c4cf-48c4-b0f8-ff5ef7f5a7ef"/>
              <p:cNvGrpSpPr/>
              <p:nvPr/>
            </p:nvGrpSpPr>
            <p:grpSpPr>
              <a:xfrm>
                <a:off x="8808201" y="5410824"/>
                <a:ext cx="2691547" cy="1112231"/>
                <a:chOff x="8760655" y="4944012"/>
                <a:chExt cx="2211802" cy="913986"/>
              </a:xfrm>
              <a:solidFill>
                <a:srgbClr val="C6865C"/>
              </a:solidFill>
            </p:grpSpPr>
            <p:sp>
              <p:nvSpPr>
                <p:cNvPr id="113" name="任意多边形: 形状 112" descr="f5b9769e-dc0d-43f9-87bc-03c14e945462"/>
                <p:cNvSpPr/>
                <p:nvPr/>
              </p:nvSpPr>
              <p:spPr>
                <a:xfrm>
                  <a:off x="9604061" y="5057276"/>
                  <a:ext cx="295989" cy="262197"/>
                </a:xfrm>
                <a:custGeom>
                  <a:avLst/>
                  <a:gdLst>
                    <a:gd name="connsiteX0" fmla="*/ 30646 w 295989"/>
                    <a:gd name="connsiteY0" fmla="*/ 91157 h 262197"/>
                    <a:gd name="connsiteX1" fmla="*/ 50136 w 295989"/>
                    <a:gd name="connsiteY1" fmla="*/ 28682 h 262197"/>
                    <a:gd name="connsiteX2" fmla="*/ 113197 w 295989"/>
                    <a:gd name="connsiteY2" fmla="*/ 2403 h 262197"/>
                    <a:gd name="connsiteX3" fmla="*/ 242346 w 295989"/>
                    <a:gd name="connsiteY3" fmla="*/ 28682 h 262197"/>
                    <a:gd name="connsiteX4" fmla="*/ 294367 w 295989"/>
                    <a:gd name="connsiteY4" fmla="*/ 145522 h 262197"/>
                    <a:gd name="connsiteX5" fmla="*/ 197749 w 295989"/>
                    <a:gd name="connsiteY5" fmla="*/ 247367 h 262197"/>
                    <a:gd name="connsiteX6" fmla="*/ 39586 w 295989"/>
                    <a:gd name="connsiteY6" fmla="*/ 236474 h 262197"/>
                    <a:gd name="connsiteX7" fmla="*/ 30646 w 295989"/>
                    <a:gd name="connsiteY7" fmla="*/ 91157 h 262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5989" h="262197">
                      <a:moveTo>
                        <a:pt x="30646" y="91157"/>
                      </a:moveTo>
                      <a:cubicBezTo>
                        <a:pt x="23173" y="69274"/>
                        <a:pt x="32991" y="44167"/>
                        <a:pt x="50136" y="28682"/>
                      </a:cubicBezTo>
                      <a:cubicBezTo>
                        <a:pt x="67281" y="13149"/>
                        <a:pt x="90337" y="5871"/>
                        <a:pt x="113197" y="2403"/>
                      </a:cubicBezTo>
                      <a:cubicBezTo>
                        <a:pt x="157695" y="-4338"/>
                        <a:pt x="205565" y="2696"/>
                        <a:pt x="242346" y="28682"/>
                      </a:cubicBezTo>
                      <a:cubicBezTo>
                        <a:pt x="279127" y="54620"/>
                        <a:pt x="302524" y="101219"/>
                        <a:pt x="294367" y="145522"/>
                      </a:cubicBezTo>
                      <a:cubicBezTo>
                        <a:pt x="285526" y="193587"/>
                        <a:pt x="243127" y="229196"/>
                        <a:pt x="197749" y="247367"/>
                      </a:cubicBezTo>
                      <a:cubicBezTo>
                        <a:pt x="146461" y="267882"/>
                        <a:pt x="83791" y="269641"/>
                        <a:pt x="39586" y="236474"/>
                      </a:cubicBezTo>
                      <a:cubicBezTo>
                        <a:pt x="-4620" y="203307"/>
                        <a:pt x="-17516" y="129403"/>
                        <a:pt x="30646" y="91157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4" name="任意多边形: 形状 113" descr="ec505fd4-2c55-41dd-b6f9-baa087fb17af"/>
                <p:cNvSpPr/>
                <p:nvPr/>
              </p:nvSpPr>
              <p:spPr>
                <a:xfrm>
                  <a:off x="10405204" y="4944012"/>
                  <a:ext cx="238970" cy="260932"/>
                </a:xfrm>
                <a:custGeom>
                  <a:avLst/>
                  <a:gdLst>
                    <a:gd name="connsiteX0" fmla="*/ 166667 w 238970"/>
                    <a:gd name="connsiteY0" fmla="*/ 8206 h 260932"/>
                    <a:gd name="connsiteX1" fmla="*/ 4009 w 238970"/>
                    <a:gd name="connsiteY1" fmla="*/ 102040 h 260932"/>
                    <a:gd name="connsiteX2" fmla="*/ 100676 w 238970"/>
                    <a:gd name="connsiteY2" fmla="*/ 259324 h 260932"/>
                    <a:gd name="connsiteX3" fmla="*/ 238911 w 238970"/>
                    <a:gd name="connsiteY3" fmla="*/ 142240 h 260932"/>
                    <a:gd name="connsiteX4" fmla="*/ 153479 w 238970"/>
                    <a:gd name="connsiteY4" fmla="*/ 0 h 260932"/>
                    <a:gd name="connsiteX5" fmla="*/ 166667 w 238970"/>
                    <a:gd name="connsiteY5" fmla="*/ 8206 h 260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8969" h="260932">
                      <a:moveTo>
                        <a:pt x="166667" y="8206"/>
                      </a:moveTo>
                      <a:cubicBezTo>
                        <a:pt x="99357" y="-7864"/>
                        <a:pt x="22326" y="35316"/>
                        <a:pt x="4009" y="102040"/>
                      </a:cubicBezTo>
                      <a:cubicBezTo>
                        <a:pt x="-14357" y="168763"/>
                        <a:pt x="32536" y="247015"/>
                        <a:pt x="100676" y="259324"/>
                      </a:cubicBezTo>
                      <a:cubicBezTo>
                        <a:pt x="168767" y="271634"/>
                        <a:pt x="241353" y="211406"/>
                        <a:pt x="238911" y="142240"/>
                      </a:cubicBezTo>
                      <a:cubicBezTo>
                        <a:pt x="236907" y="85530"/>
                        <a:pt x="193824" y="39859"/>
                        <a:pt x="153479" y="0"/>
                      </a:cubicBezTo>
                      <a:cubicBezTo>
                        <a:pt x="145516" y="4934"/>
                        <a:pt x="137651" y="9867"/>
                        <a:pt x="166667" y="8206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5" name="任意多边形: 形状 114" descr="f48e3a71-cd63-4c17-92cf-fdee16ec01e0"/>
                <p:cNvSpPr/>
                <p:nvPr/>
              </p:nvSpPr>
              <p:spPr>
                <a:xfrm>
                  <a:off x="9201933" y="5096526"/>
                  <a:ext cx="268572" cy="283102"/>
                </a:xfrm>
                <a:custGeom>
                  <a:avLst/>
                  <a:gdLst>
                    <a:gd name="connsiteX0" fmla="*/ 57441 w 268572"/>
                    <a:gd name="connsiteY0" fmla="*/ 137778 h 283102"/>
                    <a:gd name="connsiteX1" fmla="*/ 71460 w 268572"/>
                    <a:gd name="connsiteY1" fmla="*/ 55326 h 283102"/>
                    <a:gd name="connsiteX2" fmla="*/ 131052 w 268572"/>
                    <a:gd name="connsiteY2" fmla="*/ 1107 h 283102"/>
                    <a:gd name="connsiteX3" fmla="*/ 237781 w 268572"/>
                    <a:gd name="connsiteY3" fmla="*/ 69638 h 283102"/>
                    <a:gd name="connsiteX4" fmla="*/ 268261 w 268572"/>
                    <a:gd name="connsiteY4" fmla="*/ 160247 h 283102"/>
                    <a:gd name="connsiteX5" fmla="*/ 208668 w 268572"/>
                    <a:gd name="connsiteY5" fmla="*/ 244800 h 283102"/>
                    <a:gd name="connsiteX6" fmla="*/ 106971 w 268572"/>
                    <a:gd name="connsiteY6" fmla="*/ 277918 h 283102"/>
                    <a:gd name="connsiteX7" fmla="*/ 17925 w 268572"/>
                    <a:gd name="connsiteY7" fmla="*/ 268002 h 283102"/>
                    <a:gd name="connsiteX8" fmla="*/ 13040 w 268572"/>
                    <a:gd name="connsiteY8" fmla="*/ 180030 h 283102"/>
                    <a:gd name="connsiteX9" fmla="*/ 57441 w 268572"/>
                    <a:gd name="connsiteY9" fmla="*/ 137778 h 283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8572" h="283102">
                      <a:moveTo>
                        <a:pt x="57441" y="137778"/>
                      </a:moveTo>
                      <a:cubicBezTo>
                        <a:pt x="59053" y="109789"/>
                        <a:pt x="60812" y="81263"/>
                        <a:pt x="71460" y="55326"/>
                      </a:cubicBezTo>
                      <a:cubicBezTo>
                        <a:pt x="82108" y="29438"/>
                        <a:pt x="103503" y="6187"/>
                        <a:pt x="131052" y="1107"/>
                      </a:cubicBezTo>
                      <a:cubicBezTo>
                        <a:pt x="175258" y="-7099"/>
                        <a:pt x="213504" y="31782"/>
                        <a:pt x="237781" y="69638"/>
                      </a:cubicBezTo>
                      <a:cubicBezTo>
                        <a:pt x="255317" y="96943"/>
                        <a:pt x="270996" y="127911"/>
                        <a:pt x="268261" y="160247"/>
                      </a:cubicBezTo>
                      <a:cubicBezTo>
                        <a:pt x="265233" y="195954"/>
                        <a:pt x="239540" y="226630"/>
                        <a:pt x="208668" y="244800"/>
                      </a:cubicBezTo>
                      <a:cubicBezTo>
                        <a:pt x="177798" y="263020"/>
                        <a:pt x="142091" y="270786"/>
                        <a:pt x="106971" y="277918"/>
                      </a:cubicBezTo>
                      <a:cubicBezTo>
                        <a:pt x="76540" y="284073"/>
                        <a:pt x="41126" y="288615"/>
                        <a:pt x="17925" y="268002"/>
                      </a:cubicBezTo>
                      <a:cubicBezTo>
                        <a:pt x="-6010" y="246754"/>
                        <a:pt x="-4252" y="206944"/>
                        <a:pt x="13040" y="180030"/>
                      </a:cubicBezTo>
                      <a:cubicBezTo>
                        <a:pt x="30283" y="153018"/>
                        <a:pt x="58907" y="135922"/>
                        <a:pt x="57441" y="137778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任意多边形: 形状 115" descr="d1dd8c0a-cc23-4921-bf4c-7d2cb0318e67"/>
                <p:cNvSpPr/>
                <p:nvPr/>
              </p:nvSpPr>
              <p:spPr>
                <a:xfrm>
                  <a:off x="8760655" y="5364250"/>
                  <a:ext cx="266990" cy="493748"/>
                </a:xfrm>
                <a:custGeom>
                  <a:avLst/>
                  <a:gdLst>
                    <a:gd name="connsiteX0" fmla="*/ 187520 w 266990"/>
                    <a:gd name="connsiteY0" fmla="*/ 76332 h 493748"/>
                    <a:gd name="connsiteX1" fmla="*/ 41617 w 266990"/>
                    <a:gd name="connsiteY1" fmla="*/ 474 h 493748"/>
                    <a:gd name="connsiteX2" fmla="*/ 1123 w 266990"/>
                    <a:gd name="connsiteY2" fmla="*/ 12148 h 493748"/>
                    <a:gd name="connsiteX3" fmla="*/ 0 w 266990"/>
                    <a:gd name="connsiteY3" fmla="*/ 464366 h 493748"/>
                    <a:gd name="connsiteX4" fmla="*/ 108097 w 266990"/>
                    <a:gd name="connsiteY4" fmla="*/ 493576 h 493748"/>
                    <a:gd name="connsiteX5" fmla="*/ 262939 w 266990"/>
                    <a:gd name="connsiteY5" fmla="*/ 369995 h 493748"/>
                    <a:gd name="connsiteX6" fmla="*/ 248187 w 266990"/>
                    <a:gd name="connsiteY6" fmla="*/ 226485 h 493748"/>
                    <a:gd name="connsiteX7" fmla="*/ 187520 w 266990"/>
                    <a:gd name="connsiteY7" fmla="*/ 76332 h 493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6990" h="493748">
                      <a:moveTo>
                        <a:pt x="187520" y="76332"/>
                      </a:moveTo>
                      <a:cubicBezTo>
                        <a:pt x="154109" y="29684"/>
                        <a:pt x="98767" y="-4459"/>
                        <a:pt x="41617" y="474"/>
                      </a:cubicBezTo>
                      <a:cubicBezTo>
                        <a:pt x="27598" y="1695"/>
                        <a:pt x="13823" y="5798"/>
                        <a:pt x="1123" y="12148"/>
                      </a:cubicBezTo>
                      <a:cubicBezTo>
                        <a:pt x="733" y="162888"/>
                        <a:pt x="391" y="313627"/>
                        <a:pt x="0" y="464366"/>
                      </a:cubicBezTo>
                      <a:cubicBezTo>
                        <a:pt x="32532" y="484197"/>
                        <a:pt x="70045" y="495285"/>
                        <a:pt x="108097" y="493576"/>
                      </a:cubicBezTo>
                      <a:cubicBezTo>
                        <a:pt x="178972" y="490450"/>
                        <a:pt x="247161" y="439161"/>
                        <a:pt x="262939" y="369995"/>
                      </a:cubicBezTo>
                      <a:cubicBezTo>
                        <a:pt x="273734" y="322614"/>
                        <a:pt x="260936" y="273426"/>
                        <a:pt x="248187" y="226485"/>
                      </a:cubicBezTo>
                      <a:cubicBezTo>
                        <a:pt x="233973" y="174122"/>
                        <a:pt x="219124" y="120489"/>
                        <a:pt x="187520" y="76332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7" name="任意多边形: 形状 116" descr="ca653da4-f0dd-4a18-91a0-0ab89df19ec8"/>
                <p:cNvSpPr/>
                <p:nvPr/>
              </p:nvSpPr>
              <p:spPr>
                <a:xfrm>
                  <a:off x="10809048" y="5289940"/>
                  <a:ext cx="163410" cy="451593"/>
                </a:xfrm>
                <a:custGeom>
                  <a:avLst/>
                  <a:gdLst>
                    <a:gd name="connsiteX0" fmla="*/ 46716 w 163410"/>
                    <a:gd name="connsiteY0" fmla="*/ 31017 h 451593"/>
                    <a:gd name="connsiteX1" fmla="*/ 6760 w 163410"/>
                    <a:gd name="connsiteY1" fmla="*/ 176140 h 451593"/>
                    <a:gd name="connsiteX2" fmla="*/ 52285 w 163410"/>
                    <a:gd name="connsiteY2" fmla="*/ 279254 h 451593"/>
                    <a:gd name="connsiteX3" fmla="*/ 54630 w 163410"/>
                    <a:gd name="connsiteY3" fmla="*/ 393358 h 451593"/>
                    <a:gd name="connsiteX4" fmla="*/ 151442 w 163410"/>
                    <a:gd name="connsiteY4" fmla="*/ 451339 h 451593"/>
                    <a:gd name="connsiteX5" fmla="*/ 163410 w 163410"/>
                    <a:gd name="connsiteY5" fmla="*/ 449678 h 451593"/>
                    <a:gd name="connsiteX6" fmla="*/ 127948 w 163410"/>
                    <a:gd name="connsiteY6" fmla="*/ 0 h 451593"/>
                    <a:gd name="connsiteX7" fmla="*/ 46716 w 163410"/>
                    <a:gd name="connsiteY7" fmla="*/ 31017 h 451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3410" h="451593">
                      <a:moveTo>
                        <a:pt x="46716" y="31017"/>
                      </a:moveTo>
                      <a:cubicBezTo>
                        <a:pt x="6125" y="65503"/>
                        <a:pt x="-10483" y="125681"/>
                        <a:pt x="6760" y="176140"/>
                      </a:cubicBezTo>
                      <a:cubicBezTo>
                        <a:pt x="18972" y="211846"/>
                        <a:pt x="46082" y="242033"/>
                        <a:pt x="52285" y="279254"/>
                      </a:cubicBezTo>
                      <a:cubicBezTo>
                        <a:pt x="58634" y="317012"/>
                        <a:pt x="42418" y="357065"/>
                        <a:pt x="54630" y="393358"/>
                      </a:cubicBezTo>
                      <a:cubicBezTo>
                        <a:pt x="67525" y="431751"/>
                        <a:pt x="111047" y="454269"/>
                        <a:pt x="151442" y="451339"/>
                      </a:cubicBezTo>
                      <a:cubicBezTo>
                        <a:pt x="155497" y="451045"/>
                        <a:pt x="159453" y="450410"/>
                        <a:pt x="163410" y="449678"/>
                      </a:cubicBezTo>
                      <a:cubicBezTo>
                        <a:pt x="153250" y="299671"/>
                        <a:pt x="141332" y="149762"/>
                        <a:pt x="127948" y="0"/>
                      </a:cubicBezTo>
                      <a:cubicBezTo>
                        <a:pt x="98396" y="1319"/>
                        <a:pt x="69235" y="11870"/>
                        <a:pt x="46716" y="31017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3" name="任意多边形: 形状 82" descr="c69c952a-4146-4e41-8d56-1793fb5f482e"/>
              <p:cNvSpPr/>
              <p:nvPr/>
            </p:nvSpPr>
            <p:spPr>
              <a:xfrm>
                <a:off x="10400269" y="5812693"/>
                <a:ext cx="381723" cy="495071"/>
              </a:xfrm>
              <a:custGeom>
                <a:avLst/>
                <a:gdLst>
                  <a:gd name="connsiteX0" fmla="*/ 67993 w 313684"/>
                  <a:gd name="connsiteY0" fmla="*/ 381205 h 406829"/>
                  <a:gd name="connsiteX1" fmla="*/ 250288 w 313684"/>
                  <a:gd name="connsiteY1" fmla="*/ 381253 h 406829"/>
                  <a:gd name="connsiteX2" fmla="*/ 301381 w 313684"/>
                  <a:gd name="connsiteY2" fmla="*/ 207898 h 406829"/>
                  <a:gd name="connsiteX3" fmla="*/ 240078 w 313684"/>
                  <a:gd name="connsiteY3" fmla="*/ 125446 h 406829"/>
                  <a:gd name="connsiteX4" fmla="*/ 186982 w 313684"/>
                  <a:gd name="connsiteY4" fmla="*/ 36302 h 406829"/>
                  <a:gd name="connsiteX5" fmla="*/ 26914 w 313684"/>
                  <a:gd name="connsiteY5" fmla="*/ 16959 h 406829"/>
                  <a:gd name="connsiteX6" fmla="*/ 0 w 313684"/>
                  <a:gd name="connsiteY6" fmla="*/ 34886 h 406829"/>
                  <a:gd name="connsiteX7" fmla="*/ 67993 w 313684"/>
                  <a:gd name="connsiteY7" fmla="*/ 381205 h 4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3684" h="406829">
                    <a:moveTo>
                      <a:pt x="67993" y="381205"/>
                    </a:moveTo>
                    <a:cubicBezTo>
                      <a:pt x="123190" y="413932"/>
                      <a:pt x="196898" y="416765"/>
                      <a:pt x="250288" y="381253"/>
                    </a:cubicBezTo>
                    <a:cubicBezTo>
                      <a:pt x="305142" y="344814"/>
                      <a:pt x="330737" y="266807"/>
                      <a:pt x="301381" y="207898"/>
                    </a:cubicBezTo>
                    <a:cubicBezTo>
                      <a:pt x="286091" y="177175"/>
                      <a:pt x="258885" y="154168"/>
                      <a:pt x="240078" y="125446"/>
                    </a:cubicBezTo>
                    <a:cubicBezTo>
                      <a:pt x="221078" y="96432"/>
                      <a:pt x="210722" y="61604"/>
                      <a:pt x="186982" y="36302"/>
                    </a:cubicBezTo>
                    <a:cubicBezTo>
                      <a:pt x="147515" y="-5852"/>
                      <a:pt x="78056" y="-9906"/>
                      <a:pt x="26914" y="16959"/>
                    </a:cubicBezTo>
                    <a:cubicBezTo>
                      <a:pt x="17291" y="22039"/>
                      <a:pt x="8450" y="28194"/>
                      <a:pt x="0" y="34886"/>
                    </a:cubicBezTo>
                    <a:cubicBezTo>
                      <a:pt x="22664" y="150309"/>
                      <a:pt x="45328" y="265782"/>
                      <a:pt x="67993" y="381205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 descr="18ec058a-eed9-4339-b12f-af7f871f1870"/>
              <p:cNvSpPr/>
              <p:nvPr/>
            </p:nvSpPr>
            <p:spPr>
              <a:xfrm>
                <a:off x="10919319" y="6316864"/>
                <a:ext cx="254924" cy="375856"/>
              </a:xfrm>
              <a:custGeom>
                <a:avLst/>
                <a:gdLst>
                  <a:gd name="connsiteX0" fmla="*/ 209100 w 209486"/>
                  <a:gd name="connsiteY0" fmla="*/ 239997 h 308863"/>
                  <a:gd name="connsiteX1" fmla="*/ 206072 w 209486"/>
                  <a:gd name="connsiteY1" fmla="*/ 7440 h 308863"/>
                  <a:gd name="connsiteX2" fmla="*/ 48103 w 209486"/>
                  <a:gd name="connsiteY2" fmla="*/ 42707 h 308863"/>
                  <a:gd name="connsiteX3" fmla="*/ 7903 w 209486"/>
                  <a:gd name="connsiteY3" fmla="*/ 205609 h 308863"/>
                  <a:gd name="connsiteX4" fmla="*/ 140032 w 209486"/>
                  <a:gd name="connsiteY4" fmla="*/ 308430 h 308863"/>
                  <a:gd name="connsiteX5" fmla="*/ 209442 w 209486"/>
                  <a:gd name="connsiteY5" fmla="*/ 296707 h 308863"/>
                  <a:gd name="connsiteX6" fmla="*/ 209100 w 209486"/>
                  <a:gd name="connsiteY6" fmla="*/ 239997 h 308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9486" h="308863">
                    <a:moveTo>
                      <a:pt x="209100" y="239997"/>
                    </a:moveTo>
                    <a:cubicBezTo>
                      <a:pt x="208074" y="162478"/>
                      <a:pt x="207049" y="84959"/>
                      <a:pt x="206072" y="7440"/>
                    </a:cubicBezTo>
                    <a:cubicBezTo>
                      <a:pt x="152243" y="-9949"/>
                      <a:pt x="89182" y="3679"/>
                      <a:pt x="48103" y="42707"/>
                    </a:cubicBezTo>
                    <a:cubicBezTo>
                      <a:pt x="5265" y="83396"/>
                      <a:pt x="-11246" y="149729"/>
                      <a:pt x="7903" y="205609"/>
                    </a:cubicBezTo>
                    <a:cubicBezTo>
                      <a:pt x="27099" y="261489"/>
                      <a:pt x="81172" y="303790"/>
                      <a:pt x="140032" y="308430"/>
                    </a:cubicBezTo>
                    <a:cubicBezTo>
                      <a:pt x="163673" y="310286"/>
                      <a:pt x="187755" y="306135"/>
                      <a:pt x="209442" y="296707"/>
                    </a:cubicBezTo>
                    <a:cubicBezTo>
                      <a:pt x="209589" y="277755"/>
                      <a:pt x="209344" y="258851"/>
                      <a:pt x="209100" y="239997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 descr="cb20843b-effe-42f6-8498-03195bb97a73"/>
              <p:cNvSpPr/>
              <p:nvPr/>
            </p:nvSpPr>
            <p:spPr>
              <a:xfrm>
                <a:off x="9293062" y="6291600"/>
                <a:ext cx="274497" cy="388923"/>
              </a:xfrm>
              <a:custGeom>
                <a:avLst/>
                <a:gdLst>
                  <a:gd name="connsiteX0" fmla="*/ 146000 w 225570"/>
                  <a:gd name="connsiteY0" fmla="*/ 1043 h 319601"/>
                  <a:gd name="connsiteX1" fmla="*/ 36194 w 225570"/>
                  <a:gd name="connsiteY1" fmla="*/ 33574 h 319601"/>
                  <a:gd name="connsiteX2" fmla="*/ 2783 w 225570"/>
                  <a:gd name="connsiteY2" fmla="*/ 198137 h 319601"/>
                  <a:gd name="connsiteX3" fmla="*/ 31846 w 225570"/>
                  <a:gd name="connsiteY3" fmla="*/ 290603 h 319601"/>
                  <a:gd name="connsiteX4" fmla="*/ 141115 w 225570"/>
                  <a:gd name="connsiteY4" fmla="*/ 316345 h 319601"/>
                  <a:gd name="connsiteX5" fmla="*/ 172621 w 225570"/>
                  <a:gd name="connsiteY5" fmla="*/ 307357 h 319601"/>
                  <a:gd name="connsiteX6" fmla="*/ 225570 w 225570"/>
                  <a:gd name="connsiteY6" fmla="*/ 23463 h 319601"/>
                  <a:gd name="connsiteX7" fmla="*/ 146000 w 225570"/>
                  <a:gd name="connsiteY7" fmla="*/ 1043 h 319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5570" h="319601">
                    <a:moveTo>
                      <a:pt x="146000" y="1043"/>
                    </a:moveTo>
                    <a:cubicBezTo>
                      <a:pt x="106776" y="-3304"/>
                      <a:pt x="64133" y="5634"/>
                      <a:pt x="36194" y="33574"/>
                    </a:cubicBezTo>
                    <a:cubicBezTo>
                      <a:pt x="-4740" y="74556"/>
                      <a:pt x="-2346" y="140450"/>
                      <a:pt x="2783" y="198137"/>
                    </a:cubicBezTo>
                    <a:cubicBezTo>
                      <a:pt x="5714" y="230913"/>
                      <a:pt x="9719" y="266277"/>
                      <a:pt x="31846" y="290603"/>
                    </a:cubicBezTo>
                    <a:cubicBezTo>
                      <a:pt x="58174" y="319569"/>
                      <a:pt x="102722" y="323867"/>
                      <a:pt x="141115" y="316345"/>
                    </a:cubicBezTo>
                    <a:cubicBezTo>
                      <a:pt x="151813" y="314245"/>
                      <a:pt x="162314" y="311167"/>
                      <a:pt x="172621" y="307357"/>
                    </a:cubicBezTo>
                    <a:cubicBezTo>
                      <a:pt x="190255" y="212742"/>
                      <a:pt x="207937" y="118078"/>
                      <a:pt x="225570" y="23463"/>
                    </a:cubicBezTo>
                    <a:cubicBezTo>
                      <a:pt x="199877" y="12912"/>
                      <a:pt x="173549" y="4072"/>
                      <a:pt x="146000" y="1043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6" name="任意多边形: 形状 85" descr="5dc87ec4-2d44-4111-b1e0-32ed943c903c"/>
              <p:cNvSpPr/>
              <p:nvPr/>
            </p:nvSpPr>
            <p:spPr>
              <a:xfrm>
                <a:off x="10442471" y="2966968"/>
                <a:ext cx="692666" cy="664074"/>
              </a:xfrm>
              <a:custGeom>
                <a:avLst/>
                <a:gdLst>
                  <a:gd name="connsiteX0" fmla="*/ 569204 w 569204"/>
                  <a:gd name="connsiteY0" fmla="*/ 222103 h 545709"/>
                  <a:gd name="connsiteX1" fmla="*/ 538187 w 569204"/>
                  <a:gd name="connsiteY1" fmla="*/ 10111 h 545709"/>
                  <a:gd name="connsiteX2" fmla="*/ 514888 w 569204"/>
                  <a:gd name="connsiteY2" fmla="*/ 0 h 545709"/>
                  <a:gd name="connsiteX3" fmla="*/ 57932 w 569204"/>
                  <a:gd name="connsiteY3" fmla="*/ 184394 h 545709"/>
                  <a:gd name="connsiteX4" fmla="*/ 0 w 569204"/>
                  <a:gd name="connsiteY4" fmla="*/ 545709 h 545709"/>
                  <a:gd name="connsiteX5" fmla="*/ 569204 w 569204"/>
                  <a:gd name="connsiteY5" fmla="*/ 222103 h 545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69204" h="545709">
                    <a:moveTo>
                      <a:pt x="569204" y="222103"/>
                    </a:moveTo>
                    <a:cubicBezTo>
                      <a:pt x="558897" y="151423"/>
                      <a:pt x="548543" y="80791"/>
                      <a:pt x="538187" y="10111"/>
                    </a:cubicBezTo>
                    <a:lnTo>
                      <a:pt x="514888" y="0"/>
                    </a:lnTo>
                    <a:lnTo>
                      <a:pt x="57932" y="184394"/>
                    </a:lnTo>
                    <a:cubicBezTo>
                      <a:pt x="40494" y="305142"/>
                      <a:pt x="21151" y="425548"/>
                      <a:pt x="0" y="545709"/>
                    </a:cubicBezTo>
                    <a:cubicBezTo>
                      <a:pt x="329565" y="526366"/>
                      <a:pt x="491734" y="357065"/>
                      <a:pt x="569204" y="222103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  <a:alpha val="54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87" name="组合 86" descr="af7d480a-42ce-4a7b-8f23-c100a3da4819"/>
              <p:cNvGrpSpPr/>
              <p:nvPr/>
            </p:nvGrpSpPr>
            <p:grpSpPr>
              <a:xfrm>
                <a:off x="9786859" y="1999819"/>
                <a:ext cx="1663903" cy="1445504"/>
                <a:chOff x="9564876" y="2140988"/>
                <a:chExt cx="1367327" cy="1187856"/>
              </a:xfrm>
            </p:grpSpPr>
            <p:sp>
              <p:nvSpPr>
                <p:cNvPr id="96" name="任意多边形: 形状 95" descr="c0f3ba2e-8e1c-496b-be36-59c7a0d7b6c4"/>
                <p:cNvSpPr/>
                <p:nvPr/>
              </p:nvSpPr>
              <p:spPr>
                <a:xfrm>
                  <a:off x="10129772" y="2140988"/>
                  <a:ext cx="107001" cy="289156"/>
                </a:xfrm>
                <a:custGeom>
                  <a:avLst/>
                  <a:gdLst>
                    <a:gd name="connsiteX0" fmla="*/ 92408 w 107001"/>
                    <a:gd name="connsiteY0" fmla="*/ 289157 h 289156"/>
                    <a:gd name="connsiteX1" fmla="*/ 91089 w 107001"/>
                    <a:gd name="connsiteY1" fmla="*/ 289108 h 289156"/>
                    <a:gd name="connsiteX2" fmla="*/ 79708 w 107001"/>
                    <a:gd name="connsiteY2" fmla="*/ 275138 h 289156"/>
                    <a:gd name="connsiteX3" fmla="*/ 2922 w 107001"/>
                    <a:gd name="connsiteY3" fmla="*/ 20893 h 289156"/>
                    <a:gd name="connsiteX4" fmla="*/ 4632 w 107001"/>
                    <a:gd name="connsiteY4" fmla="*/ 2918 h 289156"/>
                    <a:gd name="connsiteX5" fmla="*/ 22607 w 107001"/>
                    <a:gd name="connsiteY5" fmla="*/ 4676 h 289156"/>
                    <a:gd name="connsiteX6" fmla="*/ 105109 w 107001"/>
                    <a:gd name="connsiteY6" fmla="*/ 277727 h 289156"/>
                    <a:gd name="connsiteX7" fmla="*/ 92408 w 107001"/>
                    <a:gd name="connsiteY7" fmla="*/ 289157 h 289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7000" h="289156">
                      <a:moveTo>
                        <a:pt x="92408" y="289157"/>
                      </a:moveTo>
                      <a:cubicBezTo>
                        <a:pt x="91968" y="289157"/>
                        <a:pt x="91530" y="289157"/>
                        <a:pt x="91089" y="289108"/>
                      </a:cubicBezTo>
                      <a:cubicBezTo>
                        <a:pt x="84105" y="288375"/>
                        <a:pt x="78976" y="282123"/>
                        <a:pt x="79708" y="275138"/>
                      </a:cubicBezTo>
                      <a:cubicBezTo>
                        <a:pt x="89038" y="184186"/>
                        <a:pt x="61050" y="91476"/>
                        <a:pt x="2922" y="20893"/>
                      </a:cubicBezTo>
                      <a:cubicBezTo>
                        <a:pt x="-1572" y="15472"/>
                        <a:pt x="-790" y="7412"/>
                        <a:pt x="4632" y="2918"/>
                      </a:cubicBezTo>
                      <a:cubicBezTo>
                        <a:pt x="10054" y="-1576"/>
                        <a:pt x="18114" y="-794"/>
                        <a:pt x="22607" y="4676"/>
                      </a:cubicBezTo>
                      <a:cubicBezTo>
                        <a:pt x="85082" y="80486"/>
                        <a:pt x="115121" y="180034"/>
                        <a:pt x="105109" y="277727"/>
                      </a:cubicBezTo>
                      <a:cubicBezTo>
                        <a:pt x="104424" y="284272"/>
                        <a:pt x="98905" y="289157"/>
                        <a:pt x="92408" y="289157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97" name="组合 96" descr="b61d7066-cc3b-4c9b-b605-ac95ee2fd6c4"/>
                <p:cNvGrpSpPr/>
                <p:nvPr/>
              </p:nvGrpSpPr>
              <p:grpSpPr>
                <a:xfrm>
                  <a:off x="10519067" y="2341736"/>
                  <a:ext cx="413136" cy="304488"/>
                  <a:chOff x="10519067" y="2341736"/>
                  <a:chExt cx="413136" cy="304488"/>
                </a:xfrm>
              </p:grpSpPr>
              <p:sp>
                <p:nvSpPr>
                  <p:cNvPr id="111" name="任意多边形: 形状 110" descr="51a88c55-ba67-420a-8766-af2e3195ee20"/>
                  <p:cNvSpPr/>
                  <p:nvPr/>
                </p:nvSpPr>
                <p:spPr>
                  <a:xfrm>
                    <a:off x="10519067" y="2341736"/>
                    <a:ext cx="413136" cy="304488"/>
                  </a:xfrm>
                  <a:custGeom>
                    <a:avLst/>
                    <a:gdLst>
                      <a:gd name="connsiteX0" fmla="*/ 0 w 413136"/>
                      <a:gd name="connsiteY0" fmla="*/ 249991 h 304488"/>
                      <a:gd name="connsiteX1" fmla="*/ 380853 w 413136"/>
                      <a:gd name="connsiteY1" fmla="*/ 1511 h 304488"/>
                      <a:gd name="connsiteX2" fmla="*/ 409575 w 413136"/>
                      <a:gd name="connsiteY2" fmla="*/ 14016 h 304488"/>
                      <a:gd name="connsiteX3" fmla="*/ 411920 w 413136"/>
                      <a:gd name="connsiteY3" fmla="*/ 40099 h 304488"/>
                      <a:gd name="connsiteX4" fmla="*/ 262597 w 413136"/>
                      <a:gd name="connsiteY4" fmla="*/ 272461 h 304488"/>
                      <a:gd name="connsiteX5" fmla="*/ 0 w 413136"/>
                      <a:gd name="connsiteY5" fmla="*/ 249991 h 30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13136" h="304488">
                        <a:moveTo>
                          <a:pt x="0" y="249991"/>
                        </a:moveTo>
                        <a:cubicBezTo>
                          <a:pt x="51240" y="94514"/>
                          <a:pt x="217903" y="-14218"/>
                          <a:pt x="380853" y="1511"/>
                        </a:cubicBezTo>
                        <a:cubicBezTo>
                          <a:pt x="391648" y="2537"/>
                          <a:pt x="403713" y="4881"/>
                          <a:pt x="409575" y="14016"/>
                        </a:cubicBezTo>
                        <a:cubicBezTo>
                          <a:pt x="414411" y="21538"/>
                          <a:pt x="413384" y="31307"/>
                          <a:pt x="411920" y="40099"/>
                        </a:cubicBezTo>
                        <a:cubicBezTo>
                          <a:pt x="396094" y="133884"/>
                          <a:pt x="344805" y="224689"/>
                          <a:pt x="262597" y="272461"/>
                        </a:cubicBezTo>
                        <a:cubicBezTo>
                          <a:pt x="180340" y="320183"/>
                          <a:pt x="66285" y="316080"/>
                          <a:pt x="0" y="249991"/>
                        </a:cubicBezTo>
                        <a:close/>
                      </a:path>
                    </a:pathLst>
                  </a:custGeom>
                  <a:solidFill>
                    <a:srgbClr val="FFB31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2" name="任意多边形: 形状 111" descr="0c3cea54-7d1b-4b59-9e64-a6d845044d63"/>
                  <p:cNvSpPr/>
                  <p:nvPr/>
                </p:nvSpPr>
                <p:spPr>
                  <a:xfrm>
                    <a:off x="10519067" y="2412233"/>
                    <a:ext cx="317453" cy="233982"/>
                  </a:xfrm>
                  <a:custGeom>
                    <a:avLst/>
                    <a:gdLst>
                      <a:gd name="connsiteX0" fmla="*/ 0 w 317453"/>
                      <a:gd name="connsiteY0" fmla="*/ 192097 h 233982"/>
                      <a:gd name="connsiteX1" fmla="*/ 292637 w 317453"/>
                      <a:gd name="connsiteY1" fmla="*/ 1158 h 233982"/>
                      <a:gd name="connsiteX2" fmla="*/ 314715 w 317453"/>
                      <a:gd name="connsiteY2" fmla="*/ 10731 h 233982"/>
                      <a:gd name="connsiteX3" fmla="*/ 316523 w 317453"/>
                      <a:gd name="connsiteY3" fmla="*/ 30758 h 233982"/>
                      <a:gd name="connsiteX4" fmla="*/ 201784 w 317453"/>
                      <a:gd name="connsiteY4" fmla="*/ 209291 h 233982"/>
                      <a:gd name="connsiteX5" fmla="*/ 0 w 317453"/>
                      <a:gd name="connsiteY5" fmla="*/ 192097 h 233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7453" h="233982">
                        <a:moveTo>
                          <a:pt x="0" y="192097"/>
                        </a:moveTo>
                        <a:cubicBezTo>
                          <a:pt x="39370" y="72619"/>
                          <a:pt x="167445" y="-10907"/>
                          <a:pt x="292637" y="1158"/>
                        </a:cubicBezTo>
                        <a:cubicBezTo>
                          <a:pt x="300893" y="1939"/>
                          <a:pt x="310222" y="3746"/>
                          <a:pt x="314715" y="10731"/>
                        </a:cubicBezTo>
                        <a:cubicBezTo>
                          <a:pt x="318428" y="16495"/>
                          <a:pt x="317647" y="24018"/>
                          <a:pt x="316523" y="30758"/>
                        </a:cubicBezTo>
                        <a:cubicBezTo>
                          <a:pt x="304361" y="102807"/>
                          <a:pt x="264990" y="172608"/>
                          <a:pt x="201784" y="209291"/>
                        </a:cubicBezTo>
                        <a:cubicBezTo>
                          <a:pt x="138576" y="246072"/>
                          <a:pt x="50946" y="242897"/>
                          <a:pt x="0" y="192097"/>
                        </a:cubicBezTo>
                        <a:close/>
                      </a:path>
                    </a:pathLst>
                  </a:custGeom>
                  <a:solidFill>
                    <a:srgbClr val="F9893D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98" name="组合 97" descr="26e9a026-b9d4-4478-87a4-4397f9bc7c79"/>
                <p:cNvGrpSpPr/>
                <p:nvPr/>
              </p:nvGrpSpPr>
              <p:grpSpPr>
                <a:xfrm>
                  <a:off x="9835891" y="2187004"/>
                  <a:ext cx="308983" cy="402038"/>
                  <a:chOff x="9835891" y="2187004"/>
                  <a:chExt cx="308983" cy="402038"/>
                </a:xfrm>
              </p:grpSpPr>
              <p:sp>
                <p:nvSpPr>
                  <p:cNvPr id="109" name="任意多边形: 形状 108" descr="38c58bf9-35dc-404b-9103-a26293a512a0"/>
                  <p:cNvSpPr/>
                  <p:nvPr/>
                </p:nvSpPr>
                <p:spPr>
                  <a:xfrm>
                    <a:off x="9835891" y="2187004"/>
                    <a:ext cx="308983" cy="393359"/>
                  </a:xfrm>
                  <a:custGeom>
                    <a:avLst/>
                    <a:gdLst>
                      <a:gd name="connsiteX0" fmla="*/ 307892 w 308983"/>
                      <a:gd name="connsiteY0" fmla="*/ 380642 h 393359"/>
                      <a:gd name="connsiteX1" fmla="*/ 53940 w 308983"/>
                      <a:gd name="connsiteY1" fmla="*/ 3403 h 393359"/>
                      <a:gd name="connsiteX2" fmla="*/ 22631 w 308983"/>
                      <a:gd name="connsiteY2" fmla="*/ 3696 h 393359"/>
                      <a:gd name="connsiteX3" fmla="*/ 10321 w 308983"/>
                      <a:gd name="connsiteY3" fmla="*/ 26850 h 393359"/>
                      <a:gd name="connsiteX4" fmla="*/ 57360 w 308983"/>
                      <a:gd name="connsiteY4" fmla="*/ 299020 h 393359"/>
                      <a:gd name="connsiteX5" fmla="*/ 307892 w 308983"/>
                      <a:gd name="connsiteY5" fmla="*/ 380642 h 393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8983" h="393359">
                        <a:moveTo>
                          <a:pt x="307892" y="380642"/>
                        </a:moveTo>
                        <a:cubicBezTo>
                          <a:pt x="321275" y="217496"/>
                          <a:pt x="210150" y="52396"/>
                          <a:pt x="53940" y="3403"/>
                        </a:cubicBezTo>
                        <a:cubicBezTo>
                          <a:pt x="43634" y="179"/>
                          <a:pt x="31569" y="-2409"/>
                          <a:pt x="22631" y="3696"/>
                        </a:cubicBezTo>
                        <a:cubicBezTo>
                          <a:pt x="15255" y="8728"/>
                          <a:pt x="12373" y="18106"/>
                          <a:pt x="10321" y="26850"/>
                        </a:cubicBezTo>
                        <a:cubicBezTo>
                          <a:pt x="-11611" y="119364"/>
                          <a:pt x="210" y="223016"/>
                          <a:pt x="57360" y="299020"/>
                        </a:cubicBezTo>
                        <a:cubicBezTo>
                          <a:pt x="114461" y="375074"/>
                          <a:pt x="221092" y="415665"/>
                          <a:pt x="307892" y="380642"/>
                        </a:cubicBezTo>
                        <a:close/>
                      </a:path>
                    </a:pathLst>
                  </a:custGeom>
                  <a:solidFill>
                    <a:srgbClr val="FFB31A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0" name="任意多边形: 形状 109" descr="d68c88f8-d63a-4c0f-900f-f6486f76270b"/>
                  <p:cNvSpPr/>
                  <p:nvPr/>
                </p:nvSpPr>
                <p:spPr>
                  <a:xfrm>
                    <a:off x="9902221" y="2286811"/>
                    <a:ext cx="237462" cy="302231"/>
                  </a:xfrm>
                  <a:custGeom>
                    <a:avLst/>
                    <a:gdLst>
                      <a:gd name="connsiteX0" fmla="*/ 236627 w 237462"/>
                      <a:gd name="connsiteY0" fmla="*/ 292460 h 302231"/>
                      <a:gd name="connsiteX1" fmla="*/ 41487 w 237462"/>
                      <a:gd name="connsiteY1" fmla="*/ 2608 h 302231"/>
                      <a:gd name="connsiteX2" fmla="*/ 17406 w 237462"/>
                      <a:gd name="connsiteY2" fmla="*/ 2852 h 302231"/>
                      <a:gd name="connsiteX3" fmla="*/ 7930 w 237462"/>
                      <a:gd name="connsiteY3" fmla="*/ 20632 h 302231"/>
                      <a:gd name="connsiteX4" fmla="*/ 44076 w 237462"/>
                      <a:gd name="connsiteY4" fmla="*/ 229742 h 302231"/>
                      <a:gd name="connsiteX5" fmla="*/ 236627 w 237462"/>
                      <a:gd name="connsiteY5" fmla="*/ 292460 h 3022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7462" h="302231">
                        <a:moveTo>
                          <a:pt x="236627" y="292460"/>
                        </a:moveTo>
                        <a:cubicBezTo>
                          <a:pt x="246885" y="167072"/>
                          <a:pt x="161502" y="40268"/>
                          <a:pt x="41487" y="2608"/>
                        </a:cubicBezTo>
                        <a:cubicBezTo>
                          <a:pt x="33574" y="116"/>
                          <a:pt x="24293" y="-1837"/>
                          <a:pt x="17406" y="2852"/>
                        </a:cubicBezTo>
                        <a:cubicBezTo>
                          <a:pt x="11740" y="6711"/>
                          <a:pt x="9542" y="13940"/>
                          <a:pt x="7930" y="20632"/>
                        </a:cubicBezTo>
                        <a:cubicBezTo>
                          <a:pt x="-8922" y="91752"/>
                          <a:pt x="163" y="171371"/>
                          <a:pt x="44076" y="229742"/>
                        </a:cubicBezTo>
                        <a:cubicBezTo>
                          <a:pt x="87989" y="288162"/>
                          <a:pt x="169953" y="319375"/>
                          <a:pt x="236627" y="292460"/>
                        </a:cubicBezTo>
                        <a:close/>
                      </a:path>
                    </a:pathLst>
                  </a:custGeom>
                  <a:solidFill>
                    <a:srgbClr val="F9893D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99" name="任意多边形: 形状 98" descr="9e58953f-cc92-46d3-a8fc-a3416d4e912c"/>
                <p:cNvSpPr/>
                <p:nvPr/>
              </p:nvSpPr>
              <p:spPr>
                <a:xfrm>
                  <a:off x="9564876" y="2375015"/>
                  <a:ext cx="1170117" cy="953829"/>
                </a:xfrm>
                <a:custGeom>
                  <a:avLst/>
                  <a:gdLst>
                    <a:gd name="connsiteX0" fmla="*/ 922930 w 1170117"/>
                    <a:gd name="connsiteY0" fmla="*/ 33490 h 953829"/>
                    <a:gd name="connsiteX1" fmla="*/ 639525 w 1170117"/>
                    <a:gd name="connsiteY1" fmla="*/ 1447 h 953829"/>
                    <a:gd name="connsiteX2" fmla="*/ 388699 w 1170117"/>
                    <a:gd name="connsiteY2" fmla="*/ 120974 h 953829"/>
                    <a:gd name="connsiteX3" fmla="*/ 238448 w 1170117"/>
                    <a:gd name="connsiteY3" fmla="*/ 371994 h 953829"/>
                    <a:gd name="connsiteX4" fmla="*/ 43210 w 1170117"/>
                    <a:gd name="connsiteY4" fmla="*/ 488443 h 953829"/>
                    <a:gd name="connsiteX5" fmla="*/ 25967 w 1170117"/>
                    <a:gd name="connsiteY5" fmla="*/ 712452 h 953829"/>
                    <a:gd name="connsiteX6" fmla="*/ 201863 w 1170117"/>
                    <a:gd name="connsiteY6" fmla="*/ 869541 h 953829"/>
                    <a:gd name="connsiteX7" fmla="*/ 846681 w 1170117"/>
                    <a:gd name="connsiteY7" fmla="*/ 884977 h 953829"/>
                    <a:gd name="connsiteX8" fmla="*/ 1168870 w 1170117"/>
                    <a:gd name="connsiteY8" fmla="*/ 341465 h 953829"/>
                    <a:gd name="connsiteX9" fmla="*/ 922930 w 1170117"/>
                    <a:gd name="connsiteY9" fmla="*/ 33490 h 953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170117" h="953829">
                      <a:moveTo>
                        <a:pt x="922930" y="33490"/>
                      </a:moveTo>
                      <a:cubicBezTo>
                        <a:pt x="829536" y="14001"/>
                        <a:pt x="734677" y="-5538"/>
                        <a:pt x="639525" y="1447"/>
                      </a:cubicBezTo>
                      <a:cubicBezTo>
                        <a:pt x="544372" y="8432"/>
                        <a:pt x="447266" y="45653"/>
                        <a:pt x="388699" y="120974"/>
                      </a:cubicBezTo>
                      <a:cubicBezTo>
                        <a:pt x="328423" y="198493"/>
                        <a:pt x="313623" y="308836"/>
                        <a:pt x="238448" y="371994"/>
                      </a:cubicBezTo>
                      <a:cubicBezTo>
                        <a:pt x="180126" y="421036"/>
                        <a:pt x="94889" y="432466"/>
                        <a:pt x="43210" y="488443"/>
                      </a:cubicBezTo>
                      <a:cubicBezTo>
                        <a:pt x="-10960" y="547108"/>
                        <a:pt x="-11253" y="641820"/>
                        <a:pt x="25967" y="712452"/>
                      </a:cubicBezTo>
                      <a:cubicBezTo>
                        <a:pt x="63188" y="783083"/>
                        <a:pt x="130889" y="832858"/>
                        <a:pt x="201863" y="869541"/>
                      </a:cubicBezTo>
                      <a:cubicBezTo>
                        <a:pt x="400178" y="972020"/>
                        <a:pt x="647437" y="985649"/>
                        <a:pt x="846681" y="884977"/>
                      </a:cubicBezTo>
                      <a:cubicBezTo>
                        <a:pt x="1045875" y="784256"/>
                        <a:pt x="1184842" y="564155"/>
                        <a:pt x="1168870" y="341465"/>
                      </a:cubicBezTo>
                      <a:cubicBezTo>
                        <a:pt x="1158417" y="195073"/>
                        <a:pt x="1060040" y="62114"/>
                        <a:pt x="922930" y="3349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0" name="任意多边形: 形状 99" descr="97521b97-c48d-4d9d-ace2-b1ea251feecc"/>
                <p:cNvSpPr/>
                <p:nvPr/>
              </p:nvSpPr>
              <p:spPr>
                <a:xfrm>
                  <a:off x="9564876" y="2776073"/>
                  <a:ext cx="463792" cy="478057"/>
                </a:xfrm>
                <a:custGeom>
                  <a:avLst/>
                  <a:gdLst>
                    <a:gd name="connsiteX0" fmla="*/ 425627 w 463792"/>
                    <a:gd name="connsiteY0" fmla="*/ 131689 h 478057"/>
                    <a:gd name="connsiteX1" fmla="*/ 355972 w 463792"/>
                    <a:gd name="connsiteY1" fmla="*/ 109220 h 478057"/>
                    <a:gd name="connsiteX2" fmla="*/ 233320 w 463792"/>
                    <a:gd name="connsiteY2" fmla="*/ 25888 h 478057"/>
                    <a:gd name="connsiteX3" fmla="*/ 194194 w 463792"/>
                    <a:gd name="connsiteY3" fmla="*/ 0 h 478057"/>
                    <a:gd name="connsiteX4" fmla="*/ 43210 w 463792"/>
                    <a:gd name="connsiteY4" fmla="*/ 87434 h 478057"/>
                    <a:gd name="connsiteX5" fmla="*/ 25967 w 463792"/>
                    <a:gd name="connsiteY5" fmla="*/ 311443 h 478057"/>
                    <a:gd name="connsiteX6" fmla="*/ 201863 w 463792"/>
                    <a:gd name="connsiteY6" fmla="*/ 468532 h 478057"/>
                    <a:gd name="connsiteX7" fmla="*/ 221645 w 463792"/>
                    <a:gd name="connsiteY7" fmla="*/ 478057 h 478057"/>
                    <a:gd name="connsiteX8" fmla="*/ 458940 w 463792"/>
                    <a:gd name="connsiteY8" fmla="*/ 258543 h 478057"/>
                    <a:gd name="connsiteX9" fmla="*/ 425627 w 463792"/>
                    <a:gd name="connsiteY9" fmla="*/ 131689 h 478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63792" h="478057">
                      <a:moveTo>
                        <a:pt x="425627" y="131689"/>
                      </a:moveTo>
                      <a:cubicBezTo>
                        <a:pt x="405062" y="118403"/>
                        <a:pt x="379320" y="116645"/>
                        <a:pt x="355972" y="109220"/>
                      </a:cubicBezTo>
                      <a:cubicBezTo>
                        <a:pt x="308542" y="94175"/>
                        <a:pt x="272494" y="56564"/>
                        <a:pt x="233320" y="25888"/>
                      </a:cubicBezTo>
                      <a:cubicBezTo>
                        <a:pt x="221254" y="16412"/>
                        <a:pt x="208017" y="7473"/>
                        <a:pt x="194194" y="0"/>
                      </a:cubicBezTo>
                      <a:cubicBezTo>
                        <a:pt x="142319" y="27647"/>
                        <a:pt x="82922" y="44401"/>
                        <a:pt x="43210" y="87434"/>
                      </a:cubicBezTo>
                      <a:cubicBezTo>
                        <a:pt x="-10960" y="146099"/>
                        <a:pt x="-11253" y="240811"/>
                        <a:pt x="25967" y="311443"/>
                      </a:cubicBezTo>
                      <a:cubicBezTo>
                        <a:pt x="63237" y="382074"/>
                        <a:pt x="130889" y="431849"/>
                        <a:pt x="201863" y="468532"/>
                      </a:cubicBezTo>
                      <a:cubicBezTo>
                        <a:pt x="208359" y="471903"/>
                        <a:pt x="215051" y="474882"/>
                        <a:pt x="221645" y="478057"/>
                      </a:cubicBezTo>
                      <a:cubicBezTo>
                        <a:pt x="334578" y="462085"/>
                        <a:pt x="433149" y="370254"/>
                        <a:pt x="458940" y="258543"/>
                      </a:cubicBezTo>
                      <a:cubicBezTo>
                        <a:pt x="469442" y="213116"/>
                        <a:pt x="464851" y="157040"/>
                        <a:pt x="425627" y="131689"/>
                      </a:cubicBezTo>
                      <a:close/>
                    </a:path>
                  </a:pathLst>
                </a:custGeom>
                <a:solidFill>
                  <a:srgbClr val="F9893D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01" name="组合 100" descr="eba21655-1f65-44d9-975e-e6a9f781f1b7"/>
                <p:cNvGrpSpPr/>
                <p:nvPr/>
              </p:nvGrpSpPr>
              <p:grpSpPr>
                <a:xfrm>
                  <a:off x="9824280" y="2674766"/>
                  <a:ext cx="590164" cy="330290"/>
                  <a:chOff x="9824280" y="2674766"/>
                  <a:chExt cx="590164" cy="330290"/>
                </a:xfrm>
              </p:grpSpPr>
              <p:sp>
                <p:nvSpPr>
                  <p:cNvPr id="106" name="任意多边形: 形状 105" descr="b1b61ca0-c431-41ff-b322-918c36c2cf34"/>
                  <p:cNvSpPr/>
                  <p:nvPr/>
                </p:nvSpPr>
                <p:spPr>
                  <a:xfrm rot="-797148">
                    <a:off x="10226456" y="2817068"/>
                    <a:ext cx="170662" cy="170662"/>
                  </a:xfrm>
                  <a:custGeom>
                    <a:avLst/>
                    <a:gdLst>
                      <a:gd name="connsiteX0" fmla="*/ 170663 w 170662"/>
                      <a:gd name="connsiteY0" fmla="*/ 85331 h 170662"/>
                      <a:gd name="connsiteX1" fmla="*/ 85332 w 170662"/>
                      <a:gd name="connsiteY1" fmla="*/ 170662 h 170662"/>
                      <a:gd name="connsiteX2" fmla="*/ 1 w 170662"/>
                      <a:gd name="connsiteY2" fmla="*/ 85331 h 170662"/>
                      <a:gd name="connsiteX3" fmla="*/ 85332 w 170662"/>
                      <a:gd name="connsiteY3" fmla="*/ 0 h 170662"/>
                      <a:gd name="connsiteX4" fmla="*/ 170663 w 170662"/>
                      <a:gd name="connsiteY4" fmla="*/ 85331 h 170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0662" h="170662">
                        <a:moveTo>
                          <a:pt x="170663" y="85331"/>
                        </a:moveTo>
                        <a:cubicBezTo>
                          <a:pt x="170663" y="132458"/>
                          <a:pt x="132459" y="170662"/>
                          <a:pt x="85332" y="170662"/>
                        </a:cubicBezTo>
                        <a:cubicBezTo>
                          <a:pt x="38205" y="170662"/>
                          <a:pt x="1" y="132458"/>
                          <a:pt x="1" y="85331"/>
                        </a:cubicBezTo>
                        <a:cubicBezTo>
                          <a:pt x="1" y="38204"/>
                          <a:pt x="38205" y="0"/>
                          <a:pt x="85332" y="0"/>
                        </a:cubicBezTo>
                        <a:cubicBezTo>
                          <a:pt x="132459" y="0"/>
                          <a:pt x="170663" y="38204"/>
                          <a:pt x="170663" y="85331"/>
                        </a:cubicBezTo>
                        <a:close/>
                      </a:path>
                    </a:pathLst>
                  </a:custGeom>
                  <a:solidFill>
                    <a:srgbClr val="F9893D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7" name="任意多边形: 形状 106" descr="666b0ff0-feb5-440a-a8e5-16c5e7b56f52"/>
                  <p:cNvSpPr/>
                  <p:nvPr/>
                </p:nvSpPr>
                <p:spPr>
                  <a:xfrm>
                    <a:off x="10174262" y="2802352"/>
                    <a:ext cx="91928" cy="91928"/>
                  </a:xfrm>
                  <a:custGeom>
                    <a:avLst/>
                    <a:gdLst>
                      <a:gd name="connsiteX0" fmla="*/ 91928 w 91928"/>
                      <a:gd name="connsiteY0" fmla="*/ 45964 h 91928"/>
                      <a:gd name="connsiteX1" fmla="*/ 45965 w 91928"/>
                      <a:gd name="connsiteY1" fmla="*/ 91928 h 91928"/>
                      <a:gd name="connsiteX2" fmla="*/ 1 w 91928"/>
                      <a:gd name="connsiteY2" fmla="*/ 45964 h 91928"/>
                      <a:gd name="connsiteX3" fmla="*/ 45965 w 91928"/>
                      <a:gd name="connsiteY3" fmla="*/ 0 h 91928"/>
                      <a:gd name="connsiteX4" fmla="*/ 91928 w 91928"/>
                      <a:gd name="connsiteY4" fmla="*/ 45964 h 91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928" h="91928">
                        <a:moveTo>
                          <a:pt x="91928" y="45964"/>
                        </a:moveTo>
                        <a:cubicBezTo>
                          <a:pt x="91928" y="71350"/>
                          <a:pt x="71350" y="91928"/>
                          <a:pt x="45965" y="91928"/>
                        </a:cubicBezTo>
                        <a:cubicBezTo>
                          <a:pt x="20579" y="91928"/>
                          <a:pt x="1" y="71349"/>
                          <a:pt x="1" y="45964"/>
                        </a:cubicBezTo>
                        <a:cubicBezTo>
                          <a:pt x="1" y="20579"/>
                          <a:pt x="20579" y="0"/>
                          <a:pt x="45965" y="0"/>
                        </a:cubicBezTo>
                        <a:cubicBezTo>
                          <a:pt x="71350" y="0"/>
                          <a:pt x="91928" y="20579"/>
                          <a:pt x="91928" y="45964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8" name="任意多边形: 形状 107" descr="6d3e90a3-5c56-48bb-8290-ef53fd1eb168"/>
                  <p:cNvSpPr/>
                  <p:nvPr/>
                </p:nvSpPr>
                <p:spPr>
                  <a:xfrm>
                    <a:off x="9824280" y="2674766"/>
                    <a:ext cx="81963" cy="81963"/>
                  </a:xfrm>
                  <a:custGeom>
                    <a:avLst/>
                    <a:gdLst>
                      <a:gd name="connsiteX0" fmla="*/ 81964 w 81963"/>
                      <a:gd name="connsiteY0" fmla="*/ 40982 h 81963"/>
                      <a:gd name="connsiteX1" fmla="*/ 40982 w 81963"/>
                      <a:gd name="connsiteY1" fmla="*/ 81964 h 81963"/>
                      <a:gd name="connsiteX2" fmla="*/ 0 w 81963"/>
                      <a:gd name="connsiteY2" fmla="*/ 40982 h 81963"/>
                      <a:gd name="connsiteX3" fmla="*/ 40982 w 81963"/>
                      <a:gd name="connsiteY3" fmla="*/ 0 h 81963"/>
                      <a:gd name="connsiteX4" fmla="*/ 81964 w 81963"/>
                      <a:gd name="connsiteY4" fmla="*/ 40982 h 81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963" h="81963">
                        <a:moveTo>
                          <a:pt x="81964" y="40982"/>
                        </a:moveTo>
                        <a:cubicBezTo>
                          <a:pt x="81964" y="63616"/>
                          <a:pt x="63616" y="81964"/>
                          <a:pt x="40982" y="81964"/>
                        </a:cubicBezTo>
                        <a:cubicBezTo>
                          <a:pt x="18348" y="81964"/>
                          <a:pt x="0" y="63616"/>
                          <a:pt x="0" y="40982"/>
                        </a:cubicBezTo>
                        <a:cubicBezTo>
                          <a:pt x="0" y="18348"/>
                          <a:pt x="18348" y="0"/>
                          <a:pt x="40982" y="0"/>
                        </a:cubicBezTo>
                        <a:cubicBezTo>
                          <a:pt x="63616" y="0"/>
                          <a:pt x="81964" y="18348"/>
                          <a:pt x="81964" y="40982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02" name="任意多边形: 形状 101" descr="2990176c-d2d4-4aa9-9885-5ea1ef21dbaf"/>
                <p:cNvSpPr/>
                <p:nvPr/>
              </p:nvSpPr>
              <p:spPr>
                <a:xfrm rot="-1815436">
                  <a:off x="10554157" y="2225904"/>
                  <a:ext cx="123877" cy="123877"/>
                </a:xfrm>
                <a:custGeom>
                  <a:avLst/>
                  <a:gdLst>
                    <a:gd name="connsiteX0" fmla="*/ 123878 w 123877"/>
                    <a:gd name="connsiteY0" fmla="*/ 61939 h 123877"/>
                    <a:gd name="connsiteX1" fmla="*/ 61939 w 123877"/>
                    <a:gd name="connsiteY1" fmla="*/ 123878 h 123877"/>
                    <a:gd name="connsiteX2" fmla="*/ 1 w 123877"/>
                    <a:gd name="connsiteY2" fmla="*/ 61939 h 123877"/>
                    <a:gd name="connsiteX3" fmla="*/ 61939 w 123877"/>
                    <a:gd name="connsiteY3" fmla="*/ 0 h 123877"/>
                    <a:gd name="connsiteX4" fmla="*/ 123878 w 123877"/>
                    <a:gd name="connsiteY4" fmla="*/ 61939 h 1238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876" h="123876">
                      <a:moveTo>
                        <a:pt x="123878" y="61939"/>
                      </a:moveTo>
                      <a:cubicBezTo>
                        <a:pt x="123878" y="96147"/>
                        <a:pt x="96147" y="123878"/>
                        <a:pt x="61939" y="123878"/>
                      </a:cubicBezTo>
                      <a:cubicBezTo>
                        <a:pt x="27731" y="123878"/>
                        <a:pt x="1" y="96147"/>
                        <a:pt x="1" y="61939"/>
                      </a:cubicBezTo>
                      <a:cubicBezTo>
                        <a:pt x="1" y="27731"/>
                        <a:pt x="27731" y="0"/>
                        <a:pt x="61939" y="0"/>
                      </a:cubicBezTo>
                      <a:cubicBezTo>
                        <a:pt x="96147" y="0"/>
                        <a:pt x="123878" y="27731"/>
                        <a:pt x="123878" y="61939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103" name="组合 102" descr="49332e2b-a785-4f79-98d2-5bae0cb3f441"/>
                <p:cNvGrpSpPr/>
                <p:nvPr/>
              </p:nvGrpSpPr>
              <p:grpSpPr>
                <a:xfrm>
                  <a:off x="9616977" y="2955583"/>
                  <a:ext cx="226548" cy="138429"/>
                  <a:chOff x="9616977" y="2955583"/>
                  <a:chExt cx="226548" cy="138429"/>
                </a:xfrm>
                <a:solidFill>
                  <a:srgbClr val="C6865C"/>
                </a:solidFill>
              </p:grpSpPr>
              <p:sp>
                <p:nvSpPr>
                  <p:cNvPr id="104" name="任意多边形: 形状 103" descr="e24e8f24-2230-4732-9ea0-02693abf84d6"/>
                  <p:cNvSpPr/>
                  <p:nvPr/>
                </p:nvSpPr>
                <p:spPr>
                  <a:xfrm>
                    <a:off x="9783933" y="3001889"/>
                    <a:ext cx="59592" cy="92123"/>
                  </a:xfrm>
                  <a:custGeom>
                    <a:avLst/>
                    <a:gdLst>
                      <a:gd name="connsiteX0" fmla="*/ 59592 w 59592"/>
                      <a:gd name="connsiteY0" fmla="*/ 46062 h 92123"/>
                      <a:gd name="connsiteX1" fmla="*/ 29796 w 59592"/>
                      <a:gd name="connsiteY1" fmla="*/ 92124 h 92123"/>
                      <a:gd name="connsiteX2" fmla="*/ 0 w 59592"/>
                      <a:gd name="connsiteY2" fmla="*/ 46062 h 92123"/>
                      <a:gd name="connsiteX3" fmla="*/ 29796 w 59592"/>
                      <a:gd name="connsiteY3" fmla="*/ 0 h 92123"/>
                      <a:gd name="connsiteX4" fmla="*/ 59592 w 59592"/>
                      <a:gd name="connsiteY4" fmla="*/ 46062 h 92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592" h="92123">
                        <a:moveTo>
                          <a:pt x="59592" y="46062"/>
                        </a:moveTo>
                        <a:cubicBezTo>
                          <a:pt x="59592" y="71511"/>
                          <a:pt x="46257" y="92124"/>
                          <a:pt x="29796" y="92124"/>
                        </a:cubicBezTo>
                        <a:cubicBezTo>
                          <a:pt x="13335" y="92124"/>
                          <a:pt x="0" y="71511"/>
                          <a:pt x="0" y="46062"/>
                        </a:cubicBezTo>
                        <a:cubicBezTo>
                          <a:pt x="0" y="20613"/>
                          <a:pt x="13335" y="0"/>
                          <a:pt x="29796" y="0"/>
                        </a:cubicBezTo>
                        <a:cubicBezTo>
                          <a:pt x="46257" y="0"/>
                          <a:pt x="59592" y="20613"/>
                          <a:pt x="59592" y="46062"/>
                        </a:cubicBezTo>
                        <a:close/>
                      </a:path>
                    </a:pathLst>
                  </a:custGeom>
                  <a:solidFill>
                    <a:srgbClr val="C6865C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5" name="任意多边形: 形状 104" descr="186a63e4-8eb0-46ca-96d1-6a4358a7a637"/>
                  <p:cNvSpPr/>
                  <p:nvPr/>
                </p:nvSpPr>
                <p:spPr>
                  <a:xfrm>
                    <a:off x="9616977" y="2955583"/>
                    <a:ext cx="59592" cy="92123"/>
                  </a:xfrm>
                  <a:custGeom>
                    <a:avLst/>
                    <a:gdLst>
                      <a:gd name="connsiteX0" fmla="*/ 59592 w 59592"/>
                      <a:gd name="connsiteY0" fmla="*/ 46062 h 92123"/>
                      <a:gd name="connsiteX1" fmla="*/ 29796 w 59592"/>
                      <a:gd name="connsiteY1" fmla="*/ 92124 h 92123"/>
                      <a:gd name="connsiteX2" fmla="*/ 0 w 59592"/>
                      <a:gd name="connsiteY2" fmla="*/ 46062 h 92123"/>
                      <a:gd name="connsiteX3" fmla="*/ 29796 w 59592"/>
                      <a:gd name="connsiteY3" fmla="*/ 0 h 92123"/>
                      <a:gd name="connsiteX4" fmla="*/ 59592 w 59592"/>
                      <a:gd name="connsiteY4" fmla="*/ 46062 h 92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592" h="92123">
                        <a:moveTo>
                          <a:pt x="59592" y="46062"/>
                        </a:moveTo>
                        <a:cubicBezTo>
                          <a:pt x="59592" y="71501"/>
                          <a:pt x="46252" y="92124"/>
                          <a:pt x="29796" y="92124"/>
                        </a:cubicBezTo>
                        <a:cubicBezTo>
                          <a:pt x="13341" y="92124"/>
                          <a:pt x="0" y="71501"/>
                          <a:pt x="0" y="46062"/>
                        </a:cubicBezTo>
                        <a:cubicBezTo>
                          <a:pt x="0" y="20623"/>
                          <a:pt x="13341" y="0"/>
                          <a:pt x="29796" y="0"/>
                        </a:cubicBezTo>
                        <a:cubicBezTo>
                          <a:pt x="46252" y="0"/>
                          <a:pt x="59592" y="20623"/>
                          <a:pt x="59592" y="46062"/>
                        </a:cubicBezTo>
                        <a:close/>
                      </a:path>
                    </a:pathLst>
                  </a:custGeom>
                  <a:solidFill>
                    <a:srgbClr val="C6865C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88" name="任意多边形: 形状 87" descr="0883a44b-b4ac-45a9-8017-587a5881abc7"/>
              <p:cNvSpPr/>
              <p:nvPr/>
            </p:nvSpPr>
            <p:spPr>
              <a:xfrm>
                <a:off x="8809627" y="4545541"/>
                <a:ext cx="1845240" cy="1391334"/>
              </a:xfrm>
              <a:custGeom>
                <a:avLst/>
                <a:gdLst>
                  <a:gd name="connsiteX0" fmla="*/ 1467387 w 1516342"/>
                  <a:gd name="connsiteY0" fmla="*/ 352620 h 1143341"/>
                  <a:gd name="connsiteX1" fmla="*/ 1184275 w 1516342"/>
                  <a:gd name="connsiteY1" fmla="*/ 0 h 1143341"/>
                  <a:gd name="connsiteX2" fmla="*/ 1178413 w 1516342"/>
                  <a:gd name="connsiteY2" fmla="*/ 24569 h 1143341"/>
                  <a:gd name="connsiteX3" fmla="*/ 563245 w 1516342"/>
                  <a:gd name="connsiteY3" fmla="*/ 196166 h 1143341"/>
                  <a:gd name="connsiteX4" fmla="*/ 112297 w 1516342"/>
                  <a:gd name="connsiteY4" fmla="*/ 468825 h 1143341"/>
                  <a:gd name="connsiteX5" fmla="*/ 293 w 1516342"/>
                  <a:gd name="connsiteY5" fmla="*/ 1015462 h 1143341"/>
                  <a:gd name="connsiteX6" fmla="*/ 0 w 1516342"/>
                  <a:gd name="connsiteY6" fmla="*/ 1143342 h 1143341"/>
                  <a:gd name="connsiteX7" fmla="*/ 395312 w 1516342"/>
                  <a:gd name="connsiteY7" fmla="*/ 544586 h 1143341"/>
                  <a:gd name="connsiteX8" fmla="*/ 1467387 w 1516342"/>
                  <a:gd name="connsiteY8" fmla="*/ 352620 h 1143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16342" h="1143341">
                    <a:moveTo>
                      <a:pt x="1467387" y="352620"/>
                    </a:moveTo>
                    <a:cubicBezTo>
                      <a:pt x="1334281" y="304214"/>
                      <a:pt x="1243867" y="153523"/>
                      <a:pt x="1184275" y="0"/>
                    </a:cubicBezTo>
                    <a:cubicBezTo>
                      <a:pt x="1182273" y="8157"/>
                      <a:pt x="1180416" y="16363"/>
                      <a:pt x="1178413" y="24569"/>
                    </a:cubicBezTo>
                    <a:cubicBezTo>
                      <a:pt x="1178413" y="24569"/>
                      <a:pt x="736160" y="148590"/>
                      <a:pt x="563245" y="196166"/>
                    </a:cubicBezTo>
                    <a:cubicBezTo>
                      <a:pt x="390281" y="243742"/>
                      <a:pt x="214092" y="321115"/>
                      <a:pt x="112297" y="468825"/>
                    </a:cubicBezTo>
                    <a:cubicBezTo>
                      <a:pt x="5031" y="624498"/>
                      <a:pt x="733" y="826477"/>
                      <a:pt x="293" y="1015462"/>
                    </a:cubicBezTo>
                    <a:cubicBezTo>
                      <a:pt x="196" y="1058105"/>
                      <a:pt x="98" y="1100699"/>
                      <a:pt x="0" y="1143342"/>
                    </a:cubicBezTo>
                    <a:cubicBezTo>
                      <a:pt x="83820" y="1003300"/>
                      <a:pt x="258885" y="718038"/>
                      <a:pt x="395312" y="544586"/>
                    </a:cubicBezTo>
                    <a:cubicBezTo>
                      <a:pt x="581318" y="308024"/>
                      <a:pt x="1769599" y="462475"/>
                      <a:pt x="1467387" y="35262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  <a:alpha val="22000"/>
                </a:scheme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89" name="组合 88" descr="18d5f52e-08d3-451c-90dc-97c170d84ffc"/>
              <p:cNvGrpSpPr/>
              <p:nvPr/>
            </p:nvGrpSpPr>
            <p:grpSpPr>
              <a:xfrm>
                <a:off x="8816819" y="4533417"/>
                <a:ext cx="2606249" cy="1197110"/>
                <a:chOff x="8767737" y="4222995"/>
                <a:chExt cx="2141708" cy="983736"/>
              </a:xfrm>
              <a:solidFill>
                <a:srgbClr val="C6865C"/>
              </a:solidFill>
            </p:grpSpPr>
            <p:sp>
              <p:nvSpPr>
                <p:cNvPr id="90" name="任意多边形: 形状 89" descr="6e15efb3-b1fc-4944-b7de-ff881046aa2c"/>
                <p:cNvSpPr/>
                <p:nvPr/>
              </p:nvSpPr>
              <p:spPr>
                <a:xfrm>
                  <a:off x="9954700" y="4663917"/>
                  <a:ext cx="336295" cy="403391"/>
                </a:xfrm>
                <a:custGeom>
                  <a:avLst/>
                  <a:gdLst>
                    <a:gd name="connsiteX0" fmla="*/ 11624 w 336295"/>
                    <a:gd name="connsiteY0" fmla="*/ 77823 h 403391"/>
                    <a:gd name="connsiteX1" fmla="*/ 78397 w 336295"/>
                    <a:gd name="connsiteY1" fmla="*/ 4017 h 403391"/>
                    <a:gd name="connsiteX2" fmla="*/ 175015 w 336295"/>
                    <a:gd name="connsiteY2" fmla="*/ 27951 h 403391"/>
                    <a:gd name="connsiteX3" fmla="*/ 221468 w 336295"/>
                    <a:gd name="connsiteY3" fmla="*/ 91695 h 403391"/>
                    <a:gd name="connsiteX4" fmla="*/ 298205 w 336295"/>
                    <a:gd name="connsiteY4" fmla="*/ 155147 h 403391"/>
                    <a:gd name="connsiteX5" fmla="*/ 308560 w 336295"/>
                    <a:gd name="connsiteY5" fmla="*/ 340567 h 403391"/>
                    <a:gd name="connsiteX6" fmla="*/ 127537 w 336295"/>
                    <a:gd name="connsiteY6" fmla="*/ 395470 h 403391"/>
                    <a:gd name="connsiteX7" fmla="*/ 4542 w 336295"/>
                    <a:gd name="connsiteY7" fmla="*/ 247710 h 403391"/>
                    <a:gd name="connsiteX8" fmla="*/ 11624 w 336295"/>
                    <a:gd name="connsiteY8" fmla="*/ 77823 h 403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6295" h="403391">
                      <a:moveTo>
                        <a:pt x="11624" y="77823"/>
                      </a:moveTo>
                      <a:cubicBezTo>
                        <a:pt x="18414" y="43631"/>
                        <a:pt x="45084" y="14176"/>
                        <a:pt x="78397" y="4017"/>
                      </a:cubicBezTo>
                      <a:cubicBezTo>
                        <a:pt x="111711" y="-6144"/>
                        <a:pt x="150298" y="3382"/>
                        <a:pt x="175015" y="27951"/>
                      </a:cubicBezTo>
                      <a:cubicBezTo>
                        <a:pt x="193674" y="46513"/>
                        <a:pt x="204127" y="71864"/>
                        <a:pt x="221468" y="91695"/>
                      </a:cubicBezTo>
                      <a:cubicBezTo>
                        <a:pt x="243351" y="116705"/>
                        <a:pt x="274905" y="131407"/>
                        <a:pt x="298205" y="155147"/>
                      </a:cubicBezTo>
                      <a:cubicBezTo>
                        <a:pt x="345390" y="203211"/>
                        <a:pt x="348614" y="286396"/>
                        <a:pt x="308560" y="340567"/>
                      </a:cubicBezTo>
                      <a:cubicBezTo>
                        <a:pt x="268506" y="394737"/>
                        <a:pt x="191524" y="416522"/>
                        <a:pt x="127537" y="395470"/>
                      </a:cubicBezTo>
                      <a:cubicBezTo>
                        <a:pt x="63548" y="374417"/>
                        <a:pt x="15434" y="314190"/>
                        <a:pt x="4542" y="247710"/>
                      </a:cubicBezTo>
                      <a:cubicBezTo>
                        <a:pt x="-6400" y="181181"/>
                        <a:pt x="5030" y="110941"/>
                        <a:pt x="11624" y="77823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1" name="任意多边形: 形状 90" descr="ff7e5ef9-c85a-464b-bb66-31a2fdaeb062"/>
                <p:cNvSpPr/>
                <p:nvPr/>
              </p:nvSpPr>
              <p:spPr>
                <a:xfrm>
                  <a:off x="10230768" y="4222995"/>
                  <a:ext cx="325137" cy="370799"/>
                </a:xfrm>
                <a:custGeom>
                  <a:avLst/>
                  <a:gdLst>
                    <a:gd name="connsiteX0" fmla="*/ 31955 w 325137"/>
                    <a:gd name="connsiteY0" fmla="*/ 287410 h 370799"/>
                    <a:gd name="connsiteX1" fmla="*/ 12612 w 325137"/>
                    <a:gd name="connsiteY1" fmla="*/ 157284 h 370799"/>
                    <a:gd name="connsiteX2" fmla="*/ 107765 w 325137"/>
                    <a:gd name="connsiteY2" fmla="*/ 53632 h 370799"/>
                    <a:gd name="connsiteX3" fmla="*/ 229293 w 325137"/>
                    <a:gd name="connsiteY3" fmla="*/ 781 h 370799"/>
                    <a:gd name="connsiteX4" fmla="*/ 316044 w 325137"/>
                    <a:gd name="connsiteY4" fmla="*/ 84210 h 370799"/>
                    <a:gd name="connsiteX5" fmla="*/ 322248 w 325137"/>
                    <a:gd name="connsiteY5" fmla="*/ 210379 h 370799"/>
                    <a:gd name="connsiteX6" fmla="*/ 267198 w 325137"/>
                    <a:gd name="connsiteY6" fmla="*/ 352277 h 370799"/>
                    <a:gd name="connsiteX7" fmla="*/ 144204 w 325137"/>
                    <a:gd name="connsiteY7" fmla="*/ 364050 h 370799"/>
                    <a:gd name="connsiteX8" fmla="*/ 73230 w 325137"/>
                    <a:gd name="connsiteY8" fmla="*/ 335963 h 370799"/>
                    <a:gd name="connsiteX9" fmla="*/ 31955 w 325137"/>
                    <a:gd name="connsiteY9" fmla="*/ 287410 h 370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25137" h="370799">
                      <a:moveTo>
                        <a:pt x="31955" y="287410"/>
                      </a:moveTo>
                      <a:cubicBezTo>
                        <a:pt x="-4924" y="257760"/>
                        <a:pt x="-7757" y="200024"/>
                        <a:pt x="12612" y="157284"/>
                      </a:cubicBezTo>
                      <a:cubicBezTo>
                        <a:pt x="32981" y="114592"/>
                        <a:pt x="70934" y="83379"/>
                        <a:pt x="107765" y="53632"/>
                      </a:cubicBezTo>
                      <a:cubicBezTo>
                        <a:pt x="143178" y="25008"/>
                        <a:pt x="184208" y="-5276"/>
                        <a:pt x="229293" y="781"/>
                      </a:cubicBezTo>
                      <a:cubicBezTo>
                        <a:pt x="271301" y="6398"/>
                        <a:pt x="303443" y="43716"/>
                        <a:pt x="316044" y="84210"/>
                      </a:cubicBezTo>
                      <a:cubicBezTo>
                        <a:pt x="328647" y="124703"/>
                        <a:pt x="325472" y="168127"/>
                        <a:pt x="322248" y="210379"/>
                      </a:cubicBezTo>
                      <a:cubicBezTo>
                        <a:pt x="318193" y="262743"/>
                        <a:pt x="310280" y="322237"/>
                        <a:pt x="267198" y="352277"/>
                      </a:cubicBezTo>
                      <a:cubicBezTo>
                        <a:pt x="232420" y="376505"/>
                        <a:pt x="185674" y="372988"/>
                        <a:pt x="144204" y="364050"/>
                      </a:cubicBezTo>
                      <a:cubicBezTo>
                        <a:pt x="119145" y="358627"/>
                        <a:pt x="93794" y="351301"/>
                        <a:pt x="73230" y="335963"/>
                      </a:cubicBezTo>
                      <a:cubicBezTo>
                        <a:pt x="52666" y="320625"/>
                        <a:pt x="39819" y="293760"/>
                        <a:pt x="31955" y="287410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2" name="任意多边形: 形状 91" descr="c7c3e7bd-8585-4937-b511-01e0a7fab936"/>
                <p:cNvSpPr/>
                <p:nvPr/>
              </p:nvSpPr>
              <p:spPr>
                <a:xfrm>
                  <a:off x="10666565" y="4599005"/>
                  <a:ext cx="242881" cy="420222"/>
                </a:xfrm>
                <a:custGeom>
                  <a:avLst/>
                  <a:gdLst>
                    <a:gd name="connsiteX0" fmla="*/ 242881 w 242881"/>
                    <a:gd name="connsiteY0" fmla="*/ 402401 h 420222"/>
                    <a:gd name="connsiteX1" fmla="*/ 199604 w 242881"/>
                    <a:gd name="connsiteY1" fmla="*/ 4793 h 420222"/>
                    <a:gd name="connsiteX2" fmla="*/ 110411 w 242881"/>
                    <a:gd name="connsiteY2" fmla="*/ 3475 h 420222"/>
                    <a:gd name="connsiteX3" fmla="*/ 21316 w 242881"/>
                    <a:gd name="connsiteY3" fmla="*/ 59599 h 420222"/>
                    <a:gd name="connsiteX4" fmla="*/ 946 w 242881"/>
                    <a:gd name="connsiteY4" fmla="*/ 186550 h 420222"/>
                    <a:gd name="connsiteX5" fmla="*/ 55606 w 242881"/>
                    <a:gd name="connsiteY5" fmla="*/ 376171 h 420222"/>
                    <a:gd name="connsiteX6" fmla="*/ 242881 w 242881"/>
                    <a:gd name="connsiteY6" fmla="*/ 402401 h 42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2881" h="420221">
                      <a:moveTo>
                        <a:pt x="242881" y="402401"/>
                      </a:moveTo>
                      <a:cubicBezTo>
                        <a:pt x="229448" y="269784"/>
                        <a:pt x="214941" y="137264"/>
                        <a:pt x="199604" y="4793"/>
                      </a:cubicBezTo>
                      <a:cubicBezTo>
                        <a:pt x="170003" y="-335"/>
                        <a:pt x="139767" y="-2192"/>
                        <a:pt x="110411" y="3475"/>
                      </a:cubicBezTo>
                      <a:cubicBezTo>
                        <a:pt x="74997" y="10313"/>
                        <a:pt x="40756" y="29168"/>
                        <a:pt x="21316" y="59599"/>
                      </a:cubicBezTo>
                      <a:cubicBezTo>
                        <a:pt x="-2180" y="96331"/>
                        <a:pt x="-1007" y="143028"/>
                        <a:pt x="946" y="186550"/>
                      </a:cubicBezTo>
                      <a:cubicBezTo>
                        <a:pt x="3926" y="253762"/>
                        <a:pt x="9445" y="327227"/>
                        <a:pt x="55606" y="376171"/>
                      </a:cubicBezTo>
                      <a:cubicBezTo>
                        <a:pt x="102156" y="425554"/>
                        <a:pt x="181726" y="432100"/>
                        <a:pt x="242881" y="402401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3" name="任意多边形: 形状 92" descr="2279a8ad-6ce9-41eb-8bde-e190752f4063"/>
                <p:cNvSpPr/>
                <p:nvPr/>
              </p:nvSpPr>
              <p:spPr>
                <a:xfrm>
                  <a:off x="9104726" y="4406802"/>
                  <a:ext cx="322807" cy="176831"/>
                </a:xfrm>
                <a:custGeom>
                  <a:avLst/>
                  <a:gdLst>
                    <a:gd name="connsiteX0" fmla="*/ 50 w 322807"/>
                    <a:gd name="connsiteY0" fmla="*/ 104238 h 176831"/>
                    <a:gd name="connsiteX1" fmla="*/ 34144 w 322807"/>
                    <a:gd name="connsiteY1" fmla="*/ 166712 h 176831"/>
                    <a:gd name="connsiteX2" fmla="*/ 151815 w 322807"/>
                    <a:gd name="connsiteY2" fmla="*/ 158164 h 176831"/>
                    <a:gd name="connsiteX3" fmla="*/ 248921 w 322807"/>
                    <a:gd name="connsiteY3" fmla="*/ 120796 h 176831"/>
                    <a:gd name="connsiteX4" fmla="*/ 319357 w 322807"/>
                    <a:gd name="connsiteY4" fmla="*/ 67603 h 176831"/>
                    <a:gd name="connsiteX5" fmla="*/ 301040 w 322807"/>
                    <a:gd name="connsiteY5" fmla="*/ 0 h 176831"/>
                    <a:gd name="connsiteX6" fmla="*/ 220346 w 322807"/>
                    <a:gd name="connsiteY6" fmla="*/ 22323 h 176831"/>
                    <a:gd name="connsiteX7" fmla="*/ 50 w 322807"/>
                    <a:gd name="connsiteY7" fmla="*/ 104238 h 176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22807" h="176831">
                      <a:moveTo>
                        <a:pt x="50" y="104238"/>
                      </a:moveTo>
                      <a:cubicBezTo>
                        <a:pt x="-927" y="129149"/>
                        <a:pt x="12506" y="154207"/>
                        <a:pt x="34144" y="166712"/>
                      </a:cubicBezTo>
                      <a:cubicBezTo>
                        <a:pt x="69461" y="187081"/>
                        <a:pt x="113813" y="172769"/>
                        <a:pt x="151815" y="158164"/>
                      </a:cubicBezTo>
                      <a:cubicBezTo>
                        <a:pt x="184200" y="145708"/>
                        <a:pt x="216536" y="133252"/>
                        <a:pt x="248921" y="120796"/>
                      </a:cubicBezTo>
                      <a:cubicBezTo>
                        <a:pt x="277252" y="109904"/>
                        <a:pt x="308660" y="96032"/>
                        <a:pt x="319357" y="67603"/>
                      </a:cubicBezTo>
                      <a:cubicBezTo>
                        <a:pt x="328394" y="43668"/>
                        <a:pt x="318771" y="19099"/>
                        <a:pt x="301040" y="0"/>
                      </a:cubicBezTo>
                      <a:cubicBezTo>
                        <a:pt x="270560" y="8450"/>
                        <a:pt x="243060" y="16070"/>
                        <a:pt x="220346" y="22323"/>
                      </a:cubicBezTo>
                      <a:cubicBezTo>
                        <a:pt x="145416" y="42936"/>
                        <a:pt x="69900" y="69166"/>
                        <a:pt x="50" y="104238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4" name="任意多边形: 形状 93" descr="c82255b9-8b35-4aa2-98de-5d46e41b253e"/>
                <p:cNvSpPr/>
                <p:nvPr/>
              </p:nvSpPr>
              <p:spPr>
                <a:xfrm>
                  <a:off x="8767737" y="4619815"/>
                  <a:ext cx="479013" cy="586915"/>
                </a:xfrm>
                <a:custGeom>
                  <a:avLst/>
                  <a:gdLst>
                    <a:gd name="connsiteX0" fmla="*/ 106387 w 479013"/>
                    <a:gd name="connsiteY0" fmla="*/ 81969 h 586915"/>
                    <a:gd name="connsiteX1" fmla="*/ 0 w 479013"/>
                    <a:gd name="connsiteY1" fmla="*/ 435908 h 586915"/>
                    <a:gd name="connsiteX2" fmla="*/ 55001 w 479013"/>
                    <a:gd name="connsiteY2" fmla="*/ 511522 h 586915"/>
                    <a:gd name="connsiteX3" fmla="*/ 346905 w 479013"/>
                    <a:gd name="connsiteY3" fmla="*/ 567548 h 586915"/>
                    <a:gd name="connsiteX4" fmla="*/ 465651 w 479013"/>
                    <a:gd name="connsiteY4" fmla="*/ 457009 h 586915"/>
                    <a:gd name="connsiteX5" fmla="*/ 447822 w 479013"/>
                    <a:gd name="connsiteY5" fmla="*/ 299871 h 586915"/>
                    <a:gd name="connsiteX6" fmla="*/ 387887 w 479013"/>
                    <a:gd name="connsiteY6" fmla="*/ 232268 h 586915"/>
                    <a:gd name="connsiteX7" fmla="*/ 372794 w 479013"/>
                    <a:gd name="connsiteY7" fmla="*/ 135748 h 586915"/>
                    <a:gd name="connsiteX8" fmla="*/ 177312 w 479013"/>
                    <a:gd name="connsiteY8" fmla="*/ 200 h 586915"/>
                    <a:gd name="connsiteX9" fmla="*/ 106387 w 479013"/>
                    <a:gd name="connsiteY9" fmla="*/ 81969 h 586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79013" h="586915">
                      <a:moveTo>
                        <a:pt x="106387" y="81969"/>
                      </a:moveTo>
                      <a:cubicBezTo>
                        <a:pt x="35170" y="185327"/>
                        <a:pt x="9476" y="309103"/>
                        <a:pt x="0" y="435908"/>
                      </a:cubicBezTo>
                      <a:cubicBezTo>
                        <a:pt x="14996" y="464630"/>
                        <a:pt x="32873" y="490127"/>
                        <a:pt x="55001" y="511522"/>
                      </a:cubicBezTo>
                      <a:cubicBezTo>
                        <a:pt x="130371" y="584400"/>
                        <a:pt x="249946" y="607358"/>
                        <a:pt x="346905" y="567548"/>
                      </a:cubicBezTo>
                      <a:cubicBezTo>
                        <a:pt x="398194" y="546496"/>
                        <a:pt x="443670" y="507956"/>
                        <a:pt x="465651" y="457009"/>
                      </a:cubicBezTo>
                      <a:cubicBezTo>
                        <a:pt x="487632" y="406112"/>
                        <a:pt x="483040" y="342709"/>
                        <a:pt x="447822" y="299871"/>
                      </a:cubicBezTo>
                      <a:cubicBezTo>
                        <a:pt x="428625" y="276523"/>
                        <a:pt x="401271" y="259427"/>
                        <a:pt x="387887" y="232268"/>
                      </a:cubicBezTo>
                      <a:cubicBezTo>
                        <a:pt x="373429" y="202863"/>
                        <a:pt x="378411" y="167987"/>
                        <a:pt x="372794" y="135748"/>
                      </a:cubicBezTo>
                      <a:cubicBezTo>
                        <a:pt x="357847" y="49877"/>
                        <a:pt x="264941" y="-3707"/>
                        <a:pt x="177312" y="200"/>
                      </a:cubicBezTo>
                      <a:cubicBezTo>
                        <a:pt x="151081" y="24819"/>
                        <a:pt x="127098" y="51831"/>
                        <a:pt x="106387" y="81969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5" name="任意多边形: 形状 94" descr="27bac25a-4bf2-435b-b7ad-0afb9d67f2a8"/>
                <p:cNvSpPr/>
                <p:nvPr/>
              </p:nvSpPr>
              <p:spPr>
                <a:xfrm>
                  <a:off x="9379791" y="4507919"/>
                  <a:ext cx="438844" cy="416848"/>
                </a:xfrm>
                <a:custGeom>
                  <a:avLst/>
                  <a:gdLst>
                    <a:gd name="connsiteX0" fmla="*/ 5166 w 438844"/>
                    <a:gd name="connsiteY0" fmla="*/ 190250 h 416848"/>
                    <a:gd name="connsiteX1" fmla="*/ 76628 w 438844"/>
                    <a:gd name="connsiteY1" fmla="*/ 18068 h 416848"/>
                    <a:gd name="connsiteX2" fmla="*/ 260730 w 438844"/>
                    <a:gd name="connsiteY2" fmla="*/ 47424 h 416848"/>
                    <a:gd name="connsiteX3" fmla="*/ 323497 w 438844"/>
                    <a:gd name="connsiteY3" fmla="*/ 131830 h 416848"/>
                    <a:gd name="connsiteX4" fmla="*/ 428077 w 438844"/>
                    <a:gd name="connsiteY4" fmla="*/ 222928 h 416848"/>
                    <a:gd name="connsiteX5" fmla="*/ 371610 w 438844"/>
                    <a:gd name="connsiteY5" fmla="*/ 381532 h 416848"/>
                    <a:gd name="connsiteX6" fmla="*/ 115119 w 438844"/>
                    <a:gd name="connsiteY6" fmla="*/ 368490 h 416848"/>
                    <a:gd name="connsiteX7" fmla="*/ 5166 w 438844"/>
                    <a:gd name="connsiteY7" fmla="*/ 190250 h 416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38844" h="416847">
                      <a:moveTo>
                        <a:pt x="5166" y="190250"/>
                      </a:moveTo>
                      <a:cubicBezTo>
                        <a:pt x="-13004" y="125724"/>
                        <a:pt x="18159" y="50746"/>
                        <a:pt x="76628" y="18068"/>
                      </a:cubicBezTo>
                      <a:cubicBezTo>
                        <a:pt x="135146" y="-14611"/>
                        <a:pt x="215302" y="-1862"/>
                        <a:pt x="260730" y="47424"/>
                      </a:cubicBezTo>
                      <a:cubicBezTo>
                        <a:pt x="284567" y="73264"/>
                        <a:pt x="298829" y="106821"/>
                        <a:pt x="323497" y="131830"/>
                      </a:cubicBezTo>
                      <a:cubicBezTo>
                        <a:pt x="356175" y="165045"/>
                        <a:pt x="405754" y="181995"/>
                        <a:pt x="428077" y="222928"/>
                      </a:cubicBezTo>
                      <a:cubicBezTo>
                        <a:pt x="457530" y="277001"/>
                        <a:pt x="422557" y="346900"/>
                        <a:pt x="371610" y="381532"/>
                      </a:cubicBezTo>
                      <a:cubicBezTo>
                        <a:pt x="295606" y="433211"/>
                        <a:pt x="185458" y="427594"/>
                        <a:pt x="115119" y="368490"/>
                      </a:cubicBezTo>
                      <a:cubicBezTo>
                        <a:pt x="44732" y="309337"/>
                        <a:pt x="20211" y="201827"/>
                        <a:pt x="5166" y="190250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9" name="组合 28" descr="9cf8fe2d-3799-4b9b-9da7-37d1fa71b8a4"/>
            <p:cNvGrpSpPr/>
            <p:nvPr/>
          </p:nvGrpSpPr>
          <p:grpSpPr>
            <a:xfrm>
              <a:off x="6142139" y="4255037"/>
              <a:ext cx="4805695" cy="2616448"/>
              <a:chOff x="5328801" y="4255037"/>
              <a:chExt cx="4805695" cy="2616448"/>
            </a:xfrm>
          </p:grpSpPr>
          <p:sp>
            <p:nvSpPr>
              <p:cNvPr id="36" name="任意多边形: 形状 35" descr="9e0e2a2b-8c95-4597-b5ab-1aeb18da6c33"/>
              <p:cNvSpPr/>
              <p:nvPr/>
            </p:nvSpPr>
            <p:spPr>
              <a:xfrm>
                <a:off x="8227617" y="5342301"/>
                <a:ext cx="755230" cy="982130"/>
              </a:xfrm>
              <a:custGeom>
                <a:avLst/>
                <a:gdLst>
                  <a:gd name="connsiteX0" fmla="*/ 178943 w 620617"/>
                  <a:gd name="connsiteY0" fmla="*/ 807075 h 807074"/>
                  <a:gd name="connsiteX1" fmla="*/ 166682 w 620617"/>
                  <a:gd name="connsiteY1" fmla="*/ 802630 h 807074"/>
                  <a:gd name="connsiteX2" fmla="*/ 899 w 620617"/>
                  <a:gd name="connsiteY2" fmla="*/ 564945 h 807074"/>
                  <a:gd name="connsiteX3" fmla="*/ 143187 w 620617"/>
                  <a:gd name="connsiteY3" fmla="*/ 315683 h 807074"/>
                  <a:gd name="connsiteX4" fmla="*/ 307506 w 620617"/>
                  <a:gd name="connsiteY4" fmla="*/ 234354 h 807074"/>
                  <a:gd name="connsiteX5" fmla="*/ 398897 w 620617"/>
                  <a:gd name="connsiteY5" fmla="*/ 194153 h 807074"/>
                  <a:gd name="connsiteX6" fmla="*/ 583193 w 620617"/>
                  <a:gd name="connsiteY6" fmla="*/ 13374 h 807074"/>
                  <a:gd name="connsiteX7" fmla="*/ 607226 w 620617"/>
                  <a:gd name="connsiteY7" fmla="*/ 869 h 807074"/>
                  <a:gd name="connsiteX8" fmla="*/ 619730 w 620617"/>
                  <a:gd name="connsiteY8" fmla="*/ 24901 h 807074"/>
                  <a:gd name="connsiteX9" fmla="*/ 415749 w 620617"/>
                  <a:gd name="connsiteY9" fmla="*/ 228541 h 807074"/>
                  <a:gd name="connsiteX10" fmla="*/ 322209 w 620617"/>
                  <a:gd name="connsiteY10" fmla="*/ 269718 h 807074"/>
                  <a:gd name="connsiteX11" fmla="*/ 164435 w 620617"/>
                  <a:gd name="connsiteY11" fmla="*/ 347531 h 807074"/>
                  <a:gd name="connsiteX12" fmla="*/ 38998 w 620617"/>
                  <a:gd name="connsiteY12" fmla="*/ 561330 h 807074"/>
                  <a:gd name="connsiteX13" fmla="*/ 191203 w 620617"/>
                  <a:gd name="connsiteY13" fmla="*/ 773273 h 807074"/>
                  <a:gd name="connsiteX14" fmla="*/ 193596 w 620617"/>
                  <a:gd name="connsiteY14" fmla="*/ 800236 h 807074"/>
                  <a:gd name="connsiteX15" fmla="*/ 178943 w 620617"/>
                  <a:gd name="connsiteY15" fmla="*/ 807075 h 807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20617" h="807074">
                    <a:moveTo>
                      <a:pt x="178943" y="807075"/>
                    </a:moveTo>
                    <a:cubicBezTo>
                      <a:pt x="174595" y="807075"/>
                      <a:pt x="170248" y="805610"/>
                      <a:pt x="166682" y="802630"/>
                    </a:cubicBezTo>
                    <a:cubicBezTo>
                      <a:pt x="87942" y="736785"/>
                      <a:pt x="10326" y="664151"/>
                      <a:pt x="899" y="564945"/>
                    </a:cubicBezTo>
                    <a:cubicBezTo>
                      <a:pt x="-9213" y="457923"/>
                      <a:pt x="67769" y="366043"/>
                      <a:pt x="143187" y="315683"/>
                    </a:cubicBezTo>
                    <a:cubicBezTo>
                      <a:pt x="194671" y="281344"/>
                      <a:pt x="252065" y="257458"/>
                      <a:pt x="307506" y="234354"/>
                    </a:cubicBezTo>
                    <a:cubicBezTo>
                      <a:pt x="337839" y="221703"/>
                      <a:pt x="369247" y="208661"/>
                      <a:pt x="398897" y="194153"/>
                    </a:cubicBezTo>
                    <a:cubicBezTo>
                      <a:pt x="498738" y="145356"/>
                      <a:pt x="560724" y="84543"/>
                      <a:pt x="583193" y="13374"/>
                    </a:cubicBezTo>
                    <a:cubicBezTo>
                      <a:pt x="586369" y="3311"/>
                      <a:pt x="597114" y="-2257"/>
                      <a:pt x="607226" y="869"/>
                    </a:cubicBezTo>
                    <a:cubicBezTo>
                      <a:pt x="617288" y="4044"/>
                      <a:pt x="622905" y="14790"/>
                      <a:pt x="619730" y="24901"/>
                    </a:cubicBezTo>
                    <a:cubicBezTo>
                      <a:pt x="593988" y="106426"/>
                      <a:pt x="525360" y="174908"/>
                      <a:pt x="415749" y="228541"/>
                    </a:cubicBezTo>
                    <a:cubicBezTo>
                      <a:pt x="385025" y="243586"/>
                      <a:pt x="353128" y="256872"/>
                      <a:pt x="322209" y="269718"/>
                    </a:cubicBezTo>
                    <a:cubicBezTo>
                      <a:pt x="268429" y="292090"/>
                      <a:pt x="212842" y="315243"/>
                      <a:pt x="164435" y="347531"/>
                    </a:cubicBezTo>
                    <a:cubicBezTo>
                      <a:pt x="98200" y="391736"/>
                      <a:pt x="30450" y="471062"/>
                      <a:pt x="38998" y="561330"/>
                    </a:cubicBezTo>
                    <a:cubicBezTo>
                      <a:pt x="47058" y="646078"/>
                      <a:pt x="118618" y="712509"/>
                      <a:pt x="191203" y="773273"/>
                    </a:cubicBezTo>
                    <a:cubicBezTo>
                      <a:pt x="199312" y="780063"/>
                      <a:pt x="200386" y="792128"/>
                      <a:pt x="193596" y="800236"/>
                    </a:cubicBezTo>
                    <a:cubicBezTo>
                      <a:pt x="189884" y="804730"/>
                      <a:pt x="184413" y="807075"/>
                      <a:pt x="178943" y="807075"/>
                    </a:cubicBezTo>
                    <a:close/>
                  </a:path>
                </a:pathLst>
              </a:custGeom>
              <a:solidFill>
                <a:srgbClr val="FFB31A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 descr="0d08c8c6-6304-4824-906a-18e47d125f13"/>
              <p:cNvSpPr/>
              <p:nvPr/>
            </p:nvSpPr>
            <p:spPr>
              <a:xfrm>
                <a:off x="8226169" y="6082863"/>
                <a:ext cx="332217" cy="500612"/>
              </a:xfrm>
              <a:custGeom>
                <a:avLst/>
                <a:gdLst>
                  <a:gd name="connsiteX0" fmla="*/ 23434 w 273002"/>
                  <a:gd name="connsiteY0" fmla="*/ 0 h 411382"/>
                  <a:gd name="connsiteX1" fmla="*/ 75455 w 273002"/>
                  <a:gd name="connsiteY1" fmla="*/ 260546 h 411382"/>
                  <a:gd name="connsiteX2" fmla="*/ 167139 w 273002"/>
                  <a:gd name="connsiteY2" fmla="*/ 320724 h 411382"/>
                  <a:gd name="connsiteX3" fmla="*/ 221408 w 273002"/>
                  <a:gd name="connsiteY3" fmla="*/ 411382 h 411382"/>
                  <a:gd name="connsiteX4" fmla="*/ 249836 w 273002"/>
                  <a:gd name="connsiteY4" fmla="*/ 152351 h 411382"/>
                  <a:gd name="connsiteX5" fmla="*/ 23434 w 273002"/>
                  <a:gd name="connsiteY5" fmla="*/ 0 h 411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3002" h="411382">
                    <a:moveTo>
                      <a:pt x="23434" y="0"/>
                    </a:moveTo>
                    <a:cubicBezTo>
                      <a:pt x="-22237" y="84504"/>
                      <a:pt x="818" y="200074"/>
                      <a:pt x="75455" y="260546"/>
                    </a:cubicBezTo>
                    <a:cubicBezTo>
                      <a:pt x="103884" y="283601"/>
                      <a:pt x="137880" y="298743"/>
                      <a:pt x="167139" y="320724"/>
                    </a:cubicBezTo>
                    <a:cubicBezTo>
                      <a:pt x="196399" y="342656"/>
                      <a:pt x="221945" y="374796"/>
                      <a:pt x="221408" y="411382"/>
                    </a:cubicBezTo>
                    <a:cubicBezTo>
                      <a:pt x="277678" y="339286"/>
                      <a:pt x="289108" y="234950"/>
                      <a:pt x="249836" y="152351"/>
                    </a:cubicBezTo>
                    <a:cubicBezTo>
                      <a:pt x="210563" y="69704"/>
                      <a:pt x="122396" y="12749"/>
                      <a:pt x="23434" y="0"/>
                    </a:cubicBezTo>
                    <a:close/>
                  </a:path>
                </a:pathLst>
              </a:custGeom>
              <a:solidFill>
                <a:srgbClr val="F9893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 descr="29336d18-a442-4b87-b26e-cb77d1c9de15"/>
              <p:cNvSpPr/>
              <p:nvPr/>
            </p:nvSpPr>
            <p:spPr>
              <a:xfrm>
                <a:off x="10115189" y="6476184"/>
                <a:ext cx="6716" cy="5943"/>
              </a:xfrm>
              <a:custGeom>
                <a:avLst/>
                <a:gdLst>
                  <a:gd name="connsiteX0" fmla="*/ 5520 w 5519"/>
                  <a:gd name="connsiteY0" fmla="*/ 0 h 4884"/>
                  <a:gd name="connsiteX1" fmla="*/ 0 w 5519"/>
                  <a:gd name="connsiteY1" fmla="*/ 0 h 4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19" h="4884">
                    <a:moveTo>
                      <a:pt x="5520" y="0"/>
                    </a:moveTo>
                    <a:cubicBezTo>
                      <a:pt x="3663" y="0"/>
                      <a:pt x="1856" y="0"/>
                      <a:pt x="0" y="0"/>
                    </a:cubicBezTo>
                  </a:path>
                </a:pathLst>
              </a:custGeom>
              <a:noFill/>
              <a:ln w="1275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 descr="a64acbd0-7d31-4848-a1c9-475d4212c9fb"/>
              <p:cNvSpPr/>
              <p:nvPr/>
            </p:nvSpPr>
            <p:spPr>
              <a:xfrm>
                <a:off x="5328801" y="6072746"/>
                <a:ext cx="2490770" cy="785254"/>
              </a:xfrm>
              <a:custGeom>
                <a:avLst/>
                <a:gdLst>
                  <a:gd name="connsiteX0" fmla="*/ 735137 w 2490770"/>
                  <a:gd name="connsiteY0" fmla="*/ 1280 h 785254"/>
                  <a:gd name="connsiteX1" fmla="*/ 1469752 w 2490770"/>
                  <a:gd name="connsiteY1" fmla="*/ 80502 h 785254"/>
                  <a:gd name="connsiteX2" fmla="*/ 2489491 w 2490770"/>
                  <a:gd name="connsiteY2" fmla="*/ 782610 h 785254"/>
                  <a:gd name="connsiteX3" fmla="*/ 2490770 w 2490770"/>
                  <a:gd name="connsiteY3" fmla="*/ 785254 h 785254"/>
                  <a:gd name="connsiteX4" fmla="*/ 624384 w 2490770"/>
                  <a:gd name="connsiteY4" fmla="*/ 785254 h 785254"/>
                  <a:gd name="connsiteX5" fmla="*/ 480755 w 2490770"/>
                  <a:gd name="connsiteY5" fmla="*/ 674567 h 785254"/>
                  <a:gd name="connsiteX6" fmla="*/ 0 w 2490770"/>
                  <a:gd name="connsiteY6" fmla="*/ 108503 h 785254"/>
                  <a:gd name="connsiteX7" fmla="*/ 735137 w 2490770"/>
                  <a:gd name="connsiteY7" fmla="*/ 1280 h 78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90770" h="785254">
                    <a:moveTo>
                      <a:pt x="735137" y="1280"/>
                    </a:moveTo>
                    <a:cubicBezTo>
                      <a:pt x="982714" y="-6039"/>
                      <a:pt x="1230204" y="17716"/>
                      <a:pt x="1469752" y="80502"/>
                    </a:cubicBezTo>
                    <a:cubicBezTo>
                      <a:pt x="1889010" y="190377"/>
                      <a:pt x="2281860" y="427196"/>
                      <a:pt x="2489491" y="782610"/>
                    </a:cubicBezTo>
                    <a:lnTo>
                      <a:pt x="2490770" y="785254"/>
                    </a:lnTo>
                    <a:lnTo>
                      <a:pt x="624384" y="785254"/>
                    </a:lnTo>
                    <a:lnTo>
                      <a:pt x="480755" y="674567"/>
                    </a:lnTo>
                    <a:cubicBezTo>
                      <a:pt x="290724" y="514610"/>
                      <a:pt x="127484" y="321731"/>
                      <a:pt x="0" y="108503"/>
                    </a:cubicBezTo>
                    <a:cubicBezTo>
                      <a:pt x="239896" y="46993"/>
                      <a:pt x="487560" y="8600"/>
                      <a:pt x="735137" y="128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 descr="08503126-daa4-4b18-9a0c-078ab0770a62"/>
              <p:cNvSpPr/>
              <p:nvPr/>
            </p:nvSpPr>
            <p:spPr>
              <a:xfrm>
                <a:off x="5328801" y="6172668"/>
                <a:ext cx="1311960" cy="685332"/>
              </a:xfrm>
              <a:custGeom>
                <a:avLst/>
                <a:gdLst>
                  <a:gd name="connsiteX0" fmla="*/ 34263 w 1311960"/>
                  <a:gd name="connsiteY0" fmla="*/ 0 h 685332"/>
                  <a:gd name="connsiteX1" fmla="*/ 1263945 w 1311960"/>
                  <a:gd name="connsiteY1" fmla="*/ 668381 h 685332"/>
                  <a:gd name="connsiteX2" fmla="*/ 1311960 w 1311960"/>
                  <a:gd name="connsiteY2" fmla="*/ 685332 h 685332"/>
                  <a:gd name="connsiteX3" fmla="*/ 1232240 w 1311960"/>
                  <a:gd name="connsiteY3" fmla="*/ 685332 h 685332"/>
                  <a:gd name="connsiteX4" fmla="*/ 1088016 w 1311960"/>
                  <a:gd name="connsiteY4" fmla="*/ 627094 h 685332"/>
                  <a:gd name="connsiteX5" fmla="*/ 1913 w 1311960"/>
                  <a:gd name="connsiteY5" fmla="*/ 11769 h 685332"/>
                  <a:gd name="connsiteX6" fmla="*/ 0 w 1311960"/>
                  <a:gd name="connsiteY6" fmla="*/ 8580 h 685332"/>
                  <a:gd name="connsiteX7" fmla="*/ 34263 w 1311960"/>
                  <a:gd name="connsiteY7" fmla="*/ 0 h 68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11960" h="685332">
                    <a:moveTo>
                      <a:pt x="34263" y="0"/>
                    </a:moveTo>
                    <a:cubicBezTo>
                      <a:pt x="422455" y="255027"/>
                      <a:pt x="825373" y="503155"/>
                      <a:pt x="1263945" y="668381"/>
                    </a:cubicBezTo>
                    <a:lnTo>
                      <a:pt x="1311960" y="685332"/>
                    </a:lnTo>
                    <a:lnTo>
                      <a:pt x="1232240" y="685332"/>
                    </a:lnTo>
                    <a:lnTo>
                      <a:pt x="1088016" y="627094"/>
                    </a:lnTo>
                    <a:cubicBezTo>
                      <a:pt x="704300" y="461959"/>
                      <a:pt x="347315" y="239127"/>
                      <a:pt x="1913" y="11769"/>
                    </a:cubicBezTo>
                    <a:cubicBezTo>
                      <a:pt x="1276" y="10668"/>
                      <a:pt x="638" y="9625"/>
                      <a:pt x="0" y="8580"/>
                    </a:cubicBezTo>
                    <a:cubicBezTo>
                      <a:pt x="11363" y="5624"/>
                      <a:pt x="22843" y="2840"/>
                      <a:pt x="34263" y="0"/>
                    </a:cubicBezTo>
                    <a:close/>
                  </a:path>
                </a:pathLst>
              </a:custGeom>
              <a:solidFill>
                <a:srgbClr val="42A06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 descr="20104e79-4e46-4b8d-a2c2-b213ea55209f"/>
              <p:cNvSpPr/>
              <p:nvPr/>
            </p:nvSpPr>
            <p:spPr>
              <a:xfrm>
                <a:off x="5799259" y="6087621"/>
                <a:ext cx="521340" cy="672031"/>
              </a:xfrm>
              <a:custGeom>
                <a:avLst/>
                <a:gdLst>
                  <a:gd name="connsiteX0" fmla="*/ 22518 w 439258"/>
                  <a:gd name="connsiteY0" fmla="*/ 2345 h 566224"/>
                  <a:gd name="connsiteX1" fmla="*/ 380414 w 439258"/>
                  <a:gd name="connsiteY1" fmla="*/ 524657 h 566224"/>
                  <a:gd name="connsiteX2" fmla="*/ 0 w 439258"/>
                  <a:gd name="connsiteY2" fmla="*/ 548347 h 566224"/>
                  <a:gd name="connsiteX3" fmla="*/ 21297 w 439258"/>
                  <a:gd name="connsiteY3" fmla="*/ 566225 h 566224"/>
                  <a:gd name="connsiteX4" fmla="*/ 425059 w 439258"/>
                  <a:gd name="connsiteY4" fmla="*/ 557091 h 566224"/>
                  <a:gd name="connsiteX5" fmla="*/ 438248 w 439258"/>
                  <a:gd name="connsiteY5" fmla="*/ 550545 h 566224"/>
                  <a:gd name="connsiteX6" fmla="*/ 439176 w 439258"/>
                  <a:gd name="connsiteY6" fmla="*/ 544440 h 566224"/>
                  <a:gd name="connsiteX7" fmla="*/ 434389 w 439258"/>
                  <a:gd name="connsiteY7" fmla="*/ 536331 h 566224"/>
                  <a:gd name="connsiteX8" fmla="*/ 45964 w 439258"/>
                  <a:gd name="connsiteY8" fmla="*/ 0 h 566224"/>
                  <a:gd name="connsiteX9" fmla="*/ 22518 w 439258"/>
                  <a:gd name="connsiteY9" fmla="*/ 2345 h 566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39258" h="566224">
                    <a:moveTo>
                      <a:pt x="22518" y="2345"/>
                    </a:moveTo>
                    <a:cubicBezTo>
                      <a:pt x="88411" y="204471"/>
                      <a:pt x="213311" y="391600"/>
                      <a:pt x="380414" y="524657"/>
                    </a:cubicBezTo>
                    <a:cubicBezTo>
                      <a:pt x="252388" y="503604"/>
                      <a:pt x="118696" y="512787"/>
                      <a:pt x="0" y="548347"/>
                    </a:cubicBezTo>
                    <a:cubicBezTo>
                      <a:pt x="7034" y="554356"/>
                      <a:pt x="14166" y="560315"/>
                      <a:pt x="21297" y="566225"/>
                    </a:cubicBezTo>
                    <a:cubicBezTo>
                      <a:pt x="148053" y="531007"/>
                      <a:pt x="291319" y="526415"/>
                      <a:pt x="425059" y="557091"/>
                    </a:cubicBezTo>
                    <a:cubicBezTo>
                      <a:pt x="430481" y="558312"/>
                      <a:pt x="435952" y="555577"/>
                      <a:pt x="438248" y="550545"/>
                    </a:cubicBezTo>
                    <a:cubicBezTo>
                      <a:pt x="439127" y="548591"/>
                      <a:pt x="439420" y="546442"/>
                      <a:pt x="439176" y="544440"/>
                    </a:cubicBezTo>
                    <a:cubicBezTo>
                      <a:pt x="438785" y="541265"/>
                      <a:pt x="437124" y="538334"/>
                      <a:pt x="434389" y="536331"/>
                    </a:cubicBezTo>
                    <a:cubicBezTo>
                      <a:pt x="252242" y="406058"/>
                      <a:pt x="116010" y="211553"/>
                      <a:pt x="45964" y="0"/>
                    </a:cubicBezTo>
                    <a:cubicBezTo>
                      <a:pt x="38149" y="733"/>
                      <a:pt x="30333" y="1515"/>
                      <a:pt x="22518" y="2345"/>
                    </a:cubicBezTo>
                    <a:close/>
                  </a:path>
                </a:pathLst>
              </a:custGeom>
              <a:solidFill>
                <a:srgbClr val="42A06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 descr="f16c90b7-6adb-41ca-9c46-48778a846f21"/>
              <p:cNvSpPr/>
              <p:nvPr/>
            </p:nvSpPr>
            <p:spPr>
              <a:xfrm>
                <a:off x="6339749" y="6079158"/>
                <a:ext cx="531242" cy="778843"/>
              </a:xfrm>
              <a:custGeom>
                <a:avLst/>
                <a:gdLst>
                  <a:gd name="connsiteX0" fmla="*/ 0 w 531242"/>
                  <a:gd name="connsiteY0" fmla="*/ 0 h 778843"/>
                  <a:gd name="connsiteX1" fmla="*/ 29682 w 531242"/>
                  <a:gd name="connsiteY1" fmla="*/ 2261 h 778843"/>
                  <a:gd name="connsiteX2" fmla="*/ 435900 w 531242"/>
                  <a:gd name="connsiteY2" fmla="*/ 686417 h 778843"/>
                  <a:gd name="connsiteX3" fmla="*/ 531242 w 531242"/>
                  <a:gd name="connsiteY3" fmla="*/ 778843 h 778843"/>
                  <a:gd name="connsiteX4" fmla="*/ 491836 w 531242"/>
                  <a:gd name="connsiteY4" fmla="*/ 778843 h 778843"/>
                  <a:gd name="connsiteX5" fmla="*/ 391404 w 531242"/>
                  <a:gd name="connsiteY5" fmla="*/ 677764 h 778843"/>
                  <a:gd name="connsiteX6" fmla="*/ 0 w 531242"/>
                  <a:gd name="connsiteY6" fmla="*/ 0 h 778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31242" h="778843">
                    <a:moveTo>
                      <a:pt x="0" y="0"/>
                    </a:moveTo>
                    <a:cubicBezTo>
                      <a:pt x="9913" y="696"/>
                      <a:pt x="19827" y="1508"/>
                      <a:pt x="29682" y="2261"/>
                    </a:cubicBezTo>
                    <a:cubicBezTo>
                      <a:pt x="111338" y="246839"/>
                      <a:pt x="249997" y="481013"/>
                      <a:pt x="435900" y="686417"/>
                    </a:cubicBezTo>
                    <a:lnTo>
                      <a:pt x="531242" y="778843"/>
                    </a:lnTo>
                    <a:lnTo>
                      <a:pt x="491836" y="778843"/>
                    </a:lnTo>
                    <a:lnTo>
                      <a:pt x="391404" y="677764"/>
                    </a:lnTo>
                    <a:cubicBezTo>
                      <a:pt x="212346" y="473023"/>
                      <a:pt x="78829" y="241404"/>
                      <a:pt x="0" y="0"/>
                    </a:cubicBezTo>
                    <a:close/>
                  </a:path>
                </a:pathLst>
              </a:custGeom>
              <a:solidFill>
                <a:srgbClr val="42A06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 descr="24a2fc4e-baaf-4a1a-b214-aa37d0507221"/>
              <p:cNvSpPr/>
              <p:nvPr/>
            </p:nvSpPr>
            <p:spPr>
              <a:xfrm>
                <a:off x="6937574" y="6194815"/>
                <a:ext cx="426844" cy="663185"/>
              </a:xfrm>
              <a:custGeom>
                <a:avLst/>
                <a:gdLst>
                  <a:gd name="connsiteX0" fmla="*/ 0 w 426844"/>
                  <a:gd name="connsiteY0" fmla="*/ 0 h 663185"/>
                  <a:gd name="connsiteX1" fmla="*/ 31422 w 426844"/>
                  <a:gd name="connsiteY1" fmla="*/ 10841 h 663185"/>
                  <a:gd name="connsiteX2" fmla="*/ 343484 w 426844"/>
                  <a:gd name="connsiteY2" fmla="*/ 577473 h 663185"/>
                  <a:gd name="connsiteX3" fmla="*/ 426844 w 426844"/>
                  <a:gd name="connsiteY3" fmla="*/ 663185 h 663185"/>
                  <a:gd name="connsiteX4" fmla="*/ 387100 w 426844"/>
                  <a:gd name="connsiteY4" fmla="*/ 663185 h 663185"/>
                  <a:gd name="connsiteX5" fmla="*/ 218582 w 426844"/>
                  <a:gd name="connsiteY5" fmla="*/ 464428 h 663185"/>
                  <a:gd name="connsiteX6" fmla="*/ 0 w 426844"/>
                  <a:gd name="connsiteY6" fmla="*/ 0 h 663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6844" h="663185">
                    <a:moveTo>
                      <a:pt x="0" y="0"/>
                    </a:moveTo>
                    <a:cubicBezTo>
                      <a:pt x="10551" y="3537"/>
                      <a:pt x="20986" y="7131"/>
                      <a:pt x="31422" y="10841"/>
                    </a:cubicBezTo>
                    <a:cubicBezTo>
                      <a:pt x="88417" y="216141"/>
                      <a:pt x="195754" y="411340"/>
                      <a:pt x="343484" y="577473"/>
                    </a:cubicBezTo>
                    <a:lnTo>
                      <a:pt x="426844" y="663185"/>
                    </a:lnTo>
                    <a:lnTo>
                      <a:pt x="387100" y="663185"/>
                    </a:lnTo>
                    <a:lnTo>
                      <a:pt x="218582" y="464428"/>
                    </a:lnTo>
                    <a:cubicBezTo>
                      <a:pt x="117541" y="321711"/>
                      <a:pt x="43074" y="163834"/>
                      <a:pt x="0" y="0"/>
                    </a:cubicBezTo>
                    <a:close/>
                  </a:path>
                </a:pathLst>
              </a:custGeom>
              <a:solidFill>
                <a:srgbClr val="42A06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 descr="50855f12-4e1d-4940-a266-8c666e5b6dd5"/>
              <p:cNvSpPr/>
              <p:nvPr/>
            </p:nvSpPr>
            <p:spPr>
              <a:xfrm>
                <a:off x="6193771" y="5413010"/>
                <a:ext cx="2927505" cy="1444990"/>
              </a:xfrm>
              <a:custGeom>
                <a:avLst/>
                <a:gdLst>
                  <a:gd name="connsiteX0" fmla="*/ 672661 w 2927505"/>
                  <a:gd name="connsiteY0" fmla="*/ 556 h 1444990"/>
                  <a:gd name="connsiteX1" fmla="*/ 1774055 w 2927505"/>
                  <a:gd name="connsiteY1" fmla="*/ 221779 h 1444990"/>
                  <a:gd name="connsiteX2" fmla="*/ 2877802 w 2927505"/>
                  <a:gd name="connsiteY2" fmla="*/ 1316072 h 1444990"/>
                  <a:gd name="connsiteX3" fmla="*/ 2927505 w 2927505"/>
                  <a:gd name="connsiteY3" fmla="*/ 1444990 h 1444990"/>
                  <a:gd name="connsiteX4" fmla="*/ 1436600 w 2927505"/>
                  <a:gd name="connsiteY4" fmla="*/ 1444990 h 1444990"/>
                  <a:gd name="connsiteX5" fmla="*/ 1268872 w 2927505"/>
                  <a:gd name="connsiteY5" fmla="*/ 1360964 h 1444990"/>
                  <a:gd name="connsiteX6" fmla="*/ 0 w 2927505"/>
                  <a:gd name="connsiteY6" fmla="*/ 98294 h 1444990"/>
                  <a:gd name="connsiteX7" fmla="*/ 672661 w 2927505"/>
                  <a:gd name="connsiteY7" fmla="*/ 556 h 1444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27505" h="1444990">
                    <a:moveTo>
                      <a:pt x="672661" y="556"/>
                    </a:moveTo>
                    <a:cubicBezTo>
                      <a:pt x="1051114" y="-7105"/>
                      <a:pt x="1430271" y="64344"/>
                      <a:pt x="1774055" y="221779"/>
                    </a:cubicBezTo>
                    <a:cubicBezTo>
                      <a:pt x="2255354" y="442189"/>
                      <a:pt x="2660307" y="835304"/>
                      <a:pt x="2877802" y="1316072"/>
                    </a:cubicBezTo>
                    <a:lnTo>
                      <a:pt x="2927505" y="1444990"/>
                    </a:lnTo>
                    <a:lnTo>
                      <a:pt x="1436600" y="1444990"/>
                    </a:lnTo>
                    <a:lnTo>
                      <a:pt x="1268872" y="1360964"/>
                    </a:lnTo>
                    <a:cubicBezTo>
                      <a:pt x="741774" y="1067790"/>
                      <a:pt x="318276" y="610667"/>
                      <a:pt x="0" y="98294"/>
                    </a:cubicBezTo>
                    <a:cubicBezTo>
                      <a:pt x="218771" y="38227"/>
                      <a:pt x="445589" y="5152"/>
                      <a:pt x="672661" y="55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 descr="f5f85656-91f4-4086-867f-9dbd85bc2971"/>
              <p:cNvSpPr/>
              <p:nvPr/>
            </p:nvSpPr>
            <p:spPr>
              <a:xfrm>
                <a:off x="6193712" y="5510202"/>
                <a:ext cx="2930540" cy="1347798"/>
              </a:xfrm>
              <a:custGeom>
                <a:avLst/>
                <a:gdLst>
                  <a:gd name="connsiteX0" fmla="*/ 4348 w 2930540"/>
                  <a:gd name="connsiteY0" fmla="*/ 0 h 1347798"/>
                  <a:gd name="connsiteX1" fmla="*/ 1680312 w 2930540"/>
                  <a:gd name="connsiteY1" fmla="*/ 454689 h 1347798"/>
                  <a:gd name="connsiteX2" fmla="*/ 2930168 w 2930540"/>
                  <a:gd name="connsiteY2" fmla="*/ 1346731 h 1347798"/>
                  <a:gd name="connsiteX3" fmla="*/ 2930540 w 2930540"/>
                  <a:gd name="connsiteY3" fmla="*/ 1347798 h 1347798"/>
                  <a:gd name="connsiteX4" fmla="*/ 2883902 w 2930540"/>
                  <a:gd name="connsiteY4" fmla="*/ 1347798 h 1347798"/>
                  <a:gd name="connsiteX5" fmla="*/ 2809691 w 2930540"/>
                  <a:gd name="connsiteY5" fmla="*/ 1260474 h 1347798"/>
                  <a:gd name="connsiteX6" fmla="*/ 1667094 w 2930540"/>
                  <a:gd name="connsiteY6" fmla="*/ 485531 h 1347798"/>
                  <a:gd name="connsiteX7" fmla="*/ 22958 w 2930540"/>
                  <a:gd name="connsiteY7" fmla="*/ 37567 h 1347798"/>
                  <a:gd name="connsiteX8" fmla="*/ 0 w 2930540"/>
                  <a:gd name="connsiteY8" fmla="*/ 1160 h 1347798"/>
                  <a:gd name="connsiteX9" fmla="*/ 4348 w 2930540"/>
                  <a:gd name="connsiteY9" fmla="*/ 0 h 1347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30540" h="1347798">
                    <a:moveTo>
                      <a:pt x="4348" y="0"/>
                    </a:moveTo>
                    <a:cubicBezTo>
                      <a:pt x="570346" y="104005"/>
                      <a:pt x="1144634" y="225924"/>
                      <a:pt x="1680312" y="454689"/>
                    </a:cubicBezTo>
                    <a:cubicBezTo>
                      <a:pt x="2066939" y="619798"/>
                      <a:pt x="2559252" y="899463"/>
                      <a:pt x="2930168" y="1346731"/>
                    </a:cubicBezTo>
                    <a:lnTo>
                      <a:pt x="2930540" y="1347798"/>
                    </a:lnTo>
                    <a:lnTo>
                      <a:pt x="2883902" y="1347798"/>
                    </a:lnTo>
                    <a:lnTo>
                      <a:pt x="2809691" y="1260474"/>
                    </a:lnTo>
                    <a:cubicBezTo>
                      <a:pt x="2456603" y="880346"/>
                      <a:pt x="2017973" y="635379"/>
                      <a:pt x="1667094" y="485531"/>
                    </a:cubicBezTo>
                    <a:cubicBezTo>
                      <a:pt x="1142489" y="261462"/>
                      <a:pt x="579100" y="140239"/>
                      <a:pt x="22958" y="37567"/>
                    </a:cubicBezTo>
                    <a:cubicBezTo>
                      <a:pt x="15248" y="25451"/>
                      <a:pt x="7595" y="13335"/>
                      <a:pt x="0" y="1160"/>
                    </a:cubicBezTo>
                    <a:cubicBezTo>
                      <a:pt x="1449" y="754"/>
                      <a:pt x="2899" y="406"/>
                      <a:pt x="4348" y="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 descr="4aab1c2f-e7f9-4d5b-91d7-8c2ba8d2ef9c"/>
              <p:cNvSpPr/>
              <p:nvPr/>
            </p:nvSpPr>
            <p:spPr>
              <a:xfrm>
                <a:off x="6554483" y="5417677"/>
                <a:ext cx="982864" cy="618290"/>
              </a:xfrm>
              <a:custGeom>
                <a:avLst/>
                <a:gdLst>
                  <a:gd name="connsiteX0" fmla="*/ 0 w 828118"/>
                  <a:gd name="connsiteY0" fmla="*/ 499061 h 520944"/>
                  <a:gd name="connsiteX1" fmla="*/ 754673 w 828118"/>
                  <a:gd name="connsiteY1" fmla="*/ 341288 h 520944"/>
                  <a:gd name="connsiteX2" fmla="*/ 440104 w 828118"/>
                  <a:gd name="connsiteY2" fmla="*/ 0 h 520944"/>
                  <a:gd name="connsiteX3" fmla="*/ 473857 w 828118"/>
                  <a:gd name="connsiteY3" fmla="*/ 2247 h 520944"/>
                  <a:gd name="connsiteX4" fmla="*/ 821202 w 828118"/>
                  <a:gd name="connsiteY4" fmla="*/ 350373 h 520944"/>
                  <a:gd name="connsiteX5" fmla="*/ 827307 w 828118"/>
                  <a:gd name="connsiteY5" fmla="*/ 367225 h 520944"/>
                  <a:gd name="connsiteX6" fmla="*/ 822960 w 828118"/>
                  <a:gd name="connsiteY6" fmla="*/ 373429 h 520944"/>
                  <a:gd name="connsiteX7" fmla="*/ 811970 w 828118"/>
                  <a:gd name="connsiteY7" fmla="*/ 376506 h 520944"/>
                  <a:gd name="connsiteX8" fmla="*/ 18659 w 828118"/>
                  <a:gd name="connsiteY8" fmla="*/ 520944 h 520944"/>
                  <a:gd name="connsiteX9" fmla="*/ 0 w 828118"/>
                  <a:gd name="connsiteY9" fmla="*/ 499061 h 520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118" h="520944">
                    <a:moveTo>
                      <a:pt x="0" y="499061"/>
                    </a:moveTo>
                    <a:cubicBezTo>
                      <a:pt x="228160" y="376848"/>
                      <a:pt x="495642" y="317451"/>
                      <a:pt x="754673" y="341288"/>
                    </a:cubicBezTo>
                    <a:cubicBezTo>
                      <a:pt x="624351" y="251948"/>
                      <a:pt x="514545" y="131250"/>
                      <a:pt x="440104" y="0"/>
                    </a:cubicBezTo>
                    <a:cubicBezTo>
                      <a:pt x="451387" y="635"/>
                      <a:pt x="462622" y="1416"/>
                      <a:pt x="473857" y="2247"/>
                    </a:cubicBezTo>
                    <a:cubicBezTo>
                      <a:pt x="555625" y="139993"/>
                      <a:pt x="677740" y="264697"/>
                      <a:pt x="821202" y="350373"/>
                    </a:cubicBezTo>
                    <a:cubicBezTo>
                      <a:pt x="827014" y="353841"/>
                      <a:pt x="829554" y="360875"/>
                      <a:pt x="827307" y="367225"/>
                    </a:cubicBezTo>
                    <a:cubicBezTo>
                      <a:pt x="826428" y="369716"/>
                      <a:pt x="824914" y="371817"/>
                      <a:pt x="822960" y="373429"/>
                    </a:cubicBezTo>
                    <a:cubicBezTo>
                      <a:pt x="819980" y="375871"/>
                      <a:pt x="816024" y="377092"/>
                      <a:pt x="811970" y="376506"/>
                    </a:cubicBezTo>
                    <a:cubicBezTo>
                      <a:pt x="542095" y="337625"/>
                      <a:pt x="258445" y="393895"/>
                      <a:pt x="18659" y="520944"/>
                    </a:cubicBezTo>
                    <a:cubicBezTo>
                      <a:pt x="12407" y="513666"/>
                      <a:pt x="6155" y="506388"/>
                      <a:pt x="0" y="499061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7" name="任意多边形: 形状 46" descr="794c60c2-32db-4962-9bdd-f0fad60f665d"/>
              <p:cNvSpPr/>
              <p:nvPr/>
            </p:nvSpPr>
            <p:spPr>
              <a:xfrm>
                <a:off x="6996765" y="5553799"/>
                <a:ext cx="1320681" cy="921957"/>
              </a:xfrm>
              <a:custGeom>
                <a:avLst/>
                <a:gdLst>
                  <a:gd name="connsiteX0" fmla="*/ 0 w 1112748"/>
                  <a:gd name="connsiteY0" fmla="*/ 757311 h 776800"/>
                  <a:gd name="connsiteX1" fmla="*/ 1053172 w 1112748"/>
                  <a:gd name="connsiteY1" fmla="*/ 525976 h 776800"/>
                  <a:gd name="connsiteX2" fmla="*/ 648433 w 1112748"/>
                  <a:gd name="connsiteY2" fmla="*/ 0 h 776800"/>
                  <a:gd name="connsiteX3" fmla="*/ 685946 w 1112748"/>
                  <a:gd name="connsiteY3" fmla="*/ 13482 h 776800"/>
                  <a:gd name="connsiteX4" fmla="*/ 1106854 w 1112748"/>
                  <a:gd name="connsiteY4" fmla="*/ 530860 h 776800"/>
                  <a:gd name="connsiteX5" fmla="*/ 1111933 w 1112748"/>
                  <a:gd name="connsiteY5" fmla="*/ 547077 h 776800"/>
                  <a:gd name="connsiteX6" fmla="*/ 1107587 w 1112748"/>
                  <a:gd name="connsiteY6" fmla="*/ 553281 h 776800"/>
                  <a:gd name="connsiteX7" fmla="*/ 1097768 w 1112748"/>
                  <a:gd name="connsiteY7" fmla="*/ 556505 h 776800"/>
                  <a:gd name="connsiteX8" fmla="*/ 23641 w 1112748"/>
                  <a:gd name="connsiteY8" fmla="*/ 776801 h 776800"/>
                  <a:gd name="connsiteX9" fmla="*/ 0 w 1112748"/>
                  <a:gd name="connsiteY9" fmla="*/ 757311 h 776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12748" h="776800">
                    <a:moveTo>
                      <a:pt x="0" y="757311"/>
                    </a:moveTo>
                    <a:cubicBezTo>
                      <a:pt x="306314" y="593432"/>
                      <a:pt x="672318" y="511419"/>
                      <a:pt x="1053172" y="525976"/>
                    </a:cubicBezTo>
                    <a:cubicBezTo>
                      <a:pt x="886313" y="395409"/>
                      <a:pt x="741191" y="204470"/>
                      <a:pt x="648433" y="0"/>
                    </a:cubicBezTo>
                    <a:cubicBezTo>
                      <a:pt x="660986" y="4396"/>
                      <a:pt x="673491" y="8841"/>
                      <a:pt x="685946" y="13482"/>
                    </a:cubicBezTo>
                    <a:cubicBezTo>
                      <a:pt x="783981" y="218929"/>
                      <a:pt x="935306" y="408208"/>
                      <a:pt x="1106854" y="530860"/>
                    </a:cubicBezTo>
                    <a:cubicBezTo>
                      <a:pt x="1111982" y="534524"/>
                      <a:pt x="1114034" y="541118"/>
                      <a:pt x="1111933" y="547077"/>
                    </a:cubicBezTo>
                    <a:cubicBezTo>
                      <a:pt x="1111054" y="549568"/>
                      <a:pt x="1109540" y="551669"/>
                      <a:pt x="1107587" y="553281"/>
                    </a:cubicBezTo>
                    <a:cubicBezTo>
                      <a:pt x="1104900" y="555478"/>
                      <a:pt x="1101432" y="556700"/>
                      <a:pt x="1097768" y="556505"/>
                    </a:cubicBezTo>
                    <a:cubicBezTo>
                      <a:pt x="709783" y="533791"/>
                      <a:pt x="335720" y="612482"/>
                      <a:pt x="23641" y="776801"/>
                    </a:cubicBezTo>
                    <a:cubicBezTo>
                      <a:pt x="15777" y="770304"/>
                      <a:pt x="7864" y="763856"/>
                      <a:pt x="0" y="757311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8" name="任意多边形: 形状 47" descr="5878461b-f72e-426b-8cec-ceffe67f20c8"/>
              <p:cNvSpPr/>
              <p:nvPr/>
            </p:nvSpPr>
            <p:spPr>
              <a:xfrm>
                <a:off x="7619867" y="5950803"/>
                <a:ext cx="1300711" cy="920682"/>
              </a:xfrm>
              <a:custGeom>
                <a:avLst/>
                <a:gdLst>
                  <a:gd name="connsiteX0" fmla="*/ 0 w 1095922"/>
                  <a:gd name="connsiteY0" fmla="*/ 761463 h 775726"/>
                  <a:gd name="connsiteX1" fmla="*/ 1036662 w 1095922"/>
                  <a:gd name="connsiteY1" fmla="*/ 564075 h 775726"/>
                  <a:gd name="connsiteX2" fmla="*/ 716720 w 1095922"/>
                  <a:gd name="connsiteY2" fmla="*/ 0 h 775726"/>
                  <a:gd name="connsiteX3" fmla="*/ 755992 w 1095922"/>
                  <a:gd name="connsiteY3" fmla="*/ 33362 h 775726"/>
                  <a:gd name="connsiteX4" fmla="*/ 1091077 w 1095922"/>
                  <a:gd name="connsiteY4" fmla="*/ 575750 h 775726"/>
                  <a:gd name="connsiteX5" fmla="*/ 1094496 w 1095922"/>
                  <a:gd name="connsiteY5" fmla="*/ 592602 h 775726"/>
                  <a:gd name="connsiteX6" fmla="*/ 1090783 w 1095922"/>
                  <a:gd name="connsiteY6" fmla="*/ 597291 h 775726"/>
                  <a:gd name="connsiteX7" fmla="*/ 1079109 w 1095922"/>
                  <a:gd name="connsiteY7" fmla="*/ 600270 h 775726"/>
                  <a:gd name="connsiteX8" fmla="*/ 30968 w 1095922"/>
                  <a:gd name="connsiteY8" fmla="*/ 775726 h 775726"/>
                  <a:gd name="connsiteX9" fmla="*/ 0 w 1095922"/>
                  <a:gd name="connsiteY9" fmla="*/ 761463 h 775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95922" h="775726">
                    <a:moveTo>
                      <a:pt x="0" y="761463"/>
                    </a:moveTo>
                    <a:cubicBezTo>
                      <a:pt x="296349" y="579853"/>
                      <a:pt x="668850" y="504972"/>
                      <a:pt x="1036662" y="564075"/>
                    </a:cubicBezTo>
                    <a:cubicBezTo>
                      <a:pt x="890221" y="421835"/>
                      <a:pt x="776458" y="219124"/>
                      <a:pt x="716720" y="0"/>
                    </a:cubicBezTo>
                    <a:cubicBezTo>
                      <a:pt x="729957" y="10941"/>
                      <a:pt x="743048" y="22079"/>
                      <a:pt x="755992" y="33362"/>
                    </a:cubicBezTo>
                    <a:cubicBezTo>
                      <a:pt x="822032" y="248725"/>
                      <a:pt x="940875" y="444696"/>
                      <a:pt x="1091077" y="575750"/>
                    </a:cubicBezTo>
                    <a:cubicBezTo>
                      <a:pt x="1095912" y="579950"/>
                      <a:pt x="1097280" y="586887"/>
                      <a:pt x="1094496" y="592602"/>
                    </a:cubicBezTo>
                    <a:cubicBezTo>
                      <a:pt x="1093568" y="594458"/>
                      <a:pt x="1092298" y="596070"/>
                      <a:pt x="1090783" y="597291"/>
                    </a:cubicBezTo>
                    <a:cubicBezTo>
                      <a:pt x="1087608" y="599929"/>
                      <a:pt x="1083358" y="601101"/>
                      <a:pt x="1079109" y="600270"/>
                    </a:cubicBezTo>
                    <a:cubicBezTo>
                      <a:pt x="709490" y="529053"/>
                      <a:pt x="331666" y="597095"/>
                      <a:pt x="30968" y="775726"/>
                    </a:cubicBezTo>
                    <a:cubicBezTo>
                      <a:pt x="20613" y="771036"/>
                      <a:pt x="10306" y="766299"/>
                      <a:pt x="0" y="761463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49" name="组合 48" descr="0682d3af-cbaf-495a-841e-8f9601fcf45c"/>
              <p:cNvGrpSpPr/>
              <p:nvPr/>
            </p:nvGrpSpPr>
            <p:grpSpPr>
              <a:xfrm>
                <a:off x="9143564" y="5188135"/>
                <a:ext cx="990932" cy="499815"/>
                <a:chOff x="9012629" y="4701031"/>
                <a:chExt cx="834916" cy="421122"/>
              </a:xfrm>
              <a:solidFill>
                <a:srgbClr val="F87367"/>
              </a:solidFill>
            </p:grpSpPr>
            <p:sp>
              <p:nvSpPr>
                <p:cNvPr id="71" name="任意多边形: 形状 70" descr="3cc8cf72-69c6-41df-9b0c-063efe4c52d0"/>
                <p:cNvSpPr/>
                <p:nvPr/>
              </p:nvSpPr>
              <p:spPr>
                <a:xfrm>
                  <a:off x="9012629" y="4811903"/>
                  <a:ext cx="748814" cy="310251"/>
                </a:xfrm>
                <a:custGeom>
                  <a:avLst/>
                  <a:gdLst>
                    <a:gd name="connsiteX0" fmla="*/ 10964 w 748814"/>
                    <a:gd name="connsiteY0" fmla="*/ 310251 h 310251"/>
                    <a:gd name="connsiteX1" fmla="*/ 17901 w 748814"/>
                    <a:gd name="connsiteY1" fmla="*/ 307760 h 310251"/>
                    <a:gd name="connsiteX2" fmla="*/ 738625 w 748814"/>
                    <a:gd name="connsiteY2" fmla="*/ 21815 h 310251"/>
                    <a:gd name="connsiteX3" fmla="*/ 748786 w 748814"/>
                    <a:gd name="connsiteY3" fmla="*/ 10189 h 310251"/>
                    <a:gd name="connsiteX4" fmla="*/ 737160 w 748814"/>
                    <a:gd name="connsiteY4" fmla="*/ 29 h 310251"/>
                    <a:gd name="connsiteX5" fmla="*/ 3980 w 748814"/>
                    <a:gd name="connsiteY5" fmla="*/ 290908 h 310251"/>
                    <a:gd name="connsiteX6" fmla="*/ 2465 w 748814"/>
                    <a:gd name="connsiteY6" fmla="*/ 306294 h 310251"/>
                    <a:gd name="connsiteX7" fmla="*/ 10964 w 748814"/>
                    <a:gd name="connsiteY7" fmla="*/ 310251 h 310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48814" h="310251">
                      <a:moveTo>
                        <a:pt x="10964" y="310251"/>
                      </a:moveTo>
                      <a:cubicBezTo>
                        <a:pt x="13407" y="310251"/>
                        <a:pt x="15849" y="309420"/>
                        <a:pt x="17901" y="307760"/>
                      </a:cubicBezTo>
                      <a:cubicBezTo>
                        <a:pt x="220661" y="140853"/>
                        <a:pt x="476615" y="39301"/>
                        <a:pt x="738625" y="21815"/>
                      </a:cubicBezTo>
                      <a:cubicBezTo>
                        <a:pt x="744634" y="21424"/>
                        <a:pt x="749225" y="16197"/>
                        <a:pt x="748786" y="10189"/>
                      </a:cubicBezTo>
                      <a:cubicBezTo>
                        <a:pt x="748395" y="4181"/>
                        <a:pt x="743217" y="-410"/>
                        <a:pt x="737160" y="29"/>
                      </a:cubicBezTo>
                      <a:cubicBezTo>
                        <a:pt x="470607" y="17809"/>
                        <a:pt x="210208" y="121119"/>
                        <a:pt x="3980" y="290908"/>
                      </a:cubicBezTo>
                      <a:cubicBezTo>
                        <a:pt x="-661" y="294767"/>
                        <a:pt x="-1345" y="301654"/>
                        <a:pt x="2465" y="306294"/>
                      </a:cubicBezTo>
                      <a:cubicBezTo>
                        <a:pt x="4664" y="308883"/>
                        <a:pt x="7789" y="310251"/>
                        <a:pt x="10964" y="310251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" name="任意多边形: 形状 71" descr="30137a16-467c-4042-a0a9-570d7edb288f"/>
                <p:cNvSpPr/>
                <p:nvPr/>
              </p:nvSpPr>
              <p:spPr>
                <a:xfrm>
                  <a:off x="9483676" y="4755880"/>
                  <a:ext cx="363869" cy="128394"/>
                </a:xfrm>
                <a:custGeom>
                  <a:avLst/>
                  <a:gdLst>
                    <a:gd name="connsiteX0" fmla="*/ 0 w 363869"/>
                    <a:gd name="connsiteY0" fmla="*/ 117403 h 128394"/>
                    <a:gd name="connsiteX1" fmla="*/ 135890 w 363869"/>
                    <a:gd name="connsiteY1" fmla="*/ 110858 h 128394"/>
                    <a:gd name="connsiteX2" fmla="*/ 272073 w 363869"/>
                    <a:gd name="connsiteY2" fmla="*/ 128393 h 128394"/>
                    <a:gd name="connsiteX3" fmla="*/ 325853 w 363869"/>
                    <a:gd name="connsiteY3" fmla="*/ 119161 h 128394"/>
                    <a:gd name="connsiteX4" fmla="*/ 362145 w 363869"/>
                    <a:gd name="connsiteY4" fmla="*/ 80231 h 128394"/>
                    <a:gd name="connsiteX5" fmla="*/ 319698 w 363869"/>
                    <a:gd name="connsiteY5" fmla="*/ 7450 h 128394"/>
                    <a:gd name="connsiteX6" fmla="*/ 229040 w 363869"/>
                    <a:gd name="connsiteY6" fmla="*/ 6669 h 128394"/>
                    <a:gd name="connsiteX7" fmla="*/ 0 w 363869"/>
                    <a:gd name="connsiteY7" fmla="*/ 117403 h 1283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63869" h="128394">
                      <a:moveTo>
                        <a:pt x="0" y="117403"/>
                      </a:moveTo>
                      <a:cubicBezTo>
                        <a:pt x="43033" y="101626"/>
                        <a:pt x="90511" y="104117"/>
                        <a:pt x="135890" y="110858"/>
                      </a:cubicBezTo>
                      <a:cubicBezTo>
                        <a:pt x="181219" y="117598"/>
                        <a:pt x="226255" y="128344"/>
                        <a:pt x="272073" y="128393"/>
                      </a:cubicBezTo>
                      <a:cubicBezTo>
                        <a:pt x="290390" y="128442"/>
                        <a:pt x="309098" y="126635"/>
                        <a:pt x="325853" y="119161"/>
                      </a:cubicBezTo>
                      <a:cubicBezTo>
                        <a:pt x="342607" y="111688"/>
                        <a:pt x="357261" y="97913"/>
                        <a:pt x="362145" y="80231"/>
                      </a:cubicBezTo>
                      <a:cubicBezTo>
                        <a:pt x="370351" y="50630"/>
                        <a:pt x="348127" y="19124"/>
                        <a:pt x="319698" y="7450"/>
                      </a:cubicBezTo>
                      <a:cubicBezTo>
                        <a:pt x="291270" y="-4175"/>
                        <a:pt x="258982" y="-414"/>
                        <a:pt x="229040" y="6669"/>
                      </a:cubicBezTo>
                      <a:cubicBezTo>
                        <a:pt x="147955" y="25914"/>
                        <a:pt x="73562" y="67189"/>
                        <a:pt x="0" y="117403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2324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3" name="任意多边形: 形状 72" descr="110128a1-0534-4f30-8b23-04ad03e0be4a"/>
                <p:cNvSpPr/>
                <p:nvPr/>
              </p:nvSpPr>
              <p:spPr>
                <a:xfrm>
                  <a:off x="9315645" y="4701031"/>
                  <a:ext cx="174743" cy="225151"/>
                </a:xfrm>
                <a:custGeom>
                  <a:avLst/>
                  <a:gdLst>
                    <a:gd name="connsiteX0" fmla="*/ 0 w 174743"/>
                    <a:gd name="connsiteY0" fmla="*/ 225152 h 225151"/>
                    <a:gd name="connsiteX1" fmla="*/ 98620 w 174743"/>
                    <a:gd name="connsiteY1" fmla="*/ 159942 h 225151"/>
                    <a:gd name="connsiteX2" fmla="*/ 169105 w 174743"/>
                    <a:gd name="connsiteY2" fmla="*/ 66402 h 225151"/>
                    <a:gd name="connsiteX3" fmla="*/ 160557 w 174743"/>
                    <a:gd name="connsiteY3" fmla="*/ 5490 h 225151"/>
                    <a:gd name="connsiteX4" fmla="*/ 122897 w 174743"/>
                    <a:gd name="connsiteY4" fmla="*/ 4367 h 225151"/>
                    <a:gd name="connsiteX5" fmla="*/ 93443 w 174743"/>
                    <a:gd name="connsiteY5" fmla="*/ 30109 h 225151"/>
                    <a:gd name="connsiteX6" fmla="*/ 0 w 174743"/>
                    <a:gd name="connsiteY6" fmla="*/ 225152 h 225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4743" h="225151">
                      <a:moveTo>
                        <a:pt x="0" y="225152"/>
                      </a:moveTo>
                      <a:cubicBezTo>
                        <a:pt x="34095" y="205271"/>
                        <a:pt x="68385" y="185293"/>
                        <a:pt x="98620" y="159942"/>
                      </a:cubicBezTo>
                      <a:cubicBezTo>
                        <a:pt x="128856" y="134591"/>
                        <a:pt x="155135" y="103329"/>
                        <a:pt x="169105" y="66402"/>
                      </a:cubicBezTo>
                      <a:cubicBezTo>
                        <a:pt x="176921" y="45691"/>
                        <a:pt x="178728" y="18093"/>
                        <a:pt x="160557" y="5490"/>
                      </a:cubicBezTo>
                      <a:cubicBezTo>
                        <a:pt x="149714" y="-1983"/>
                        <a:pt x="134766" y="-1299"/>
                        <a:pt x="122897" y="4367"/>
                      </a:cubicBezTo>
                      <a:cubicBezTo>
                        <a:pt x="111027" y="10033"/>
                        <a:pt x="101697" y="19900"/>
                        <a:pt x="93443" y="30109"/>
                      </a:cubicBezTo>
                      <a:cubicBezTo>
                        <a:pt x="49286" y="84865"/>
                        <a:pt x="28722" y="154276"/>
                        <a:pt x="0" y="225152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2324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4" name="任意多边形: 形状 73" descr="a9559174-1a12-4a42-a326-0595bdf40299"/>
                <p:cNvSpPr/>
                <p:nvPr/>
              </p:nvSpPr>
              <p:spPr>
                <a:xfrm>
                  <a:off x="9312519" y="4916533"/>
                  <a:ext cx="239344" cy="103307"/>
                </a:xfrm>
                <a:custGeom>
                  <a:avLst/>
                  <a:gdLst>
                    <a:gd name="connsiteX0" fmla="*/ 0 w 239344"/>
                    <a:gd name="connsiteY0" fmla="*/ 16977 h 103307"/>
                    <a:gd name="connsiteX1" fmla="*/ 199341 w 239344"/>
                    <a:gd name="connsiteY1" fmla="*/ 16098 h 103307"/>
                    <a:gd name="connsiteX2" fmla="*/ 238956 w 239344"/>
                    <a:gd name="connsiteY2" fmla="*/ 69243 h 103307"/>
                    <a:gd name="connsiteX3" fmla="*/ 190696 w 239344"/>
                    <a:gd name="connsiteY3" fmla="*/ 103288 h 103307"/>
                    <a:gd name="connsiteX4" fmla="*/ 130566 w 239344"/>
                    <a:gd name="connsiteY4" fmla="*/ 81503 h 103307"/>
                    <a:gd name="connsiteX5" fmla="*/ 0 w 239344"/>
                    <a:gd name="connsiteY5" fmla="*/ 16977 h 103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9343" h="103307">
                      <a:moveTo>
                        <a:pt x="0" y="16977"/>
                      </a:moveTo>
                      <a:cubicBezTo>
                        <a:pt x="66089" y="2225"/>
                        <a:pt x="137746" y="-11989"/>
                        <a:pt x="199341" y="16098"/>
                      </a:cubicBezTo>
                      <a:cubicBezTo>
                        <a:pt x="220980" y="25965"/>
                        <a:pt x="242521" y="45748"/>
                        <a:pt x="238956" y="69243"/>
                      </a:cubicBezTo>
                      <a:cubicBezTo>
                        <a:pt x="235780" y="90539"/>
                        <a:pt x="212236" y="103875"/>
                        <a:pt x="190696" y="103288"/>
                      </a:cubicBezTo>
                      <a:cubicBezTo>
                        <a:pt x="169154" y="102751"/>
                        <a:pt x="149420" y="92005"/>
                        <a:pt x="130566" y="81503"/>
                      </a:cubicBezTo>
                      <a:cubicBezTo>
                        <a:pt x="95494" y="61964"/>
                        <a:pt x="60374" y="42426"/>
                        <a:pt x="0" y="16977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2324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组合 49" descr="6724af92-9591-4aff-9e32-b726649d7bf8"/>
              <p:cNvGrpSpPr/>
              <p:nvPr/>
            </p:nvGrpSpPr>
            <p:grpSpPr>
              <a:xfrm>
                <a:off x="7958804" y="4255037"/>
                <a:ext cx="572706" cy="1523875"/>
                <a:chOff x="8014403" y="3914843"/>
                <a:chExt cx="482537" cy="1283950"/>
              </a:xfrm>
              <a:solidFill>
                <a:srgbClr val="F87367"/>
              </a:solidFill>
            </p:grpSpPr>
            <p:sp>
              <p:nvSpPr>
                <p:cNvPr id="67" name="任意多边形: 形状 66" descr="bea5da04-0e6c-4752-8bd8-640b16f8ec50"/>
                <p:cNvSpPr/>
                <p:nvPr/>
              </p:nvSpPr>
              <p:spPr>
                <a:xfrm>
                  <a:off x="8253159" y="4001871"/>
                  <a:ext cx="172118" cy="1196921"/>
                </a:xfrm>
                <a:custGeom>
                  <a:avLst/>
                  <a:gdLst>
                    <a:gd name="connsiteX0" fmla="*/ 159516 w 172118"/>
                    <a:gd name="connsiteY0" fmla="*/ 1196922 h 1196921"/>
                    <a:gd name="connsiteX1" fmla="*/ 163179 w 172118"/>
                    <a:gd name="connsiteY1" fmla="*/ 1196385 h 1196921"/>
                    <a:gd name="connsiteX2" fmla="*/ 171581 w 172118"/>
                    <a:gd name="connsiteY2" fmla="*/ 1180705 h 1196921"/>
                    <a:gd name="connsiteX3" fmla="*/ 33639 w 172118"/>
                    <a:gd name="connsiteY3" fmla="*/ 598752 h 1196921"/>
                    <a:gd name="connsiteX4" fmla="*/ 115847 w 172118"/>
                    <a:gd name="connsiteY4" fmla="*/ 18069 h 1196921"/>
                    <a:gd name="connsiteX5" fmla="*/ 110035 w 172118"/>
                    <a:gd name="connsiteY5" fmla="*/ 1266 h 1196921"/>
                    <a:gd name="connsiteX6" fmla="*/ 93231 w 172118"/>
                    <a:gd name="connsiteY6" fmla="*/ 7078 h 1196921"/>
                    <a:gd name="connsiteX7" fmla="*/ 8630 w 172118"/>
                    <a:gd name="connsiteY7" fmla="*/ 601487 h 1196921"/>
                    <a:gd name="connsiteX8" fmla="*/ 147499 w 172118"/>
                    <a:gd name="connsiteY8" fmla="*/ 1188032 h 1196921"/>
                    <a:gd name="connsiteX9" fmla="*/ 159516 w 172118"/>
                    <a:gd name="connsiteY9" fmla="*/ 1196922 h 119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2118" h="1196921">
                      <a:moveTo>
                        <a:pt x="159516" y="1196922"/>
                      </a:moveTo>
                      <a:cubicBezTo>
                        <a:pt x="160737" y="1196922"/>
                        <a:pt x="161958" y="1196727"/>
                        <a:pt x="163179" y="1196385"/>
                      </a:cubicBezTo>
                      <a:cubicBezTo>
                        <a:pt x="169822" y="1194382"/>
                        <a:pt x="173583" y="1187348"/>
                        <a:pt x="171581" y="1180705"/>
                      </a:cubicBezTo>
                      <a:cubicBezTo>
                        <a:pt x="114382" y="992354"/>
                        <a:pt x="55180" y="797556"/>
                        <a:pt x="33639" y="598752"/>
                      </a:cubicBezTo>
                      <a:cubicBezTo>
                        <a:pt x="9412" y="375427"/>
                        <a:pt x="37107" y="180043"/>
                        <a:pt x="115847" y="18069"/>
                      </a:cubicBezTo>
                      <a:cubicBezTo>
                        <a:pt x="118875" y="11817"/>
                        <a:pt x="116287" y="4294"/>
                        <a:pt x="110035" y="1266"/>
                      </a:cubicBezTo>
                      <a:cubicBezTo>
                        <a:pt x="103782" y="-1763"/>
                        <a:pt x="96260" y="826"/>
                        <a:pt x="93231" y="7078"/>
                      </a:cubicBezTo>
                      <a:cubicBezTo>
                        <a:pt x="12342" y="173351"/>
                        <a:pt x="-16087" y="373376"/>
                        <a:pt x="8630" y="601487"/>
                      </a:cubicBezTo>
                      <a:cubicBezTo>
                        <a:pt x="30415" y="802587"/>
                        <a:pt x="89959" y="998558"/>
                        <a:pt x="147499" y="1188032"/>
                      </a:cubicBezTo>
                      <a:cubicBezTo>
                        <a:pt x="149111" y="1193405"/>
                        <a:pt x="154094" y="1196922"/>
                        <a:pt x="159516" y="1196922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" name="任意多边形: 形状 67" descr="2f53a782-d401-4def-9520-40f4d0029234"/>
                <p:cNvSpPr/>
                <p:nvPr/>
              </p:nvSpPr>
              <p:spPr>
                <a:xfrm>
                  <a:off x="8215968" y="3914843"/>
                  <a:ext cx="244642" cy="465777"/>
                </a:xfrm>
                <a:custGeom>
                  <a:avLst/>
                  <a:gdLst>
                    <a:gd name="connsiteX0" fmla="*/ 40838 w 244642"/>
                    <a:gd name="connsiteY0" fmla="*/ 465778 h 465777"/>
                    <a:gd name="connsiteX1" fmla="*/ 224793 w 244642"/>
                    <a:gd name="connsiteY1" fmla="*/ 183740 h 465777"/>
                    <a:gd name="connsiteX2" fmla="*/ 244527 w 244642"/>
                    <a:gd name="connsiteY2" fmla="*/ 93277 h 465777"/>
                    <a:gd name="connsiteX3" fmla="*/ 203936 w 244642"/>
                    <a:gd name="connsiteY3" fmla="*/ 13120 h 465777"/>
                    <a:gd name="connsiteX4" fmla="*/ 91052 w 244642"/>
                    <a:gd name="connsiteY4" fmla="*/ 23134 h 465777"/>
                    <a:gd name="connsiteX5" fmla="*/ 26136 w 244642"/>
                    <a:gd name="connsiteY5" fmla="*/ 123073 h 465777"/>
                    <a:gd name="connsiteX6" fmla="*/ 40838 w 244642"/>
                    <a:gd name="connsiteY6" fmla="*/ 465778 h 465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4642" h="465777">
                      <a:moveTo>
                        <a:pt x="40838" y="465778"/>
                      </a:moveTo>
                      <a:cubicBezTo>
                        <a:pt x="111275" y="377855"/>
                        <a:pt x="182688" y="288271"/>
                        <a:pt x="224793" y="183740"/>
                      </a:cubicBezTo>
                      <a:cubicBezTo>
                        <a:pt x="236419" y="154872"/>
                        <a:pt x="245797" y="124343"/>
                        <a:pt x="244527" y="93277"/>
                      </a:cubicBezTo>
                      <a:cubicBezTo>
                        <a:pt x="243257" y="62211"/>
                        <a:pt x="229873" y="30265"/>
                        <a:pt x="203936" y="13120"/>
                      </a:cubicBezTo>
                      <a:cubicBezTo>
                        <a:pt x="170330" y="-9153"/>
                        <a:pt x="123144" y="-1240"/>
                        <a:pt x="91052" y="23134"/>
                      </a:cubicBezTo>
                      <a:cubicBezTo>
                        <a:pt x="58960" y="47508"/>
                        <a:pt x="39617" y="85120"/>
                        <a:pt x="26136" y="123073"/>
                      </a:cubicBezTo>
                      <a:cubicBezTo>
                        <a:pt x="-11525" y="229411"/>
                        <a:pt x="-10060" y="349182"/>
                        <a:pt x="40838" y="465778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4188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9" name="任意多边形: 形状 68" descr="2a4c89a1-f0da-4d7a-a3cd-875207f91ab5"/>
                <p:cNvSpPr/>
                <p:nvPr/>
              </p:nvSpPr>
              <p:spPr>
                <a:xfrm>
                  <a:off x="8014403" y="4396136"/>
                  <a:ext cx="265215" cy="235700"/>
                </a:xfrm>
                <a:custGeom>
                  <a:avLst/>
                  <a:gdLst>
                    <a:gd name="connsiteX0" fmla="*/ 265216 w 265215"/>
                    <a:gd name="connsiteY0" fmla="*/ 235700 h 235700"/>
                    <a:gd name="connsiteX1" fmla="*/ 116821 w 265215"/>
                    <a:gd name="connsiteY1" fmla="*/ 23317 h 235700"/>
                    <a:gd name="connsiteX2" fmla="*/ 61918 w 265215"/>
                    <a:gd name="connsiteY2" fmla="*/ 408 h 235700"/>
                    <a:gd name="connsiteX3" fmla="*/ 8578 w 265215"/>
                    <a:gd name="connsiteY3" fmla="*/ 21168 h 235700"/>
                    <a:gd name="connsiteX4" fmla="*/ 26553 w 265215"/>
                    <a:gd name="connsiteY4" fmla="*/ 113145 h 235700"/>
                    <a:gd name="connsiteX5" fmla="*/ 265216 w 265215"/>
                    <a:gd name="connsiteY5" fmla="*/ 235700 h 235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65215" h="235700">
                      <a:moveTo>
                        <a:pt x="265216" y="235700"/>
                      </a:moveTo>
                      <a:cubicBezTo>
                        <a:pt x="245091" y="149535"/>
                        <a:pt x="190823" y="71821"/>
                        <a:pt x="116821" y="23317"/>
                      </a:cubicBezTo>
                      <a:cubicBezTo>
                        <a:pt x="100066" y="12327"/>
                        <a:pt x="81798" y="2655"/>
                        <a:pt x="61918" y="408"/>
                      </a:cubicBezTo>
                      <a:cubicBezTo>
                        <a:pt x="42037" y="-1790"/>
                        <a:pt x="20154" y="4853"/>
                        <a:pt x="8578" y="21168"/>
                      </a:cubicBezTo>
                      <a:cubicBezTo>
                        <a:pt x="-10863" y="48522"/>
                        <a:pt x="6038" y="86622"/>
                        <a:pt x="26553" y="113145"/>
                      </a:cubicBezTo>
                      <a:cubicBezTo>
                        <a:pt x="81310" y="183826"/>
                        <a:pt x="162590" y="233453"/>
                        <a:pt x="265216" y="235700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4188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" name="任意多边形: 形状 69" descr="6920244c-a4cd-43f0-a83d-da8682235b09"/>
                <p:cNvSpPr/>
                <p:nvPr/>
              </p:nvSpPr>
              <p:spPr>
                <a:xfrm>
                  <a:off x="8288606" y="4395299"/>
                  <a:ext cx="208334" cy="243277"/>
                </a:xfrm>
                <a:custGeom>
                  <a:avLst/>
                  <a:gdLst>
                    <a:gd name="connsiteX0" fmla="*/ 0 w 208334"/>
                    <a:gd name="connsiteY0" fmla="*/ 243278 h 243277"/>
                    <a:gd name="connsiteX1" fmla="*/ 90463 w 208334"/>
                    <a:gd name="connsiteY1" fmla="*/ 31041 h 243277"/>
                    <a:gd name="connsiteX2" fmla="*/ 143217 w 208334"/>
                    <a:gd name="connsiteY2" fmla="*/ 1050 h 243277"/>
                    <a:gd name="connsiteX3" fmla="*/ 198560 w 208334"/>
                    <a:gd name="connsiteY3" fmla="*/ 19807 h 243277"/>
                    <a:gd name="connsiteX4" fmla="*/ 205203 w 208334"/>
                    <a:gd name="connsiteY4" fmla="*/ 71632 h 243277"/>
                    <a:gd name="connsiteX5" fmla="*/ 176823 w 208334"/>
                    <a:gd name="connsiteY5" fmla="*/ 117401 h 243277"/>
                    <a:gd name="connsiteX6" fmla="*/ 0 w 208334"/>
                    <a:gd name="connsiteY6" fmla="*/ 243278 h 243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334" h="243277">
                      <a:moveTo>
                        <a:pt x="0" y="243278"/>
                      </a:moveTo>
                      <a:cubicBezTo>
                        <a:pt x="15679" y="166687"/>
                        <a:pt x="33997" y="85114"/>
                        <a:pt x="90463" y="31041"/>
                      </a:cubicBezTo>
                      <a:cubicBezTo>
                        <a:pt x="105264" y="16876"/>
                        <a:pt x="123043" y="4762"/>
                        <a:pt x="143217" y="1050"/>
                      </a:cubicBezTo>
                      <a:cubicBezTo>
                        <a:pt x="163390" y="-2662"/>
                        <a:pt x="186250" y="3443"/>
                        <a:pt x="198560" y="19807"/>
                      </a:cubicBezTo>
                      <a:cubicBezTo>
                        <a:pt x="209452" y="34265"/>
                        <a:pt x="210576" y="54341"/>
                        <a:pt x="205203" y="71632"/>
                      </a:cubicBezTo>
                      <a:cubicBezTo>
                        <a:pt x="199830" y="88924"/>
                        <a:pt x="188742" y="103822"/>
                        <a:pt x="176823" y="117401"/>
                      </a:cubicBezTo>
                      <a:cubicBezTo>
                        <a:pt x="129882" y="170790"/>
                        <a:pt x="66187" y="209232"/>
                        <a:pt x="0" y="243278"/>
                      </a:cubicBezTo>
                      <a:close/>
                    </a:path>
                  </a:pathLst>
                </a:custGeom>
                <a:solidFill>
                  <a:srgbClr val="F87367"/>
                </a:solidFill>
                <a:ln w="14188" cap="rnd">
                  <a:solidFill>
                    <a:srgbClr val="F87367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1" name="任意多边形: 形状 50" descr="0ecbc733-1294-4db0-b592-90321b76474f"/>
              <p:cNvSpPr/>
              <p:nvPr/>
            </p:nvSpPr>
            <p:spPr>
              <a:xfrm>
                <a:off x="8275913" y="4329747"/>
                <a:ext cx="1407978" cy="2413501"/>
              </a:xfrm>
              <a:custGeom>
                <a:avLst/>
                <a:gdLst>
                  <a:gd name="connsiteX0" fmla="*/ 18987 w 1186300"/>
                  <a:gd name="connsiteY0" fmla="*/ 2033510 h 2033510"/>
                  <a:gd name="connsiteX1" fmla="*/ 32909 w 1186300"/>
                  <a:gd name="connsiteY1" fmla="*/ 1145585 h 2033510"/>
                  <a:gd name="connsiteX2" fmla="*/ 342496 w 1186300"/>
                  <a:gd name="connsiteY2" fmla="*/ 319206 h 2033510"/>
                  <a:gd name="connsiteX3" fmla="*/ 621847 w 1186300"/>
                  <a:gd name="connsiteY3" fmla="*/ 51870 h 2033510"/>
                  <a:gd name="connsiteX4" fmla="*/ 996839 w 1186300"/>
                  <a:gd name="connsiteY4" fmla="*/ 40832 h 2033510"/>
                  <a:gd name="connsiteX5" fmla="*/ 1183773 w 1186300"/>
                  <a:gd name="connsiteY5" fmla="*/ 342945 h 2033510"/>
                  <a:gd name="connsiteX6" fmla="*/ 1103177 w 1186300"/>
                  <a:gd name="connsiteY6" fmla="*/ 698154 h 2033510"/>
                  <a:gd name="connsiteX7" fmla="*/ 717048 w 1186300"/>
                  <a:gd name="connsiteY7" fmla="*/ 1140749 h 2033510"/>
                  <a:gd name="connsiteX8" fmla="*/ 279777 w 1186300"/>
                  <a:gd name="connsiteY8" fmla="*/ 1537331 h 2033510"/>
                  <a:gd name="connsiteX9" fmla="*/ 18987 w 1186300"/>
                  <a:gd name="connsiteY9" fmla="*/ 2033510 h 2033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86300" h="2033510">
                    <a:moveTo>
                      <a:pt x="18987" y="2033510"/>
                    </a:moveTo>
                    <a:cubicBezTo>
                      <a:pt x="-5485" y="1737845"/>
                      <a:pt x="-11591" y="1438955"/>
                      <a:pt x="32909" y="1145585"/>
                    </a:cubicBezTo>
                    <a:cubicBezTo>
                      <a:pt x="77408" y="852264"/>
                      <a:pt x="174269" y="563583"/>
                      <a:pt x="342496" y="319206"/>
                    </a:cubicBezTo>
                    <a:cubicBezTo>
                      <a:pt x="416351" y="211939"/>
                      <a:pt x="506179" y="111707"/>
                      <a:pt x="621847" y="51870"/>
                    </a:cubicBezTo>
                    <a:cubicBezTo>
                      <a:pt x="737515" y="-7966"/>
                      <a:pt x="882636" y="-21692"/>
                      <a:pt x="996839" y="40832"/>
                    </a:cubicBezTo>
                    <a:cubicBezTo>
                      <a:pt x="1104886" y="100033"/>
                      <a:pt x="1171170" y="220439"/>
                      <a:pt x="1183773" y="342945"/>
                    </a:cubicBezTo>
                    <a:cubicBezTo>
                      <a:pt x="1196375" y="465451"/>
                      <a:pt x="1160669" y="589178"/>
                      <a:pt x="1103177" y="698154"/>
                    </a:cubicBezTo>
                    <a:cubicBezTo>
                      <a:pt x="1011297" y="872388"/>
                      <a:pt x="866664" y="1012577"/>
                      <a:pt x="717048" y="1140749"/>
                    </a:cubicBezTo>
                    <a:cubicBezTo>
                      <a:pt x="567481" y="1268921"/>
                      <a:pt x="409513" y="1389132"/>
                      <a:pt x="279777" y="1537331"/>
                    </a:cubicBezTo>
                    <a:cubicBezTo>
                      <a:pt x="150140" y="1685579"/>
                      <a:pt x="48490" y="1867726"/>
                      <a:pt x="18987" y="203351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任意多边形: 形状 51" descr="11c8d8b8-4661-4142-8f95-0fcfd1a8eee2"/>
              <p:cNvSpPr/>
              <p:nvPr/>
            </p:nvSpPr>
            <p:spPr>
              <a:xfrm>
                <a:off x="7463112" y="5209384"/>
                <a:ext cx="971042" cy="1600299"/>
              </a:xfrm>
              <a:custGeom>
                <a:avLst/>
                <a:gdLst>
                  <a:gd name="connsiteX0" fmla="*/ 701670 w 818157"/>
                  <a:gd name="connsiteY0" fmla="*/ 1348343 h 1348342"/>
                  <a:gd name="connsiteX1" fmla="*/ 809278 w 818157"/>
                  <a:gd name="connsiteY1" fmla="*/ 634261 h 1348342"/>
                  <a:gd name="connsiteX2" fmla="*/ 428229 w 818157"/>
                  <a:gd name="connsiteY2" fmla="*/ 46349 h 1348342"/>
                  <a:gd name="connsiteX3" fmla="*/ 147852 w 818157"/>
                  <a:gd name="connsiteY3" fmla="*/ 20900 h 1348342"/>
                  <a:gd name="connsiteX4" fmla="*/ 14307 w 818157"/>
                  <a:gd name="connsiteY4" fmla="*/ 380310 h 1348342"/>
                  <a:gd name="connsiteX5" fmla="*/ 272557 w 818157"/>
                  <a:gd name="connsiteY5" fmla="*/ 701571 h 1348342"/>
                  <a:gd name="connsiteX6" fmla="*/ 597774 w 818157"/>
                  <a:gd name="connsiteY6" fmla="*/ 964656 h 1348342"/>
                  <a:gd name="connsiteX7" fmla="*/ 701670 w 818157"/>
                  <a:gd name="connsiteY7" fmla="*/ 1348343 h 1348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8156" h="1348342">
                    <a:moveTo>
                      <a:pt x="701670" y="1348343"/>
                    </a:moveTo>
                    <a:cubicBezTo>
                      <a:pt x="784171" y="1119743"/>
                      <a:pt x="840882" y="875219"/>
                      <a:pt x="809278" y="634261"/>
                    </a:cubicBezTo>
                    <a:cubicBezTo>
                      <a:pt x="777674" y="393254"/>
                      <a:pt x="645252" y="155764"/>
                      <a:pt x="428229" y="46349"/>
                    </a:cubicBezTo>
                    <a:cubicBezTo>
                      <a:pt x="341576" y="2680"/>
                      <a:pt x="236410" y="-18763"/>
                      <a:pt x="147852" y="20900"/>
                    </a:cubicBezTo>
                    <a:cubicBezTo>
                      <a:pt x="20364" y="78050"/>
                      <a:pt x="-26431" y="246667"/>
                      <a:pt x="14307" y="380310"/>
                    </a:cubicBezTo>
                    <a:cubicBezTo>
                      <a:pt x="55045" y="513953"/>
                      <a:pt x="161334" y="616970"/>
                      <a:pt x="272557" y="701571"/>
                    </a:cubicBezTo>
                    <a:cubicBezTo>
                      <a:pt x="383731" y="786173"/>
                      <a:pt x="505211" y="859979"/>
                      <a:pt x="597774" y="964656"/>
                    </a:cubicBezTo>
                    <a:cubicBezTo>
                      <a:pt x="690240" y="1069383"/>
                      <a:pt x="750809" y="1215921"/>
                      <a:pt x="701670" y="1348343"/>
                    </a:cubicBezTo>
                    <a:close/>
                  </a:path>
                </a:pathLst>
              </a:custGeom>
              <a:solidFill>
                <a:srgbClr val="0C594A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3" name="任意多边形: 形状 52" descr="ad6c5b5b-b9cb-437d-b237-65900dd4e4ea"/>
              <p:cNvSpPr/>
              <p:nvPr/>
            </p:nvSpPr>
            <p:spPr>
              <a:xfrm>
                <a:off x="8295028" y="5602405"/>
                <a:ext cx="1617413" cy="1204901"/>
              </a:xfrm>
              <a:custGeom>
                <a:avLst/>
                <a:gdLst>
                  <a:gd name="connsiteX0" fmla="*/ 0 w 1362761"/>
                  <a:gd name="connsiteY0" fmla="*/ 1015198 h 1015197"/>
                  <a:gd name="connsiteX1" fmla="*/ 166663 w 1362761"/>
                  <a:gd name="connsiteY1" fmla="*/ 540169 h 1015197"/>
                  <a:gd name="connsiteX2" fmla="*/ 519528 w 1362761"/>
                  <a:gd name="connsiteY2" fmla="*/ 177437 h 1015197"/>
                  <a:gd name="connsiteX3" fmla="*/ 859448 w 1362761"/>
                  <a:gd name="connsiteY3" fmla="*/ 11898 h 1015197"/>
                  <a:gd name="connsiteX4" fmla="*/ 1224085 w 1362761"/>
                  <a:gd name="connsiteY4" fmla="*/ 75056 h 1015197"/>
                  <a:gd name="connsiteX5" fmla="*/ 1352501 w 1362761"/>
                  <a:gd name="connsiteY5" fmla="*/ 408284 h 1015197"/>
                  <a:gd name="connsiteX6" fmla="*/ 1063088 w 1362761"/>
                  <a:gd name="connsiteY6" fmla="*/ 640548 h 1015197"/>
                  <a:gd name="connsiteX7" fmla="*/ 674810 w 1362761"/>
                  <a:gd name="connsiteY7" fmla="*/ 631120 h 1015197"/>
                  <a:gd name="connsiteX8" fmla="*/ 288583 w 1362761"/>
                  <a:gd name="connsiteY8" fmla="*/ 648901 h 1015197"/>
                  <a:gd name="connsiteX9" fmla="*/ 0 w 1362761"/>
                  <a:gd name="connsiteY9" fmla="*/ 1015198 h 1015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2761" h="1015197">
                    <a:moveTo>
                      <a:pt x="0" y="1015198"/>
                    </a:moveTo>
                    <a:cubicBezTo>
                      <a:pt x="12309" y="846044"/>
                      <a:pt x="73953" y="682214"/>
                      <a:pt x="166663" y="540169"/>
                    </a:cubicBezTo>
                    <a:cubicBezTo>
                      <a:pt x="259373" y="398125"/>
                      <a:pt x="382466" y="277328"/>
                      <a:pt x="519528" y="177437"/>
                    </a:cubicBezTo>
                    <a:cubicBezTo>
                      <a:pt x="622153" y="102654"/>
                      <a:pt x="735184" y="38177"/>
                      <a:pt x="859448" y="11898"/>
                    </a:cubicBezTo>
                    <a:cubicBezTo>
                      <a:pt x="983664" y="-14381"/>
                      <a:pt x="1120775" y="1250"/>
                      <a:pt x="1224085" y="75056"/>
                    </a:cubicBezTo>
                    <a:cubicBezTo>
                      <a:pt x="1327394" y="148862"/>
                      <a:pt x="1388159" y="286413"/>
                      <a:pt x="1352501" y="408284"/>
                    </a:cubicBezTo>
                    <a:cubicBezTo>
                      <a:pt x="1315964" y="533087"/>
                      <a:pt x="1190625" y="614953"/>
                      <a:pt x="1063088" y="640548"/>
                    </a:cubicBezTo>
                    <a:cubicBezTo>
                      <a:pt x="935551" y="666143"/>
                      <a:pt x="803959" y="646360"/>
                      <a:pt x="674810" y="631120"/>
                    </a:cubicBezTo>
                    <a:cubicBezTo>
                      <a:pt x="545660" y="615832"/>
                      <a:pt x="411236" y="605672"/>
                      <a:pt x="288583" y="648901"/>
                    </a:cubicBezTo>
                    <a:cubicBezTo>
                      <a:pt x="165930" y="692129"/>
                      <a:pt x="57883" y="802619"/>
                      <a:pt x="0" y="101519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4" name="任意多边形: 形状 53" descr="f5aaa11e-91af-472a-bef9-9618a52135b5"/>
              <p:cNvSpPr/>
              <p:nvPr/>
            </p:nvSpPr>
            <p:spPr>
              <a:xfrm>
                <a:off x="8307725" y="5869814"/>
                <a:ext cx="1588017" cy="834996"/>
              </a:xfrm>
              <a:custGeom>
                <a:avLst/>
                <a:gdLst>
                  <a:gd name="connsiteX0" fmla="*/ 550349 w 1337993"/>
                  <a:gd name="connsiteY0" fmla="*/ 177507 h 703531"/>
                  <a:gd name="connsiteX1" fmla="*/ 1330325 w 1337993"/>
                  <a:gd name="connsiteY1" fmla="*/ 0 h 703531"/>
                  <a:gd name="connsiteX2" fmla="*/ 1337993 w 1337993"/>
                  <a:gd name="connsiteY2" fmla="*/ 21444 h 703531"/>
                  <a:gd name="connsiteX3" fmla="*/ 559679 w 1337993"/>
                  <a:gd name="connsiteY3" fmla="*/ 197241 h 703531"/>
                  <a:gd name="connsiteX4" fmla="*/ 0 w 1337993"/>
                  <a:gd name="connsiteY4" fmla="*/ 703531 h 703531"/>
                  <a:gd name="connsiteX5" fmla="*/ 13872 w 1337993"/>
                  <a:gd name="connsiteY5" fmla="*/ 637101 h 703531"/>
                  <a:gd name="connsiteX6" fmla="*/ 550349 w 1337993"/>
                  <a:gd name="connsiteY6" fmla="*/ 177507 h 703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37993" h="703531">
                    <a:moveTo>
                      <a:pt x="550349" y="177507"/>
                    </a:moveTo>
                    <a:cubicBezTo>
                      <a:pt x="768106" y="74832"/>
                      <a:pt x="1024548" y="16510"/>
                      <a:pt x="1330325" y="0"/>
                    </a:cubicBezTo>
                    <a:cubicBezTo>
                      <a:pt x="1333109" y="7082"/>
                      <a:pt x="1335698" y="14214"/>
                      <a:pt x="1337993" y="21444"/>
                    </a:cubicBezTo>
                    <a:cubicBezTo>
                      <a:pt x="1032217" y="37270"/>
                      <a:pt x="776409" y="95103"/>
                      <a:pt x="559679" y="197241"/>
                    </a:cubicBezTo>
                    <a:cubicBezTo>
                      <a:pt x="312078" y="313983"/>
                      <a:pt x="115618" y="493346"/>
                      <a:pt x="0" y="703531"/>
                    </a:cubicBezTo>
                    <a:cubicBezTo>
                      <a:pt x="3810" y="681257"/>
                      <a:pt x="8450" y="659081"/>
                      <a:pt x="13872" y="637101"/>
                    </a:cubicBezTo>
                    <a:cubicBezTo>
                      <a:pt x="134327" y="447138"/>
                      <a:pt x="320772" y="285701"/>
                      <a:pt x="550349" y="177507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任意多边形: 形状 54" descr="d7210124-6344-4c18-a44b-2f64fe3661f2"/>
              <p:cNvSpPr/>
              <p:nvPr/>
            </p:nvSpPr>
            <p:spPr>
              <a:xfrm>
                <a:off x="8898391" y="5664299"/>
                <a:ext cx="478775" cy="712729"/>
              </a:xfrm>
              <a:custGeom>
                <a:avLst/>
                <a:gdLst>
                  <a:gd name="connsiteX0" fmla="*/ 198534 w 403395"/>
                  <a:gd name="connsiteY0" fmla="*/ 11918 h 600514"/>
                  <a:gd name="connsiteX1" fmla="*/ 225351 w 403395"/>
                  <a:gd name="connsiteY1" fmla="*/ 0 h 600514"/>
                  <a:gd name="connsiteX2" fmla="*/ 29673 w 403395"/>
                  <a:gd name="connsiteY2" fmla="*/ 378069 h 600514"/>
                  <a:gd name="connsiteX3" fmla="*/ 403395 w 403395"/>
                  <a:gd name="connsiteY3" fmla="*/ 600514 h 600514"/>
                  <a:gd name="connsiteX4" fmla="*/ 371401 w 403395"/>
                  <a:gd name="connsiteY4" fmla="*/ 599440 h 600514"/>
                  <a:gd name="connsiteX5" fmla="*/ 8328 w 403395"/>
                  <a:gd name="connsiteY5" fmla="*/ 395068 h 600514"/>
                  <a:gd name="connsiteX6" fmla="*/ 610 w 403395"/>
                  <a:gd name="connsiteY6" fmla="*/ 388034 h 600514"/>
                  <a:gd name="connsiteX7" fmla="*/ 2320 w 403395"/>
                  <a:gd name="connsiteY7" fmla="*/ 377727 h 600514"/>
                  <a:gd name="connsiteX8" fmla="*/ 198534 w 403395"/>
                  <a:gd name="connsiteY8" fmla="*/ 11918 h 600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3395" h="600514">
                    <a:moveTo>
                      <a:pt x="198534" y="11918"/>
                    </a:moveTo>
                    <a:cubicBezTo>
                      <a:pt x="207425" y="7766"/>
                      <a:pt x="216363" y="3810"/>
                      <a:pt x="225351" y="0"/>
                    </a:cubicBezTo>
                    <a:cubicBezTo>
                      <a:pt x="182220" y="135890"/>
                      <a:pt x="116033" y="264355"/>
                      <a:pt x="29673" y="378069"/>
                    </a:cubicBezTo>
                    <a:cubicBezTo>
                      <a:pt x="171132" y="416511"/>
                      <a:pt x="301600" y="494860"/>
                      <a:pt x="403395" y="600514"/>
                    </a:cubicBezTo>
                    <a:cubicBezTo>
                      <a:pt x="392747" y="600319"/>
                      <a:pt x="382050" y="599977"/>
                      <a:pt x="371401" y="599440"/>
                    </a:cubicBezTo>
                    <a:cubicBezTo>
                      <a:pt x="271022" y="501064"/>
                      <a:pt x="144609" y="429016"/>
                      <a:pt x="8328" y="395068"/>
                    </a:cubicBezTo>
                    <a:cubicBezTo>
                      <a:pt x="4713" y="394188"/>
                      <a:pt x="1831" y="391501"/>
                      <a:pt x="610" y="388034"/>
                    </a:cubicBezTo>
                    <a:cubicBezTo>
                      <a:pt x="-611" y="384517"/>
                      <a:pt x="24" y="380658"/>
                      <a:pt x="2320" y="377727"/>
                    </a:cubicBezTo>
                    <a:cubicBezTo>
                      <a:pt x="88044" y="268019"/>
                      <a:pt x="154378" y="143754"/>
                      <a:pt x="198534" y="11918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任意多边形: 形状 55" descr="7fe2bea6-30fd-4e85-b6a4-5856c1071f82"/>
              <p:cNvSpPr/>
              <p:nvPr/>
            </p:nvSpPr>
            <p:spPr>
              <a:xfrm>
                <a:off x="9225644" y="5605513"/>
                <a:ext cx="537277" cy="682814"/>
              </a:xfrm>
              <a:custGeom>
                <a:avLst/>
                <a:gdLst>
                  <a:gd name="connsiteX0" fmla="*/ 238839 w 452686"/>
                  <a:gd name="connsiteY0" fmla="*/ 0 h 575309"/>
                  <a:gd name="connsiteX1" fmla="*/ 261553 w 452686"/>
                  <a:gd name="connsiteY1" fmla="*/ 2833 h 575309"/>
                  <a:gd name="connsiteX2" fmla="*/ 32464 w 452686"/>
                  <a:gd name="connsiteY2" fmla="*/ 324729 h 575309"/>
                  <a:gd name="connsiteX3" fmla="*/ 452687 w 452686"/>
                  <a:gd name="connsiteY3" fmla="*/ 562561 h 575309"/>
                  <a:gd name="connsiteX4" fmla="*/ 434224 w 452686"/>
                  <a:gd name="connsiteY4" fmla="*/ 575310 h 575309"/>
                  <a:gd name="connsiteX5" fmla="*/ 7894 w 452686"/>
                  <a:gd name="connsiteY5" fmla="*/ 340214 h 575309"/>
                  <a:gd name="connsiteX6" fmla="*/ 274 w 452686"/>
                  <a:gd name="connsiteY6" fmla="*/ 332154 h 575309"/>
                  <a:gd name="connsiteX7" fmla="*/ 3596 w 452686"/>
                  <a:gd name="connsiteY7" fmla="*/ 321603 h 575309"/>
                  <a:gd name="connsiteX8" fmla="*/ 238839 w 452686"/>
                  <a:gd name="connsiteY8" fmla="*/ 0 h 575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2686" h="575309">
                    <a:moveTo>
                      <a:pt x="238839" y="0"/>
                    </a:moveTo>
                    <a:cubicBezTo>
                      <a:pt x="246459" y="781"/>
                      <a:pt x="254030" y="1709"/>
                      <a:pt x="261553" y="2833"/>
                    </a:cubicBezTo>
                    <a:cubicBezTo>
                      <a:pt x="207040" y="123629"/>
                      <a:pt x="129130" y="233778"/>
                      <a:pt x="32464" y="324729"/>
                    </a:cubicBezTo>
                    <a:cubicBezTo>
                      <a:pt x="187990" y="372403"/>
                      <a:pt x="331842" y="453976"/>
                      <a:pt x="452687" y="562561"/>
                    </a:cubicBezTo>
                    <a:cubicBezTo>
                      <a:pt x="446679" y="566957"/>
                      <a:pt x="440524" y="571256"/>
                      <a:pt x="434224" y="575310"/>
                    </a:cubicBezTo>
                    <a:cubicBezTo>
                      <a:pt x="311815" y="466383"/>
                      <a:pt x="165668" y="385591"/>
                      <a:pt x="7894" y="340214"/>
                    </a:cubicBezTo>
                    <a:cubicBezTo>
                      <a:pt x="4084" y="339090"/>
                      <a:pt x="1153" y="336061"/>
                      <a:pt x="274" y="332154"/>
                    </a:cubicBezTo>
                    <a:cubicBezTo>
                      <a:pt x="-605" y="328295"/>
                      <a:pt x="665" y="324241"/>
                      <a:pt x="3596" y="321603"/>
                    </a:cubicBezTo>
                    <a:cubicBezTo>
                      <a:pt x="102949" y="231775"/>
                      <a:pt x="183008" y="121480"/>
                      <a:pt x="238839" y="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7" name="任意多边形: 形状 56" descr="26c0f210-8986-4006-bb66-ec6b73288db6"/>
              <p:cNvSpPr/>
              <p:nvPr/>
            </p:nvSpPr>
            <p:spPr>
              <a:xfrm>
                <a:off x="8338217" y="4395193"/>
                <a:ext cx="1169794" cy="2202829"/>
              </a:xfrm>
              <a:custGeom>
                <a:avLst/>
                <a:gdLst>
                  <a:gd name="connsiteX0" fmla="*/ 985618 w 985617"/>
                  <a:gd name="connsiteY0" fmla="*/ 12895 h 1856007"/>
                  <a:gd name="connsiteX1" fmla="*/ 45574 w 985617"/>
                  <a:gd name="connsiteY1" fmla="*/ 1750549 h 1856007"/>
                  <a:gd name="connsiteX2" fmla="*/ 0 w 985617"/>
                  <a:gd name="connsiteY2" fmla="*/ 1856007 h 1856007"/>
                  <a:gd name="connsiteX3" fmla="*/ 967643 w 985617"/>
                  <a:gd name="connsiteY3" fmla="*/ 0 h 1856007"/>
                  <a:gd name="connsiteX4" fmla="*/ 985618 w 985617"/>
                  <a:gd name="connsiteY4" fmla="*/ 12895 h 1856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5617" h="1856007">
                    <a:moveTo>
                      <a:pt x="985618" y="12895"/>
                    </a:moveTo>
                    <a:cubicBezTo>
                      <a:pt x="526269" y="494176"/>
                      <a:pt x="199195" y="1102653"/>
                      <a:pt x="45574" y="1750549"/>
                    </a:cubicBezTo>
                    <a:cubicBezTo>
                      <a:pt x="28038" y="1785571"/>
                      <a:pt x="12749" y="1820887"/>
                      <a:pt x="0" y="1856007"/>
                    </a:cubicBezTo>
                    <a:cubicBezTo>
                      <a:pt x="142143" y="1164199"/>
                      <a:pt x="480793" y="511028"/>
                      <a:pt x="967643" y="0"/>
                    </a:cubicBezTo>
                    <a:cubicBezTo>
                      <a:pt x="973797" y="4103"/>
                      <a:pt x="979757" y="8401"/>
                      <a:pt x="985618" y="12895"/>
                    </a:cubicBezTo>
                    <a:close/>
                  </a:path>
                </a:pathLst>
              </a:custGeom>
              <a:solidFill>
                <a:srgbClr val="2C634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 descr="73162ac2-f1cc-4dd5-bb3b-5e47296096ee"/>
              <p:cNvSpPr/>
              <p:nvPr/>
            </p:nvSpPr>
            <p:spPr>
              <a:xfrm>
                <a:off x="8806589" y="4529344"/>
                <a:ext cx="845547" cy="722179"/>
              </a:xfrm>
              <a:custGeom>
                <a:avLst/>
                <a:gdLst>
                  <a:gd name="connsiteX0" fmla="*/ 19001 w 712421"/>
                  <a:gd name="connsiteY0" fmla="*/ 0 h 608476"/>
                  <a:gd name="connsiteX1" fmla="*/ 67798 w 712421"/>
                  <a:gd name="connsiteY1" fmla="*/ 580097 h 608476"/>
                  <a:gd name="connsiteX2" fmla="*/ 712421 w 712421"/>
                  <a:gd name="connsiteY2" fmla="*/ 394774 h 608476"/>
                  <a:gd name="connsiteX3" fmla="*/ 704997 w 712421"/>
                  <a:gd name="connsiteY3" fmla="*/ 417683 h 608476"/>
                  <a:gd name="connsiteX4" fmla="*/ 61644 w 712421"/>
                  <a:gd name="connsiteY4" fmla="*/ 607353 h 608476"/>
                  <a:gd name="connsiteX5" fmla="*/ 56857 w 712421"/>
                  <a:gd name="connsiteY5" fmla="*/ 608476 h 608476"/>
                  <a:gd name="connsiteX6" fmla="*/ 51045 w 712421"/>
                  <a:gd name="connsiteY6" fmla="*/ 606816 h 608476"/>
                  <a:gd name="connsiteX7" fmla="*/ 45916 w 712421"/>
                  <a:gd name="connsiteY7" fmla="*/ 597535 h 608476"/>
                  <a:gd name="connsiteX8" fmla="*/ 0 w 712421"/>
                  <a:gd name="connsiteY8" fmla="*/ 19685 h 608476"/>
                  <a:gd name="connsiteX9" fmla="*/ 19001 w 712421"/>
                  <a:gd name="connsiteY9" fmla="*/ 0 h 608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12421" h="608476">
                    <a:moveTo>
                      <a:pt x="19001" y="0"/>
                    </a:moveTo>
                    <a:cubicBezTo>
                      <a:pt x="50898" y="191623"/>
                      <a:pt x="67261" y="385738"/>
                      <a:pt x="67798" y="580097"/>
                    </a:cubicBezTo>
                    <a:cubicBezTo>
                      <a:pt x="271878" y="482795"/>
                      <a:pt x="488364" y="420663"/>
                      <a:pt x="712421" y="394774"/>
                    </a:cubicBezTo>
                    <a:cubicBezTo>
                      <a:pt x="710077" y="402443"/>
                      <a:pt x="707585" y="410063"/>
                      <a:pt x="704997" y="417683"/>
                    </a:cubicBezTo>
                    <a:cubicBezTo>
                      <a:pt x="481184" y="444695"/>
                      <a:pt x="265088" y="508244"/>
                      <a:pt x="61644" y="607353"/>
                    </a:cubicBezTo>
                    <a:cubicBezTo>
                      <a:pt x="60130" y="608086"/>
                      <a:pt x="58518" y="608476"/>
                      <a:pt x="56857" y="608476"/>
                    </a:cubicBezTo>
                    <a:cubicBezTo>
                      <a:pt x="54854" y="608476"/>
                      <a:pt x="52803" y="607890"/>
                      <a:pt x="51045" y="606816"/>
                    </a:cubicBezTo>
                    <a:cubicBezTo>
                      <a:pt x="47869" y="604813"/>
                      <a:pt x="45916" y="601296"/>
                      <a:pt x="45916" y="597535"/>
                    </a:cubicBezTo>
                    <a:cubicBezTo>
                      <a:pt x="46355" y="404055"/>
                      <a:pt x="30871" y="210625"/>
                      <a:pt x="0" y="19685"/>
                    </a:cubicBezTo>
                    <a:cubicBezTo>
                      <a:pt x="6252" y="12993"/>
                      <a:pt x="12554" y="6399"/>
                      <a:pt x="19001" y="0"/>
                    </a:cubicBezTo>
                    <a:close/>
                  </a:path>
                </a:pathLst>
              </a:custGeom>
              <a:solidFill>
                <a:srgbClr val="2C634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 descr="12fe6fd6-e2b6-4e3f-9643-7b3a334933cb"/>
              <p:cNvSpPr/>
              <p:nvPr/>
            </p:nvSpPr>
            <p:spPr>
              <a:xfrm>
                <a:off x="8530111" y="4940205"/>
                <a:ext cx="884738" cy="654639"/>
              </a:xfrm>
              <a:custGeom>
                <a:avLst/>
                <a:gdLst>
                  <a:gd name="connsiteX0" fmla="*/ 13237 w 745441"/>
                  <a:gd name="connsiteY0" fmla="*/ 0 h 551570"/>
                  <a:gd name="connsiteX1" fmla="*/ 150495 w 745441"/>
                  <a:gd name="connsiteY1" fmla="*/ 525536 h 551570"/>
                  <a:gd name="connsiteX2" fmla="*/ 745441 w 745441"/>
                  <a:gd name="connsiteY2" fmla="*/ 390965 h 551570"/>
                  <a:gd name="connsiteX3" fmla="*/ 724535 w 745441"/>
                  <a:gd name="connsiteY3" fmla="*/ 414655 h 551570"/>
                  <a:gd name="connsiteX4" fmla="*/ 145708 w 745441"/>
                  <a:gd name="connsiteY4" fmla="*/ 550838 h 551570"/>
                  <a:gd name="connsiteX5" fmla="*/ 141752 w 745441"/>
                  <a:gd name="connsiteY5" fmla="*/ 551570 h 551570"/>
                  <a:gd name="connsiteX6" fmla="*/ 136280 w 745441"/>
                  <a:gd name="connsiteY6" fmla="*/ 550105 h 551570"/>
                  <a:gd name="connsiteX7" fmla="*/ 130956 w 745441"/>
                  <a:gd name="connsiteY7" fmla="*/ 542290 h 551570"/>
                  <a:gd name="connsiteX8" fmla="*/ 0 w 745441"/>
                  <a:gd name="connsiteY8" fmla="*/ 27256 h 551570"/>
                  <a:gd name="connsiteX9" fmla="*/ 13237 w 745441"/>
                  <a:gd name="connsiteY9" fmla="*/ 0 h 551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5441" h="551570">
                    <a:moveTo>
                      <a:pt x="13237" y="0"/>
                    </a:moveTo>
                    <a:cubicBezTo>
                      <a:pt x="76395" y="169985"/>
                      <a:pt x="122408" y="345928"/>
                      <a:pt x="150495" y="525536"/>
                    </a:cubicBezTo>
                    <a:cubicBezTo>
                      <a:pt x="341874" y="452755"/>
                      <a:pt x="541655" y="407670"/>
                      <a:pt x="745441" y="390965"/>
                    </a:cubicBezTo>
                    <a:cubicBezTo>
                      <a:pt x="738554" y="398926"/>
                      <a:pt x="731617" y="406840"/>
                      <a:pt x="724535" y="414655"/>
                    </a:cubicBezTo>
                    <a:cubicBezTo>
                      <a:pt x="526220" y="433021"/>
                      <a:pt x="331860" y="478692"/>
                      <a:pt x="145708" y="550838"/>
                    </a:cubicBezTo>
                    <a:cubicBezTo>
                      <a:pt x="144438" y="551327"/>
                      <a:pt x="143070" y="551570"/>
                      <a:pt x="141752" y="551570"/>
                    </a:cubicBezTo>
                    <a:cubicBezTo>
                      <a:pt x="139847" y="551570"/>
                      <a:pt x="137941" y="551082"/>
                      <a:pt x="136280" y="550105"/>
                    </a:cubicBezTo>
                    <a:cubicBezTo>
                      <a:pt x="133399" y="548445"/>
                      <a:pt x="131445" y="545562"/>
                      <a:pt x="130956" y="542290"/>
                    </a:cubicBezTo>
                    <a:cubicBezTo>
                      <a:pt x="104335" y="366395"/>
                      <a:pt x="60472" y="193968"/>
                      <a:pt x="0" y="27256"/>
                    </a:cubicBezTo>
                    <a:cubicBezTo>
                      <a:pt x="4347" y="18073"/>
                      <a:pt x="8694" y="8988"/>
                      <a:pt x="13237" y="0"/>
                    </a:cubicBezTo>
                    <a:close/>
                  </a:path>
                </a:pathLst>
              </a:custGeom>
              <a:solidFill>
                <a:srgbClr val="2C634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 descr="ee023ffa-8332-4216-8b6c-6f3a87c6fa18"/>
              <p:cNvSpPr/>
              <p:nvPr/>
            </p:nvSpPr>
            <p:spPr>
              <a:xfrm>
                <a:off x="7530412" y="5301788"/>
                <a:ext cx="842358" cy="1335773"/>
              </a:xfrm>
              <a:custGeom>
                <a:avLst/>
                <a:gdLst>
                  <a:gd name="connsiteX0" fmla="*/ 13872 w 709734"/>
                  <a:gd name="connsiteY0" fmla="*/ 0 h 1125464"/>
                  <a:gd name="connsiteX1" fmla="*/ 513617 w 709734"/>
                  <a:gd name="connsiteY1" fmla="*/ 494616 h 1125464"/>
                  <a:gd name="connsiteX2" fmla="*/ 709735 w 709734"/>
                  <a:gd name="connsiteY2" fmla="*/ 1067532 h 1125464"/>
                  <a:gd name="connsiteX3" fmla="*/ 693713 w 709734"/>
                  <a:gd name="connsiteY3" fmla="*/ 1125464 h 1125464"/>
                  <a:gd name="connsiteX4" fmla="*/ 494910 w 709734"/>
                  <a:gd name="connsiteY4" fmla="*/ 505899 h 1125464"/>
                  <a:gd name="connsiteX5" fmla="*/ 0 w 709734"/>
                  <a:gd name="connsiteY5" fmla="*/ 17145 h 1125464"/>
                  <a:gd name="connsiteX6" fmla="*/ 13872 w 709734"/>
                  <a:gd name="connsiteY6" fmla="*/ 0 h 1125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9734" h="1125464">
                    <a:moveTo>
                      <a:pt x="13872" y="0"/>
                    </a:moveTo>
                    <a:cubicBezTo>
                      <a:pt x="217073" y="120748"/>
                      <a:pt x="391893" y="292930"/>
                      <a:pt x="513617" y="494616"/>
                    </a:cubicBezTo>
                    <a:cubicBezTo>
                      <a:pt x="618148" y="667873"/>
                      <a:pt x="685165" y="865603"/>
                      <a:pt x="709735" y="1067532"/>
                    </a:cubicBezTo>
                    <a:cubicBezTo>
                      <a:pt x="704655" y="1086925"/>
                      <a:pt x="699331" y="1106219"/>
                      <a:pt x="693713" y="1125464"/>
                    </a:cubicBezTo>
                    <a:cubicBezTo>
                      <a:pt x="675835" y="907561"/>
                      <a:pt x="607402" y="692345"/>
                      <a:pt x="494910" y="505899"/>
                    </a:cubicBezTo>
                    <a:cubicBezTo>
                      <a:pt x="374455" y="306363"/>
                      <a:pt x="201295" y="136134"/>
                      <a:pt x="0" y="17145"/>
                    </a:cubicBezTo>
                    <a:cubicBezTo>
                      <a:pt x="4396" y="11235"/>
                      <a:pt x="9036" y="5520"/>
                      <a:pt x="13872" y="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1" name="任意多边形: 形状 60" descr="45cad26f-b29b-4c19-bce9-9b9dc295817d"/>
              <p:cNvSpPr/>
              <p:nvPr/>
            </p:nvSpPr>
            <p:spPr>
              <a:xfrm>
                <a:off x="7521020" y="5248392"/>
                <a:ext cx="493777" cy="533764"/>
              </a:xfrm>
              <a:custGeom>
                <a:avLst/>
                <a:gdLst>
                  <a:gd name="connsiteX0" fmla="*/ 0 w 416035"/>
                  <a:gd name="connsiteY0" fmla="*/ 430530 h 449726"/>
                  <a:gd name="connsiteX1" fmla="*/ 389646 w 416035"/>
                  <a:gd name="connsiteY1" fmla="*/ 378753 h 449726"/>
                  <a:gd name="connsiteX2" fmla="*/ 348664 w 416035"/>
                  <a:gd name="connsiteY2" fmla="*/ 0 h 449726"/>
                  <a:gd name="connsiteX3" fmla="*/ 369814 w 416035"/>
                  <a:gd name="connsiteY3" fmla="*/ 9525 h 449726"/>
                  <a:gd name="connsiteX4" fmla="*/ 415486 w 416035"/>
                  <a:gd name="connsiteY4" fmla="*/ 387985 h 449726"/>
                  <a:gd name="connsiteX5" fmla="*/ 413581 w 416035"/>
                  <a:gd name="connsiteY5" fmla="*/ 398291 h 449726"/>
                  <a:gd name="connsiteX6" fmla="*/ 403860 w 416035"/>
                  <a:gd name="connsiteY6" fmla="*/ 402248 h 449726"/>
                  <a:gd name="connsiteX7" fmla="*/ 11088 w 416035"/>
                  <a:gd name="connsiteY7" fmla="*/ 449727 h 449726"/>
                  <a:gd name="connsiteX8" fmla="*/ 0 w 416035"/>
                  <a:gd name="connsiteY8" fmla="*/ 430530 h 449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6035" h="449726">
                    <a:moveTo>
                      <a:pt x="0" y="430530"/>
                    </a:moveTo>
                    <a:cubicBezTo>
                      <a:pt x="123776" y="384273"/>
                      <a:pt x="257859" y="366053"/>
                      <a:pt x="389646" y="378753"/>
                    </a:cubicBezTo>
                    <a:cubicBezTo>
                      <a:pt x="351790" y="256735"/>
                      <a:pt x="337967" y="127342"/>
                      <a:pt x="348664" y="0"/>
                    </a:cubicBezTo>
                    <a:cubicBezTo>
                      <a:pt x="355844" y="3028"/>
                      <a:pt x="362878" y="6204"/>
                      <a:pt x="369814" y="9525"/>
                    </a:cubicBezTo>
                    <a:cubicBezTo>
                      <a:pt x="360094" y="137062"/>
                      <a:pt x="375529" y="266505"/>
                      <a:pt x="415486" y="387985"/>
                    </a:cubicBezTo>
                    <a:cubicBezTo>
                      <a:pt x="416658" y="391551"/>
                      <a:pt x="415925" y="395410"/>
                      <a:pt x="413581" y="398291"/>
                    </a:cubicBezTo>
                    <a:cubicBezTo>
                      <a:pt x="411236" y="401173"/>
                      <a:pt x="407524" y="402737"/>
                      <a:pt x="403860" y="402248"/>
                    </a:cubicBezTo>
                    <a:cubicBezTo>
                      <a:pt x="271390" y="386813"/>
                      <a:pt x="135939" y="403664"/>
                      <a:pt x="11088" y="449727"/>
                    </a:cubicBezTo>
                    <a:cubicBezTo>
                      <a:pt x="7229" y="443376"/>
                      <a:pt x="3517" y="436978"/>
                      <a:pt x="0" y="43053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 descr="249b5434-3445-426b-b85c-96364832a236"/>
              <p:cNvSpPr/>
              <p:nvPr/>
            </p:nvSpPr>
            <p:spPr>
              <a:xfrm>
                <a:off x="7803295" y="5648935"/>
                <a:ext cx="543387" cy="483557"/>
              </a:xfrm>
              <a:custGeom>
                <a:avLst/>
                <a:gdLst>
                  <a:gd name="connsiteX0" fmla="*/ 369081 w 457834"/>
                  <a:gd name="connsiteY0" fmla="*/ 380853 h 407424"/>
                  <a:gd name="connsiteX1" fmla="*/ 444988 w 457834"/>
                  <a:gd name="connsiteY1" fmla="*/ 0 h 407424"/>
                  <a:gd name="connsiteX2" fmla="*/ 457835 w 457834"/>
                  <a:gd name="connsiteY2" fmla="*/ 28477 h 407424"/>
                  <a:gd name="connsiteX3" fmla="*/ 390574 w 457834"/>
                  <a:gd name="connsiteY3" fmla="*/ 396679 h 407424"/>
                  <a:gd name="connsiteX4" fmla="*/ 385738 w 457834"/>
                  <a:gd name="connsiteY4" fmla="*/ 405570 h 407424"/>
                  <a:gd name="connsiteX5" fmla="*/ 375675 w 457834"/>
                  <a:gd name="connsiteY5" fmla="*/ 406693 h 407424"/>
                  <a:gd name="connsiteX6" fmla="*/ 25644 w 457834"/>
                  <a:gd name="connsiteY6" fmla="*/ 360827 h 407424"/>
                  <a:gd name="connsiteX7" fmla="*/ 0 w 457834"/>
                  <a:gd name="connsiteY7" fmla="*/ 341825 h 407424"/>
                  <a:gd name="connsiteX8" fmla="*/ 369081 w 457834"/>
                  <a:gd name="connsiteY8" fmla="*/ 380853 h 407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7834" h="407424">
                    <a:moveTo>
                      <a:pt x="369081" y="380853"/>
                    </a:moveTo>
                    <a:cubicBezTo>
                      <a:pt x="372842" y="250972"/>
                      <a:pt x="398780" y="121578"/>
                      <a:pt x="444988" y="0"/>
                    </a:cubicBezTo>
                    <a:cubicBezTo>
                      <a:pt x="449482" y="9378"/>
                      <a:pt x="453732" y="18903"/>
                      <a:pt x="457835" y="28477"/>
                    </a:cubicBezTo>
                    <a:cubicBezTo>
                      <a:pt x="415583" y="146490"/>
                      <a:pt x="392528" y="271487"/>
                      <a:pt x="390574" y="396679"/>
                    </a:cubicBezTo>
                    <a:cubicBezTo>
                      <a:pt x="390525" y="400245"/>
                      <a:pt x="388717" y="403567"/>
                      <a:pt x="385738" y="405570"/>
                    </a:cubicBezTo>
                    <a:cubicBezTo>
                      <a:pt x="382758" y="407572"/>
                      <a:pt x="378997" y="407963"/>
                      <a:pt x="375675" y="406693"/>
                    </a:cubicBezTo>
                    <a:cubicBezTo>
                      <a:pt x="264209" y="363416"/>
                      <a:pt x="143559" y="348371"/>
                      <a:pt x="25644" y="360827"/>
                    </a:cubicBezTo>
                    <a:cubicBezTo>
                      <a:pt x="17047" y="354525"/>
                      <a:pt x="8499" y="348224"/>
                      <a:pt x="0" y="341825"/>
                    </a:cubicBezTo>
                    <a:cubicBezTo>
                      <a:pt x="123629" y="324974"/>
                      <a:pt x="251020" y="337820"/>
                      <a:pt x="369081" y="380853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 descr="ae4abe65-7f80-42b4-920e-dfd7ef95221c"/>
              <p:cNvSpPr/>
              <p:nvPr/>
            </p:nvSpPr>
            <p:spPr>
              <a:xfrm>
                <a:off x="7275190" y="6153982"/>
                <a:ext cx="1172285" cy="704019"/>
              </a:xfrm>
              <a:custGeom>
                <a:avLst/>
                <a:gdLst>
                  <a:gd name="connsiteX0" fmla="*/ 15794 w 1172285"/>
                  <a:gd name="connsiteY0" fmla="*/ 24 h 704019"/>
                  <a:gd name="connsiteX1" fmla="*/ 680637 w 1172285"/>
                  <a:gd name="connsiteY1" fmla="*/ 256501 h 704019"/>
                  <a:gd name="connsiteX2" fmla="*/ 956585 w 1172285"/>
                  <a:gd name="connsiteY2" fmla="*/ 486852 h 704019"/>
                  <a:gd name="connsiteX3" fmla="*/ 1172285 w 1172285"/>
                  <a:gd name="connsiteY3" fmla="*/ 704019 h 704019"/>
                  <a:gd name="connsiteX4" fmla="*/ 1130177 w 1172285"/>
                  <a:gd name="connsiteY4" fmla="*/ 704019 h 704019"/>
                  <a:gd name="connsiteX5" fmla="*/ 936715 w 1172285"/>
                  <a:gd name="connsiteY5" fmla="*/ 509193 h 704019"/>
                  <a:gd name="connsiteX6" fmla="*/ 663361 w 1172285"/>
                  <a:gd name="connsiteY6" fmla="*/ 280907 h 704019"/>
                  <a:gd name="connsiteX7" fmla="*/ 14112 w 1172285"/>
                  <a:gd name="connsiteY7" fmla="*/ 29881 h 704019"/>
                  <a:gd name="connsiteX8" fmla="*/ 24 w 1172285"/>
                  <a:gd name="connsiteY8" fmla="*/ 14112 h 704019"/>
                  <a:gd name="connsiteX9" fmla="*/ 15794 w 1172285"/>
                  <a:gd name="connsiteY9" fmla="*/ 24 h 704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72285" h="704019">
                    <a:moveTo>
                      <a:pt x="15794" y="24"/>
                    </a:moveTo>
                    <a:cubicBezTo>
                      <a:pt x="234934" y="12488"/>
                      <a:pt x="458598" y="98811"/>
                      <a:pt x="680637" y="256501"/>
                    </a:cubicBezTo>
                    <a:cubicBezTo>
                      <a:pt x="778526" y="326011"/>
                      <a:pt x="869602" y="404537"/>
                      <a:pt x="956585" y="486852"/>
                    </a:cubicBezTo>
                    <a:lnTo>
                      <a:pt x="1172285" y="704019"/>
                    </a:lnTo>
                    <a:lnTo>
                      <a:pt x="1130177" y="704019"/>
                    </a:lnTo>
                    <a:lnTo>
                      <a:pt x="936715" y="509193"/>
                    </a:lnTo>
                    <a:cubicBezTo>
                      <a:pt x="850384" y="427465"/>
                      <a:pt x="760119" y="349606"/>
                      <a:pt x="663361" y="280907"/>
                    </a:cubicBezTo>
                    <a:cubicBezTo>
                      <a:pt x="445959" y="126522"/>
                      <a:pt x="227571" y="42056"/>
                      <a:pt x="14112" y="29881"/>
                    </a:cubicBezTo>
                    <a:cubicBezTo>
                      <a:pt x="5880" y="29417"/>
                      <a:pt x="-439" y="22344"/>
                      <a:pt x="24" y="14112"/>
                    </a:cubicBezTo>
                    <a:cubicBezTo>
                      <a:pt x="488" y="5880"/>
                      <a:pt x="7561" y="-441"/>
                      <a:pt x="15794" y="24"/>
                    </a:cubicBezTo>
                    <a:close/>
                  </a:path>
                </a:pathLst>
              </a:custGeom>
              <a:solidFill>
                <a:srgbClr val="F87367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 descr="05d53c91-c299-4075-9c42-394596a6edaf"/>
              <p:cNvSpPr/>
              <p:nvPr/>
            </p:nvSpPr>
            <p:spPr>
              <a:xfrm>
                <a:off x="7164348" y="6057125"/>
                <a:ext cx="563640" cy="252606"/>
              </a:xfrm>
              <a:custGeom>
                <a:avLst/>
                <a:gdLst>
                  <a:gd name="connsiteX0" fmla="*/ 474899 w 474898"/>
                  <a:gd name="connsiteY0" fmla="*/ 184789 h 212835"/>
                  <a:gd name="connsiteX1" fmla="*/ 138984 w 474898"/>
                  <a:gd name="connsiteY1" fmla="*/ 207795 h 212835"/>
                  <a:gd name="connsiteX2" fmla="*/ 50377 w 474898"/>
                  <a:gd name="connsiteY2" fmla="*/ 180881 h 212835"/>
                  <a:gd name="connsiteX3" fmla="*/ 212 w 474898"/>
                  <a:gd name="connsiteY3" fmla="*/ 106342 h 212835"/>
                  <a:gd name="connsiteX4" fmla="*/ 64005 w 474898"/>
                  <a:gd name="connsiteY4" fmla="*/ 12704 h 212835"/>
                  <a:gd name="connsiteX5" fmla="*/ 182896 w 474898"/>
                  <a:gd name="connsiteY5" fmla="*/ 4791 h 212835"/>
                  <a:gd name="connsiteX6" fmla="*/ 474899 w 474898"/>
                  <a:gd name="connsiteY6" fmla="*/ 184789 h 212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4898" h="212835">
                    <a:moveTo>
                      <a:pt x="474899" y="184789"/>
                    </a:moveTo>
                    <a:cubicBezTo>
                      <a:pt x="363774" y="203399"/>
                      <a:pt x="250744" y="222059"/>
                      <a:pt x="138984" y="207795"/>
                    </a:cubicBezTo>
                    <a:cubicBezTo>
                      <a:pt x="108113" y="203839"/>
                      <a:pt x="76900" y="197147"/>
                      <a:pt x="50377" y="180881"/>
                    </a:cubicBezTo>
                    <a:cubicBezTo>
                      <a:pt x="23853" y="164616"/>
                      <a:pt x="2556" y="137360"/>
                      <a:pt x="212" y="106342"/>
                    </a:cubicBezTo>
                    <a:cubicBezTo>
                      <a:pt x="-2817" y="66142"/>
                      <a:pt x="27077" y="28774"/>
                      <a:pt x="64005" y="12704"/>
                    </a:cubicBezTo>
                    <a:cubicBezTo>
                      <a:pt x="100932" y="-3415"/>
                      <a:pt x="143184" y="-1950"/>
                      <a:pt x="182896" y="4791"/>
                    </a:cubicBezTo>
                    <a:cubicBezTo>
                      <a:pt x="294119" y="23792"/>
                      <a:pt x="397966" y="83482"/>
                      <a:pt x="474899" y="184789"/>
                    </a:cubicBezTo>
                    <a:close/>
                  </a:path>
                </a:pathLst>
              </a:custGeom>
              <a:solidFill>
                <a:srgbClr val="F87367"/>
              </a:solidFill>
              <a:ln w="14188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5" name="任意多边形: 形状 64" descr="80784032-0c28-4ac7-8b14-e17664da4fca"/>
              <p:cNvSpPr/>
              <p:nvPr/>
            </p:nvSpPr>
            <p:spPr>
              <a:xfrm>
                <a:off x="7840227" y="6055071"/>
                <a:ext cx="177472" cy="390426"/>
              </a:xfrm>
              <a:custGeom>
                <a:avLst/>
                <a:gdLst>
                  <a:gd name="connsiteX0" fmla="*/ 113615 w 149530"/>
                  <a:gd name="connsiteY0" fmla="*/ 328956 h 328956"/>
                  <a:gd name="connsiteX1" fmla="*/ 634 w 149530"/>
                  <a:gd name="connsiteY1" fmla="*/ 95813 h 328956"/>
                  <a:gd name="connsiteX2" fmla="*/ 7424 w 149530"/>
                  <a:gd name="connsiteY2" fmla="*/ 36709 h 328956"/>
                  <a:gd name="connsiteX3" fmla="*/ 51580 w 149530"/>
                  <a:gd name="connsiteY3" fmla="*/ 270 h 328956"/>
                  <a:gd name="connsiteX4" fmla="*/ 123091 w 149530"/>
                  <a:gd name="connsiteY4" fmla="*/ 60840 h 328956"/>
                  <a:gd name="connsiteX5" fmla="*/ 113615 w 149530"/>
                  <a:gd name="connsiteY5" fmla="*/ 328956 h 328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9530" h="328956">
                    <a:moveTo>
                      <a:pt x="113615" y="328956"/>
                    </a:moveTo>
                    <a:cubicBezTo>
                      <a:pt x="48210" y="269363"/>
                      <a:pt x="6837" y="184078"/>
                      <a:pt x="634" y="95813"/>
                    </a:cubicBezTo>
                    <a:cubicBezTo>
                      <a:pt x="-783" y="75835"/>
                      <a:pt x="-343" y="55173"/>
                      <a:pt x="7424" y="36709"/>
                    </a:cubicBezTo>
                    <a:cubicBezTo>
                      <a:pt x="15190" y="18245"/>
                      <a:pt x="31651" y="2419"/>
                      <a:pt x="51580" y="270"/>
                    </a:cubicBezTo>
                    <a:cubicBezTo>
                      <a:pt x="84942" y="-3344"/>
                      <a:pt x="109952" y="29968"/>
                      <a:pt x="123091" y="60840"/>
                    </a:cubicBezTo>
                    <a:cubicBezTo>
                      <a:pt x="158016" y="143145"/>
                      <a:pt x="161728" y="238297"/>
                      <a:pt x="113615" y="328956"/>
                    </a:cubicBezTo>
                    <a:close/>
                  </a:path>
                </a:pathLst>
              </a:custGeom>
              <a:solidFill>
                <a:srgbClr val="F87367"/>
              </a:solidFill>
              <a:ln w="14188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任意多边形: 形状 65" descr="fa0df920-2f65-46fe-8199-13fc0bc2cbf7"/>
              <p:cNvSpPr/>
              <p:nvPr/>
            </p:nvSpPr>
            <p:spPr>
              <a:xfrm>
                <a:off x="7625723" y="6418584"/>
                <a:ext cx="351089" cy="155597"/>
              </a:xfrm>
              <a:custGeom>
                <a:avLst/>
                <a:gdLst>
                  <a:gd name="connsiteX0" fmla="*/ 295813 w 295812"/>
                  <a:gd name="connsiteY0" fmla="*/ 33861 h 131099"/>
                  <a:gd name="connsiteX1" fmla="*/ 66382 w 295812"/>
                  <a:gd name="connsiteY1" fmla="*/ 9292 h 131099"/>
                  <a:gd name="connsiteX2" fmla="*/ 14459 w 295812"/>
                  <a:gd name="connsiteY2" fmla="*/ 40700 h 131099"/>
                  <a:gd name="connsiteX3" fmla="*/ 3859 w 295812"/>
                  <a:gd name="connsiteY3" fmla="*/ 98143 h 131099"/>
                  <a:gd name="connsiteX4" fmla="*/ 45867 w 295812"/>
                  <a:gd name="connsiteY4" fmla="*/ 129209 h 131099"/>
                  <a:gd name="connsiteX5" fmla="*/ 99646 w 295812"/>
                  <a:gd name="connsiteY5" fmla="*/ 126766 h 131099"/>
                  <a:gd name="connsiteX6" fmla="*/ 295813 w 295812"/>
                  <a:gd name="connsiteY6" fmla="*/ 33861 h 1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5812" h="131099">
                    <a:moveTo>
                      <a:pt x="295813" y="33861"/>
                    </a:moveTo>
                    <a:cubicBezTo>
                      <a:pt x="221322" y="10171"/>
                      <a:pt x="141117" y="-13617"/>
                      <a:pt x="66382" y="9292"/>
                    </a:cubicBezTo>
                    <a:cubicBezTo>
                      <a:pt x="46746" y="15300"/>
                      <a:pt x="27550" y="24922"/>
                      <a:pt x="14459" y="40700"/>
                    </a:cubicBezTo>
                    <a:cubicBezTo>
                      <a:pt x="1368" y="56477"/>
                      <a:pt x="-4444" y="79386"/>
                      <a:pt x="3859" y="98143"/>
                    </a:cubicBezTo>
                    <a:cubicBezTo>
                      <a:pt x="11186" y="114702"/>
                      <a:pt x="28185" y="125448"/>
                      <a:pt x="45867" y="129209"/>
                    </a:cubicBezTo>
                    <a:cubicBezTo>
                      <a:pt x="63550" y="132970"/>
                      <a:pt x="81964" y="130577"/>
                      <a:pt x="99646" y="126766"/>
                    </a:cubicBezTo>
                    <a:cubicBezTo>
                      <a:pt x="169204" y="111869"/>
                      <a:pt x="233876" y="74990"/>
                      <a:pt x="295813" y="33861"/>
                    </a:cubicBezTo>
                    <a:close/>
                  </a:path>
                </a:pathLst>
              </a:custGeom>
              <a:solidFill>
                <a:srgbClr val="F87367"/>
              </a:solidFill>
              <a:ln w="14188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0" name="组合 29" descr="43f2b762-8f2c-4d51-b84f-7274ff7047b5"/>
            <p:cNvGrpSpPr/>
            <p:nvPr/>
          </p:nvGrpSpPr>
          <p:grpSpPr>
            <a:xfrm>
              <a:off x="9873716" y="0"/>
              <a:ext cx="2318284" cy="941497"/>
              <a:chOff x="8494319" y="0"/>
              <a:chExt cx="3697681" cy="1501695"/>
            </a:xfrm>
          </p:grpSpPr>
          <p:sp>
            <p:nvSpPr>
              <p:cNvPr id="31" name="任意多边形: 形状 30" descr="c9c48994-7754-410a-b72e-aba0e614979d"/>
              <p:cNvSpPr/>
              <p:nvPr/>
            </p:nvSpPr>
            <p:spPr>
              <a:xfrm>
                <a:off x="9365711" y="543677"/>
                <a:ext cx="785291" cy="792624"/>
              </a:xfrm>
              <a:custGeom>
                <a:avLst/>
                <a:gdLst>
                  <a:gd name="connsiteX0" fmla="*/ 225327 w 727074"/>
                  <a:gd name="connsiteY0" fmla="*/ 0 h 733864"/>
                  <a:gd name="connsiteX1" fmla="*/ 0 w 727074"/>
                  <a:gd name="connsiteY1" fmla="*/ 513373 h 733864"/>
                  <a:gd name="connsiteX2" fmla="*/ 314276 w 727074"/>
                  <a:gd name="connsiteY2" fmla="*/ 462085 h 733864"/>
                  <a:gd name="connsiteX3" fmla="*/ 495788 w 727074"/>
                  <a:gd name="connsiteY3" fmla="*/ 733865 h 733864"/>
                  <a:gd name="connsiteX4" fmla="*/ 727075 w 727074"/>
                  <a:gd name="connsiteY4" fmla="*/ 180487 h 733864"/>
                  <a:gd name="connsiteX5" fmla="*/ 225327 w 727074"/>
                  <a:gd name="connsiteY5" fmla="*/ 0 h 733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7074" h="733864">
                    <a:moveTo>
                      <a:pt x="225327" y="0"/>
                    </a:moveTo>
                    <a:lnTo>
                      <a:pt x="0" y="513373"/>
                    </a:lnTo>
                    <a:lnTo>
                      <a:pt x="314276" y="462085"/>
                    </a:lnTo>
                    <a:lnTo>
                      <a:pt x="495788" y="733865"/>
                    </a:lnTo>
                    <a:lnTo>
                      <a:pt x="727075" y="180487"/>
                    </a:lnTo>
                    <a:cubicBezTo>
                      <a:pt x="727075" y="180487"/>
                      <a:pt x="429504" y="106436"/>
                      <a:pt x="225327" y="0"/>
                    </a:cubicBezTo>
                    <a:close/>
                  </a:path>
                </a:pathLst>
              </a:custGeom>
              <a:solidFill>
                <a:srgbClr val="F87367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 descr="4f59f2f4-070d-4462-b91a-478c7c8df0e8"/>
              <p:cNvSpPr/>
              <p:nvPr/>
            </p:nvSpPr>
            <p:spPr>
              <a:xfrm>
                <a:off x="8494319" y="50818"/>
                <a:ext cx="854034" cy="842533"/>
              </a:xfrm>
              <a:custGeom>
                <a:avLst/>
                <a:gdLst>
                  <a:gd name="connsiteX0" fmla="*/ 358531 w 790721"/>
                  <a:gd name="connsiteY0" fmla="*/ 0 h 780073"/>
                  <a:gd name="connsiteX1" fmla="*/ 0 w 790721"/>
                  <a:gd name="connsiteY1" fmla="*/ 431019 h 780073"/>
                  <a:gd name="connsiteX2" fmla="*/ 316181 w 790721"/>
                  <a:gd name="connsiteY2" fmla="*/ 468679 h 780073"/>
                  <a:gd name="connsiteX3" fmla="*/ 415436 w 790721"/>
                  <a:gd name="connsiteY3" fmla="*/ 780073 h 780073"/>
                  <a:gd name="connsiteX4" fmla="*/ 790722 w 790721"/>
                  <a:gd name="connsiteY4" fmla="*/ 312225 h 780073"/>
                  <a:gd name="connsiteX5" fmla="*/ 358531 w 790721"/>
                  <a:gd name="connsiteY5" fmla="*/ 0 h 780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0721" h="780073">
                    <a:moveTo>
                      <a:pt x="358531" y="0"/>
                    </a:moveTo>
                    <a:lnTo>
                      <a:pt x="0" y="431019"/>
                    </a:lnTo>
                    <a:lnTo>
                      <a:pt x="316181" y="468679"/>
                    </a:lnTo>
                    <a:lnTo>
                      <a:pt x="415436" y="780073"/>
                    </a:lnTo>
                    <a:lnTo>
                      <a:pt x="790722" y="312225"/>
                    </a:lnTo>
                    <a:cubicBezTo>
                      <a:pt x="790770" y="312225"/>
                      <a:pt x="525292" y="158750"/>
                      <a:pt x="358531" y="0"/>
                    </a:cubicBezTo>
                    <a:close/>
                  </a:path>
                </a:pathLst>
              </a:custGeom>
              <a:solidFill>
                <a:srgbClr val="FFB31A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 descr="605c57e9-51e2-4eb5-b0f0-9e245cb9853c"/>
              <p:cNvSpPr/>
              <p:nvPr/>
            </p:nvSpPr>
            <p:spPr>
              <a:xfrm>
                <a:off x="10447286" y="816432"/>
                <a:ext cx="660099" cy="685263"/>
              </a:xfrm>
              <a:custGeom>
                <a:avLst/>
                <a:gdLst>
                  <a:gd name="connsiteX0" fmla="*/ 79424 w 611163"/>
                  <a:gd name="connsiteY0" fmla="*/ 0 h 634462"/>
                  <a:gd name="connsiteX1" fmla="*/ 0 w 611163"/>
                  <a:gd name="connsiteY1" fmla="*/ 554990 h 634462"/>
                  <a:gd name="connsiteX2" fmla="*/ 289023 w 611163"/>
                  <a:gd name="connsiteY2" fmla="*/ 421298 h 634462"/>
                  <a:gd name="connsiteX3" fmla="*/ 536770 w 611163"/>
                  <a:gd name="connsiteY3" fmla="*/ 634463 h 634462"/>
                  <a:gd name="connsiteX4" fmla="*/ 611163 w 611163"/>
                  <a:gd name="connsiteY4" fmla="*/ 39321 h 634462"/>
                  <a:gd name="connsiteX5" fmla="*/ 79424 w 611163"/>
                  <a:gd name="connsiteY5" fmla="*/ 0 h 634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163" h="634462">
                    <a:moveTo>
                      <a:pt x="79424" y="0"/>
                    </a:moveTo>
                    <a:lnTo>
                      <a:pt x="0" y="554990"/>
                    </a:lnTo>
                    <a:lnTo>
                      <a:pt x="289023" y="421298"/>
                    </a:lnTo>
                    <a:lnTo>
                      <a:pt x="536770" y="634463"/>
                    </a:lnTo>
                    <a:lnTo>
                      <a:pt x="611163" y="39321"/>
                    </a:lnTo>
                    <a:cubicBezTo>
                      <a:pt x="611163" y="39370"/>
                      <a:pt x="304653" y="47820"/>
                      <a:pt x="79424" y="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 descr="7cef7e32-5965-4b0e-880c-71d6a27e6cc5"/>
              <p:cNvSpPr/>
              <p:nvPr/>
            </p:nvSpPr>
            <p:spPr>
              <a:xfrm>
                <a:off x="11382884" y="680423"/>
                <a:ext cx="695077" cy="745934"/>
              </a:xfrm>
              <a:custGeom>
                <a:avLst/>
                <a:gdLst>
                  <a:gd name="connsiteX0" fmla="*/ 0 w 643548"/>
                  <a:gd name="connsiteY0" fmla="*/ 141117 h 690635"/>
                  <a:gd name="connsiteX1" fmla="*/ 111174 w 643548"/>
                  <a:gd name="connsiteY1" fmla="*/ 690636 h 690635"/>
                  <a:gd name="connsiteX2" fmla="*/ 338700 w 643548"/>
                  <a:gd name="connsiteY2" fmla="*/ 467848 h 690635"/>
                  <a:gd name="connsiteX3" fmla="*/ 643548 w 643548"/>
                  <a:gd name="connsiteY3" fmla="*/ 585665 h 690635"/>
                  <a:gd name="connsiteX4" fmla="*/ 514204 w 643548"/>
                  <a:gd name="connsiteY4" fmla="*/ 0 h 690635"/>
                  <a:gd name="connsiteX5" fmla="*/ 0 w 643548"/>
                  <a:gd name="connsiteY5" fmla="*/ 141117 h 690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3548" h="690635">
                    <a:moveTo>
                      <a:pt x="0" y="141117"/>
                    </a:moveTo>
                    <a:lnTo>
                      <a:pt x="111174" y="690636"/>
                    </a:lnTo>
                    <a:lnTo>
                      <a:pt x="338700" y="467848"/>
                    </a:lnTo>
                    <a:lnTo>
                      <a:pt x="643548" y="585665"/>
                    </a:lnTo>
                    <a:lnTo>
                      <a:pt x="514204" y="0"/>
                    </a:lnTo>
                    <a:cubicBezTo>
                      <a:pt x="514204" y="49"/>
                      <a:pt x="228258" y="110685"/>
                      <a:pt x="0" y="141117"/>
                    </a:cubicBezTo>
                    <a:close/>
                  </a:path>
                </a:pathLst>
              </a:custGeom>
              <a:solidFill>
                <a:srgbClr val="2C935B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 descr="83b66a8f-b179-45de-8ed2-75d42e22233d"/>
              <p:cNvSpPr/>
              <p:nvPr/>
            </p:nvSpPr>
            <p:spPr>
              <a:xfrm>
                <a:off x="8810690" y="0"/>
                <a:ext cx="3381310" cy="869267"/>
              </a:xfrm>
              <a:custGeom>
                <a:avLst/>
                <a:gdLst>
                  <a:gd name="connsiteX0" fmla="*/ 0 w 3381310"/>
                  <a:gd name="connsiteY0" fmla="*/ 0 h 869267"/>
                  <a:gd name="connsiteX1" fmla="*/ 55022 w 3381310"/>
                  <a:gd name="connsiteY1" fmla="*/ 0 h 869267"/>
                  <a:gd name="connsiteX2" fmla="*/ 181960 w 3381310"/>
                  <a:gd name="connsiteY2" fmla="*/ 113580 h 869267"/>
                  <a:gd name="connsiteX3" fmla="*/ 920258 w 3381310"/>
                  <a:gd name="connsiteY3" fmla="*/ 572641 h 869267"/>
                  <a:gd name="connsiteX4" fmla="*/ 2627273 w 3381310"/>
                  <a:gd name="connsiteY4" fmla="*/ 798652 h 869267"/>
                  <a:gd name="connsiteX5" fmla="*/ 3349678 w 3381310"/>
                  <a:gd name="connsiteY5" fmla="*/ 483533 h 869267"/>
                  <a:gd name="connsiteX6" fmla="*/ 3375634 w 3381310"/>
                  <a:gd name="connsiteY6" fmla="*/ 482953 h 869267"/>
                  <a:gd name="connsiteX7" fmla="*/ 3376215 w 3381310"/>
                  <a:gd name="connsiteY7" fmla="*/ 508909 h 869267"/>
                  <a:gd name="connsiteX8" fmla="*/ 2738642 w 3381310"/>
                  <a:gd name="connsiteY8" fmla="*/ 816537 h 869267"/>
                  <a:gd name="connsiteX9" fmla="*/ 2632759 w 3381310"/>
                  <a:gd name="connsiteY9" fmla="*/ 834950 h 869267"/>
                  <a:gd name="connsiteX10" fmla="*/ 905486 w 3381310"/>
                  <a:gd name="connsiteY10" fmla="*/ 606248 h 869267"/>
                  <a:gd name="connsiteX11" fmla="*/ 158424 w 3381310"/>
                  <a:gd name="connsiteY11" fmla="*/ 141752 h 869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81310" h="869267">
                    <a:moveTo>
                      <a:pt x="0" y="0"/>
                    </a:moveTo>
                    <a:lnTo>
                      <a:pt x="55022" y="0"/>
                    </a:lnTo>
                    <a:lnTo>
                      <a:pt x="181960" y="113580"/>
                    </a:lnTo>
                    <a:cubicBezTo>
                      <a:pt x="405901" y="300466"/>
                      <a:pt x="655601" y="456496"/>
                      <a:pt x="920258" y="572641"/>
                    </a:cubicBezTo>
                    <a:cubicBezTo>
                      <a:pt x="1449573" y="804931"/>
                      <a:pt x="2055753" y="885175"/>
                      <a:pt x="2627273" y="798652"/>
                    </a:cubicBezTo>
                    <a:cubicBezTo>
                      <a:pt x="2958324" y="748534"/>
                      <a:pt x="3194623" y="645498"/>
                      <a:pt x="3349678" y="483533"/>
                    </a:cubicBezTo>
                    <a:cubicBezTo>
                      <a:pt x="3356695" y="476201"/>
                      <a:pt x="3368302" y="475937"/>
                      <a:pt x="3375634" y="482953"/>
                    </a:cubicBezTo>
                    <a:cubicBezTo>
                      <a:pt x="3382968" y="489970"/>
                      <a:pt x="3383230" y="501577"/>
                      <a:pt x="3376215" y="508909"/>
                    </a:cubicBezTo>
                    <a:cubicBezTo>
                      <a:pt x="3232557" y="658952"/>
                      <a:pt x="3023321" y="760034"/>
                      <a:pt x="2738642" y="816537"/>
                    </a:cubicBezTo>
                    <a:cubicBezTo>
                      <a:pt x="2704456" y="823343"/>
                      <a:pt x="2669162" y="829463"/>
                      <a:pt x="2632759" y="834950"/>
                    </a:cubicBezTo>
                    <a:cubicBezTo>
                      <a:pt x="2054487" y="922474"/>
                      <a:pt x="1441078" y="841280"/>
                      <a:pt x="905486" y="606248"/>
                    </a:cubicBezTo>
                    <a:cubicBezTo>
                      <a:pt x="637691" y="488730"/>
                      <a:pt x="385023" y="330854"/>
                      <a:pt x="158424" y="141752"/>
                    </a:cubicBezTo>
                    <a:close/>
                  </a:path>
                </a:pathLst>
              </a:custGeom>
              <a:solidFill>
                <a:srgbClr val="000000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5" name="标题 4" descr="168b60bc-0020-4ee5-8359-5ac2adc9648b"/>
          <p:cNvSpPr>
            <a:spLocks noGrp="1"/>
          </p:cNvSpPr>
          <p:nvPr>
            <p:ph type="title" hasCustomPrompt="1"/>
          </p:nvPr>
        </p:nvSpPr>
        <p:spPr>
          <a:xfrm>
            <a:off x="1732083" y="1724063"/>
            <a:ext cx="7017445" cy="125690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3200"/>
            </a:lvl1pPr>
          </a:lstStyle>
          <a:p>
            <a:pPr lvl="0"/>
            <a:r>
              <a:rPr lang="zh-CN" altLang="en-US"/>
              <a:t>Click to add title</a:t>
            </a:r>
            <a:endParaRPr lang="en-US"/>
          </a:p>
        </p:txBody>
      </p:sp>
      <p:sp>
        <p:nvSpPr>
          <p:cNvPr id="25" name="文本占位符 24" descr="e74fa902-cea3-41e0-a030-9ed94c8fab37"/>
          <p:cNvSpPr>
            <a:spLocks noGrp="1"/>
          </p:cNvSpPr>
          <p:nvPr>
            <p:ph type="body" sz="quarter" idx="1" hasCustomPrompt="1"/>
          </p:nvPr>
        </p:nvSpPr>
        <p:spPr>
          <a:xfrm>
            <a:off x="1732083" y="2992823"/>
            <a:ext cx="7017445" cy="236457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Font typeface="+mj-lt"/>
              <a:buNone/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zh-CN" altLang="en-US"/>
              <a:t>Click to add text</a:t>
            </a:r>
            <a:endParaRPr lang="en-US"/>
          </a:p>
        </p:txBody>
      </p:sp>
      <p:sp>
        <p:nvSpPr>
          <p:cNvPr id="4" name="日期占位符 3" descr="0369af0f-22b4-492e-b5fe-6f65e48acf3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7A813-B2FD-42E1-9222-83B574E99074}" type="datetime1">
              <a:rPr lang="zh-CN" altLang="en-US" smtClean="0"/>
              <a:t>2025/6/15</a:t>
            </a:fld>
            <a:endParaRPr lang="en-US" altLang="zh-CN"/>
          </a:p>
        </p:txBody>
      </p:sp>
      <p:sp>
        <p:nvSpPr>
          <p:cNvPr id="6" name="页脚占位符 5" descr="b099a44e-bb60-45c3-8be7-f07f9fd7581d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f-ZA" altLang="zh-CN"/>
              <a:t>iSlide</a:t>
            </a:r>
            <a:endParaRPr lang="zh-CN" altLang="en-US"/>
          </a:p>
        </p:txBody>
      </p:sp>
      <p:sp>
        <p:nvSpPr>
          <p:cNvPr id="8" name="灯片编号占位符 7" descr="b60a0e40-b124-4d7a-bb86-fe533cc619b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zh-CN" altLang="en-US"/>
              <a:t>Click to add title</a:t>
            </a:r>
            <a:endParaRPr lang="en-US"/>
          </a:p>
        </p:txBody>
      </p:sp>
      <p:sp>
        <p:nvSpPr>
          <p:cNvPr id="3" name="日期占位符 2" descr="cc783507-7f41-4dc5-8ac8-ed649f207c8f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脚占位符 3" descr="77b079ac-995f-4869-85da-ecf7bea6c2c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 descr="375b8498-54cb-49c8-a6c0-60b4d23b78e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 descr="d385084d-421a-4deb-b2f2-d9794ccda16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页脚占位符 2" descr="2d82c4f7-aead-4844-869b-4bdb60ad0f3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 descr="4590c392-571f-4bdb-8e8b-21b847f3f21b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 descr="19bfd7a1-e191-4a5b-80bd-eee799b585de"/>
          <p:cNvSpPr/>
          <p:nvPr/>
        </p:nvSpPr>
        <p:spPr>
          <a:xfrm>
            <a:off x="0" y="0"/>
            <a:ext cx="7514240" cy="6858000"/>
          </a:xfrm>
          <a:custGeom>
            <a:avLst/>
            <a:gdLst>
              <a:gd name="connsiteX0" fmla="*/ 2149946 w 7514240"/>
              <a:gd name="connsiteY0" fmla="*/ 6776283 h 6858000"/>
              <a:gd name="connsiteX1" fmla="*/ 2150702 w 7514240"/>
              <a:gd name="connsiteY1" fmla="*/ 6783276 h 6858000"/>
              <a:gd name="connsiteX2" fmla="*/ 2151321 w 7514240"/>
              <a:gd name="connsiteY2" fmla="*/ 6778813 h 6858000"/>
              <a:gd name="connsiteX3" fmla="*/ 6463137 w 7514240"/>
              <a:gd name="connsiteY3" fmla="*/ 4736327 h 6858000"/>
              <a:gd name="connsiteX4" fmla="*/ 7478318 w 7514240"/>
              <a:gd name="connsiteY4" fmla="*/ 5559795 h 6858000"/>
              <a:gd name="connsiteX5" fmla="*/ 6898942 w 7514240"/>
              <a:gd name="connsiteY5" fmla="*/ 6826999 h 6858000"/>
              <a:gd name="connsiteX6" fmla="*/ 6826918 w 7514240"/>
              <a:gd name="connsiteY6" fmla="*/ 6858000 h 6858000"/>
              <a:gd name="connsiteX7" fmla="*/ 5996519 w 7514240"/>
              <a:gd name="connsiteY7" fmla="*/ 6858000 h 6858000"/>
              <a:gd name="connsiteX8" fmla="*/ 5947484 w 7514240"/>
              <a:gd name="connsiteY8" fmla="*/ 6838011 h 6858000"/>
              <a:gd name="connsiteX9" fmla="*/ 5344661 w 7514240"/>
              <a:gd name="connsiteY9" fmla="*/ 6115992 h 6858000"/>
              <a:gd name="connsiteX10" fmla="*/ 5379640 w 7514240"/>
              <a:gd name="connsiteY10" fmla="*/ 5450215 h 6858000"/>
              <a:gd name="connsiteX11" fmla="*/ 6254302 w 7514240"/>
              <a:gd name="connsiteY11" fmla="*/ 5724846 h 6858000"/>
              <a:gd name="connsiteX12" fmla="*/ 6122062 w 7514240"/>
              <a:gd name="connsiteY12" fmla="*/ 4774347 h 6858000"/>
              <a:gd name="connsiteX13" fmla="*/ 6133391 w 7514240"/>
              <a:gd name="connsiteY13" fmla="*/ 4771065 h 6858000"/>
              <a:gd name="connsiteX14" fmla="*/ 6463137 w 7514240"/>
              <a:gd name="connsiteY14" fmla="*/ 4736327 h 6858000"/>
              <a:gd name="connsiteX15" fmla="*/ 4937358 w 7514240"/>
              <a:gd name="connsiteY15" fmla="*/ 249550 h 6858000"/>
              <a:gd name="connsiteX16" fmla="*/ 4764445 w 7514240"/>
              <a:gd name="connsiteY16" fmla="*/ 1384789 h 6858000"/>
              <a:gd name="connsiteX17" fmla="*/ 3861863 w 7514240"/>
              <a:gd name="connsiteY17" fmla="*/ 2078736 h 6858000"/>
              <a:gd name="connsiteX18" fmla="*/ 4057870 w 7514240"/>
              <a:gd name="connsiteY18" fmla="*/ 999649 h 6858000"/>
              <a:gd name="connsiteX19" fmla="*/ 4937358 w 7514240"/>
              <a:gd name="connsiteY19" fmla="*/ 249550 h 6858000"/>
              <a:gd name="connsiteX20" fmla="*/ 553271 w 7514240"/>
              <a:gd name="connsiteY20" fmla="*/ 0 h 6858000"/>
              <a:gd name="connsiteX21" fmla="*/ 925412 w 7514240"/>
              <a:gd name="connsiteY21" fmla="*/ 0 h 6858000"/>
              <a:gd name="connsiteX22" fmla="*/ 870697 w 7514240"/>
              <a:gd name="connsiteY22" fmla="*/ 177859 h 6858000"/>
              <a:gd name="connsiteX23" fmla="*/ 486362 w 7514240"/>
              <a:gd name="connsiteY23" fmla="*/ 1501674 h 6858000"/>
              <a:gd name="connsiteX24" fmla="*/ 571736 w 7514240"/>
              <a:gd name="connsiteY24" fmla="*/ 1900249 h 6858000"/>
              <a:gd name="connsiteX25" fmla="*/ 1482799 w 7514240"/>
              <a:gd name="connsiteY25" fmla="*/ 2441155 h 6858000"/>
              <a:gd name="connsiteX26" fmla="*/ 2408038 w 7514240"/>
              <a:gd name="connsiteY26" fmla="*/ 1160056 h 6858000"/>
              <a:gd name="connsiteX27" fmla="*/ 3105511 w 7514240"/>
              <a:gd name="connsiteY27" fmla="*/ 661869 h 6858000"/>
              <a:gd name="connsiteX28" fmla="*/ 3689135 w 7514240"/>
              <a:gd name="connsiteY28" fmla="*/ 64007 h 6858000"/>
              <a:gd name="connsiteX29" fmla="*/ 4101949 w 7514240"/>
              <a:gd name="connsiteY29" fmla="*/ 64007 h 6858000"/>
              <a:gd name="connsiteX30" fmla="*/ 3432891 w 7514240"/>
              <a:gd name="connsiteY30" fmla="*/ 846917 h 6858000"/>
              <a:gd name="connsiteX31" fmla="*/ 2578848 w 7514240"/>
              <a:gd name="connsiteY31" fmla="*/ 1402062 h 6858000"/>
              <a:gd name="connsiteX32" fmla="*/ 1710503 w 7514240"/>
              <a:gd name="connsiteY32" fmla="*/ 2711639 h 6858000"/>
              <a:gd name="connsiteX33" fmla="*/ 1795427 w 7514240"/>
              <a:gd name="connsiteY33" fmla="*/ 3497145 h 6858000"/>
              <a:gd name="connsiteX34" fmla="*/ 1902792 w 7514240"/>
              <a:gd name="connsiteY34" fmla="*/ 3409523 h 6858000"/>
              <a:gd name="connsiteX35" fmla="*/ 1932630 w 7514240"/>
              <a:gd name="connsiteY35" fmla="*/ 3389758 h 6858000"/>
              <a:gd name="connsiteX36" fmla="*/ 1905811 w 7514240"/>
              <a:gd name="connsiteY36" fmla="*/ 3191036 h 6858000"/>
              <a:gd name="connsiteX37" fmla="*/ 1913626 w 7514240"/>
              <a:gd name="connsiteY37" fmla="*/ 2972092 h 6858000"/>
              <a:gd name="connsiteX38" fmla="*/ 2094774 w 7514240"/>
              <a:gd name="connsiteY38" fmla="*/ 2579275 h 6858000"/>
              <a:gd name="connsiteX39" fmla="*/ 2264901 w 7514240"/>
              <a:gd name="connsiteY39" fmla="*/ 2524980 h 6858000"/>
              <a:gd name="connsiteX40" fmla="*/ 2303101 w 7514240"/>
              <a:gd name="connsiteY40" fmla="*/ 2705138 h 6858000"/>
              <a:gd name="connsiteX41" fmla="*/ 2048535 w 7514240"/>
              <a:gd name="connsiteY41" fmla="*/ 3233856 h 6858000"/>
              <a:gd name="connsiteX42" fmla="*/ 1959014 w 7514240"/>
              <a:gd name="connsiteY42" fmla="*/ 3372280 h 6858000"/>
              <a:gd name="connsiteX43" fmla="*/ 2117595 w 7514240"/>
              <a:gd name="connsiteY43" fmla="*/ 3267230 h 6858000"/>
              <a:gd name="connsiteX44" fmla="*/ 2346004 w 7514240"/>
              <a:gd name="connsiteY44" fmla="*/ 3146617 h 6858000"/>
              <a:gd name="connsiteX45" fmla="*/ 2394539 w 7514240"/>
              <a:gd name="connsiteY45" fmla="*/ 3126910 h 6858000"/>
              <a:gd name="connsiteX46" fmla="*/ 2499504 w 7514240"/>
              <a:gd name="connsiteY46" fmla="*/ 3037505 h 6858000"/>
              <a:gd name="connsiteX47" fmla="*/ 2934763 w 7514240"/>
              <a:gd name="connsiteY47" fmla="*/ 2832486 h 6858000"/>
              <a:gd name="connsiteX48" fmla="*/ 3279972 w 7514240"/>
              <a:gd name="connsiteY48" fmla="*/ 2828524 h 6858000"/>
              <a:gd name="connsiteX49" fmla="*/ 3424531 w 7514240"/>
              <a:gd name="connsiteY49" fmla="*/ 2960515 h 6858000"/>
              <a:gd name="connsiteX50" fmla="*/ 3350364 w 7514240"/>
              <a:gd name="connsiteY50" fmla="*/ 3114299 h 6858000"/>
              <a:gd name="connsiteX51" fmla="*/ 3180050 w 7514240"/>
              <a:gd name="connsiteY51" fmla="*/ 3168965 h 6858000"/>
              <a:gd name="connsiteX52" fmla="*/ 2581065 w 7514240"/>
              <a:gd name="connsiteY52" fmla="*/ 3158927 h 6858000"/>
              <a:gd name="connsiteX53" fmla="*/ 2417654 w 7514240"/>
              <a:gd name="connsiteY53" fmla="*/ 3145470 h 6858000"/>
              <a:gd name="connsiteX54" fmla="*/ 2356900 w 7514240"/>
              <a:gd name="connsiteY54" fmla="*/ 3170142 h 6858000"/>
              <a:gd name="connsiteX55" fmla="*/ 2130770 w 7514240"/>
              <a:gd name="connsiteY55" fmla="*/ 3289555 h 6858000"/>
              <a:gd name="connsiteX56" fmla="*/ 1940717 w 7514240"/>
              <a:gd name="connsiteY56" fmla="*/ 3415446 h 6858000"/>
              <a:gd name="connsiteX57" fmla="*/ 2109524 w 7514240"/>
              <a:gd name="connsiteY57" fmla="*/ 3397033 h 6858000"/>
              <a:gd name="connsiteX58" fmla="*/ 2293010 w 7514240"/>
              <a:gd name="connsiteY58" fmla="*/ 3393388 h 6858000"/>
              <a:gd name="connsiteX59" fmla="*/ 2644594 w 7514240"/>
              <a:gd name="connsiteY59" fmla="*/ 3488048 h 6858000"/>
              <a:gd name="connsiteX60" fmla="*/ 2735293 w 7514240"/>
              <a:gd name="connsiteY60" fmla="*/ 3568344 h 6858000"/>
              <a:gd name="connsiteX61" fmla="*/ 2743588 w 7514240"/>
              <a:gd name="connsiteY61" fmla="*/ 3684797 h 6858000"/>
              <a:gd name="connsiteX62" fmla="*/ 2565908 w 7514240"/>
              <a:gd name="connsiteY62" fmla="*/ 3737482 h 6858000"/>
              <a:gd name="connsiteX63" fmla="*/ 2085438 w 7514240"/>
              <a:gd name="connsiteY63" fmla="*/ 3517776 h 6858000"/>
              <a:gd name="connsiteX64" fmla="*/ 1932671 w 7514240"/>
              <a:gd name="connsiteY64" fmla="*/ 3420774 h 6858000"/>
              <a:gd name="connsiteX65" fmla="*/ 1918137 w 7514240"/>
              <a:gd name="connsiteY65" fmla="*/ 3430403 h 6858000"/>
              <a:gd name="connsiteX66" fmla="*/ 1798744 w 7514240"/>
              <a:gd name="connsiteY66" fmla="*/ 3527838 h 6858000"/>
              <a:gd name="connsiteX67" fmla="*/ 1827595 w 7514240"/>
              <a:gd name="connsiteY67" fmla="*/ 3794701 h 6858000"/>
              <a:gd name="connsiteX68" fmla="*/ 1928220 w 7514240"/>
              <a:gd name="connsiteY68" fmla="*/ 3809338 h 6858000"/>
              <a:gd name="connsiteX69" fmla="*/ 2066173 w 7514240"/>
              <a:gd name="connsiteY69" fmla="*/ 3844277 h 6858000"/>
              <a:gd name="connsiteX70" fmla="*/ 2182129 w 7514240"/>
              <a:gd name="connsiteY70" fmla="*/ 3903338 h 6858000"/>
              <a:gd name="connsiteX71" fmla="*/ 2214694 w 7514240"/>
              <a:gd name="connsiteY71" fmla="*/ 4022515 h 6858000"/>
              <a:gd name="connsiteX72" fmla="*/ 2141022 w 7514240"/>
              <a:gd name="connsiteY72" fmla="*/ 4081020 h 6858000"/>
              <a:gd name="connsiteX73" fmla="*/ 2044317 w 7514240"/>
              <a:gd name="connsiteY73" fmla="*/ 4080772 h 6858000"/>
              <a:gd name="connsiteX74" fmla="*/ 1905524 w 7514240"/>
              <a:gd name="connsiteY74" fmla="*/ 4038080 h 6858000"/>
              <a:gd name="connsiteX75" fmla="*/ 1850792 w 7514240"/>
              <a:gd name="connsiteY75" fmla="*/ 4009256 h 6858000"/>
              <a:gd name="connsiteX76" fmla="*/ 1880959 w 7514240"/>
              <a:gd name="connsiteY76" fmla="*/ 4288281 h 6858000"/>
              <a:gd name="connsiteX77" fmla="*/ 1921673 w 7514240"/>
              <a:gd name="connsiteY77" fmla="*/ 4317268 h 6858000"/>
              <a:gd name="connsiteX78" fmla="*/ 1965567 w 7514240"/>
              <a:gd name="connsiteY78" fmla="*/ 4428209 h 6858000"/>
              <a:gd name="connsiteX79" fmla="*/ 1924111 w 7514240"/>
              <a:gd name="connsiteY79" fmla="*/ 4498987 h 6858000"/>
              <a:gd name="connsiteX80" fmla="*/ 1905025 w 7514240"/>
              <a:gd name="connsiteY80" fmla="*/ 4510888 h 6858000"/>
              <a:gd name="connsiteX81" fmla="*/ 2040972 w 7514240"/>
              <a:gd name="connsiteY81" fmla="*/ 5768339 h 6858000"/>
              <a:gd name="connsiteX82" fmla="*/ 2069387 w 7514240"/>
              <a:gd name="connsiteY82" fmla="*/ 5648976 h 6858000"/>
              <a:gd name="connsiteX83" fmla="*/ 2127277 w 7514240"/>
              <a:gd name="connsiteY83" fmla="*/ 5475845 h 6858000"/>
              <a:gd name="connsiteX84" fmla="*/ 2990917 w 7514240"/>
              <a:gd name="connsiteY84" fmla="*/ 4319000 h 6858000"/>
              <a:gd name="connsiteX85" fmla="*/ 3137597 w 7514240"/>
              <a:gd name="connsiteY85" fmla="*/ 5572053 h 6858000"/>
              <a:gd name="connsiteX86" fmla="*/ 3134712 w 7514240"/>
              <a:gd name="connsiteY86" fmla="*/ 5583877 h 6858000"/>
              <a:gd name="connsiteX87" fmla="*/ 3227304 w 7514240"/>
              <a:gd name="connsiteY87" fmla="*/ 5538741 h 6858000"/>
              <a:gd name="connsiteX88" fmla="*/ 4288667 w 7514240"/>
              <a:gd name="connsiteY88" fmla="*/ 5292655 h 6858000"/>
              <a:gd name="connsiteX89" fmla="*/ 3522163 w 7514240"/>
              <a:gd name="connsiteY89" fmla="*/ 6504909 h 6858000"/>
              <a:gd name="connsiteX90" fmla="*/ 2799117 w 7514240"/>
              <a:gd name="connsiteY90" fmla="*/ 6835159 h 6858000"/>
              <a:gd name="connsiteX91" fmla="*/ 2661960 w 7514240"/>
              <a:gd name="connsiteY91" fmla="*/ 6858000 h 6858000"/>
              <a:gd name="connsiteX92" fmla="*/ 2230296 w 7514240"/>
              <a:gd name="connsiteY92" fmla="*/ 6858000 h 6858000"/>
              <a:gd name="connsiteX93" fmla="*/ 2157785 w 7514240"/>
              <a:gd name="connsiteY93" fmla="*/ 6848794 h 6858000"/>
              <a:gd name="connsiteX94" fmla="*/ 2158780 w 7514240"/>
              <a:gd name="connsiteY94" fmla="*/ 6858000 h 6858000"/>
              <a:gd name="connsiteX95" fmla="*/ 843139 w 7514240"/>
              <a:gd name="connsiteY95" fmla="*/ 6858000 h 6858000"/>
              <a:gd name="connsiteX96" fmla="*/ 1030922 w 7514240"/>
              <a:gd name="connsiteY96" fmla="*/ 4792573 h 6858000"/>
              <a:gd name="connsiteX97" fmla="*/ 945835 w 7514240"/>
              <a:gd name="connsiteY97" fmla="*/ 4708921 h 6858000"/>
              <a:gd name="connsiteX98" fmla="*/ 661686 w 7514240"/>
              <a:gd name="connsiteY98" fmla="*/ 4340978 h 6858000"/>
              <a:gd name="connsiteX99" fmla="*/ 660078 w 7514240"/>
              <a:gd name="connsiteY99" fmla="*/ 4191095 h 6858000"/>
              <a:gd name="connsiteX100" fmla="*/ 799126 w 7514240"/>
              <a:gd name="connsiteY100" fmla="*/ 4168373 h 6858000"/>
              <a:gd name="connsiteX101" fmla="*/ 903878 w 7514240"/>
              <a:gd name="connsiteY101" fmla="*/ 4276778 h 6858000"/>
              <a:gd name="connsiteX102" fmla="*/ 1023695 w 7514240"/>
              <a:gd name="connsiteY102" fmla="*/ 4542037 h 6858000"/>
              <a:gd name="connsiteX103" fmla="*/ 1045100 w 7514240"/>
              <a:gd name="connsiteY103" fmla="*/ 4636624 h 6858000"/>
              <a:gd name="connsiteX104" fmla="*/ 1098463 w 7514240"/>
              <a:gd name="connsiteY104" fmla="*/ 4049693 h 6858000"/>
              <a:gd name="connsiteX105" fmla="*/ 799501 w 7514240"/>
              <a:gd name="connsiteY105" fmla="*/ 3736492 h 6858000"/>
              <a:gd name="connsiteX106" fmla="*/ 386686 w 7514240"/>
              <a:gd name="connsiteY106" fmla="*/ 3295261 h 6858000"/>
              <a:gd name="connsiteX107" fmla="*/ 0 w 7514240"/>
              <a:gd name="connsiteY107" fmla="*/ 2815269 h 6858000"/>
              <a:gd name="connsiteX108" fmla="*/ 0 w 7514240"/>
              <a:gd name="connsiteY108" fmla="*/ 2750899 h 6858000"/>
              <a:gd name="connsiteX109" fmla="*/ 102025 w 7514240"/>
              <a:gd name="connsiteY109" fmla="*/ 2626203 h 6858000"/>
              <a:gd name="connsiteX110" fmla="*/ 728367 w 7514240"/>
              <a:gd name="connsiteY110" fmla="*/ 3081735 h 6858000"/>
              <a:gd name="connsiteX111" fmla="*/ 1036019 w 7514240"/>
              <a:gd name="connsiteY111" fmla="*/ 3474295 h 6858000"/>
              <a:gd name="connsiteX112" fmla="*/ 1067071 w 7514240"/>
              <a:gd name="connsiteY112" fmla="*/ 3467556 h 6858000"/>
              <a:gd name="connsiteX113" fmla="*/ 1120361 w 7514240"/>
              <a:gd name="connsiteY113" fmla="*/ 3484295 h 6858000"/>
              <a:gd name="connsiteX114" fmla="*/ 1136469 w 7514240"/>
              <a:gd name="connsiteY114" fmla="*/ 3499782 h 6858000"/>
              <a:gd name="connsiteX115" fmla="*/ 1098463 w 7514240"/>
              <a:gd name="connsiteY115" fmla="*/ 2611963 h 6858000"/>
              <a:gd name="connsiteX116" fmla="*/ 358207 w 7514240"/>
              <a:gd name="connsiteY116" fmla="*/ 2184972 h 6858000"/>
              <a:gd name="connsiteX117" fmla="*/ 116264 w 7514240"/>
              <a:gd name="connsiteY117" fmla="*/ 1786397 h 6858000"/>
              <a:gd name="connsiteX118" fmla="*/ 0 w 7514240"/>
              <a:gd name="connsiteY118" fmla="*/ 1697497 h 6858000"/>
              <a:gd name="connsiteX119" fmla="*/ 0 w 7514240"/>
              <a:gd name="connsiteY119" fmla="*/ 1236308 h 6858000"/>
              <a:gd name="connsiteX120" fmla="*/ 201638 w 7514240"/>
              <a:gd name="connsiteY120" fmla="*/ 1458956 h 6858000"/>
              <a:gd name="connsiteX121" fmla="*/ 386686 w 7514240"/>
              <a:gd name="connsiteY121" fmla="*/ 56219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7514240" h="6858000">
                <a:moveTo>
                  <a:pt x="2149946" y="6776283"/>
                </a:moveTo>
                <a:lnTo>
                  <a:pt x="2150702" y="6783276"/>
                </a:lnTo>
                <a:lnTo>
                  <a:pt x="2151321" y="6778813"/>
                </a:lnTo>
                <a:close/>
                <a:moveTo>
                  <a:pt x="6463137" y="4736327"/>
                </a:moveTo>
                <a:cubicBezTo>
                  <a:pt x="6932618" y="4758192"/>
                  <a:pt x="7353521" y="5081074"/>
                  <a:pt x="7478318" y="5559795"/>
                </a:cubicBezTo>
                <a:cubicBezTo>
                  <a:pt x="7612716" y="6075341"/>
                  <a:pt x="7359149" y="6600792"/>
                  <a:pt x="6898942" y="6826999"/>
                </a:cubicBezTo>
                <a:lnTo>
                  <a:pt x="6826918" y="6858000"/>
                </a:lnTo>
                <a:lnTo>
                  <a:pt x="5996519" y="6858000"/>
                </a:lnTo>
                <a:lnTo>
                  <a:pt x="5947484" y="6838011"/>
                </a:lnTo>
                <a:cubicBezTo>
                  <a:pt x="5659379" y="6704145"/>
                  <a:pt x="5431060" y="6447415"/>
                  <a:pt x="5344661" y="6115992"/>
                </a:cubicBezTo>
                <a:cubicBezTo>
                  <a:pt x="5284980" y="5886988"/>
                  <a:pt x="5302130" y="5656064"/>
                  <a:pt x="5379640" y="5450215"/>
                </a:cubicBezTo>
                <a:lnTo>
                  <a:pt x="6254302" y="5724846"/>
                </a:lnTo>
                <a:lnTo>
                  <a:pt x="6122062" y="4774347"/>
                </a:lnTo>
                <a:cubicBezTo>
                  <a:pt x="6125839" y="4773294"/>
                  <a:pt x="6129554" y="4772055"/>
                  <a:pt x="6133391" y="4771065"/>
                </a:cubicBezTo>
                <a:cubicBezTo>
                  <a:pt x="6243865" y="4742267"/>
                  <a:pt x="6354795" y="4731280"/>
                  <a:pt x="6463137" y="4736327"/>
                </a:cubicBezTo>
                <a:close/>
                <a:moveTo>
                  <a:pt x="4937358" y="249550"/>
                </a:moveTo>
                <a:cubicBezTo>
                  <a:pt x="5009731" y="633454"/>
                  <a:pt x="4955560" y="1044038"/>
                  <a:pt x="4764445" y="1384789"/>
                </a:cubicBezTo>
                <a:cubicBezTo>
                  <a:pt x="4573391" y="1725478"/>
                  <a:pt x="4242360" y="1990143"/>
                  <a:pt x="3861863" y="2078736"/>
                </a:cubicBezTo>
                <a:cubicBezTo>
                  <a:pt x="3731791" y="1726778"/>
                  <a:pt x="3841494" y="1323436"/>
                  <a:pt x="4057870" y="999649"/>
                </a:cubicBezTo>
                <a:cubicBezTo>
                  <a:pt x="4274367" y="675861"/>
                  <a:pt x="4590850" y="427418"/>
                  <a:pt x="4937358" y="249550"/>
                </a:cubicBezTo>
                <a:close/>
                <a:moveTo>
                  <a:pt x="553271" y="0"/>
                </a:moveTo>
                <a:lnTo>
                  <a:pt x="925412" y="0"/>
                </a:lnTo>
                <a:lnTo>
                  <a:pt x="870697" y="177859"/>
                </a:lnTo>
                <a:lnTo>
                  <a:pt x="486362" y="1501674"/>
                </a:lnTo>
                <a:lnTo>
                  <a:pt x="571736" y="1900249"/>
                </a:lnTo>
                <a:lnTo>
                  <a:pt x="1482799" y="2441155"/>
                </a:lnTo>
                <a:lnTo>
                  <a:pt x="2408038" y="1160056"/>
                </a:lnTo>
                <a:lnTo>
                  <a:pt x="3105511" y="661869"/>
                </a:lnTo>
                <a:lnTo>
                  <a:pt x="3689135" y="64007"/>
                </a:lnTo>
                <a:lnTo>
                  <a:pt x="4101949" y="64007"/>
                </a:lnTo>
                <a:lnTo>
                  <a:pt x="3432891" y="846917"/>
                </a:lnTo>
                <a:lnTo>
                  <a:pt x="2578848" y="1402062"/>
                </a:lnTo>
                <a:lnTo>
                  <a:pt x="1710503" y="2711639"/>
                </a:lnTo>
                <a:lnTo>
                  <a:pt x="1795427" y="3497145"/>
                </a:lnTo>
                <a:lnTo>
                  <a:pt x="1902792" y="3409523"/>
                </a:lnTo>
                <a:lnTo>
                  <a:pt x="1932630" y="3389758"/>
                </a:lnTo>
                <a:lnTo>
                  <a:pt x="1905811" y="3191036"/>
                </a:lnTo>
                <a:cubicBezTo>
                  <a:pt x="1901337" y="3117890"/>
                  <a:pt x="1903069" y="3044588"/>
                  <a:pt x="1913626" y="2972092"/>
                </a:cubicBezTo>
                <a:cubicBezTo>
                  <a:pt x="1934675" y="2827038"/>
                  <a:pt x="1993056" y="2684769"/>
                  <a:pt x="2094774" y="2579275"/>
                </a:cubicBezTo>
                <a:cubicBezTo>
                  <a:pt x="2139411" y="2532967"/>
                  <a:pt x="2209368" y="2492602"/>
                  <a:pt x="2264901" y="2524980"/>
                </a:cubicBezTo>
                <a:cubicBezTo>
                  <a:pt x="2321983" y="2558288"/>
                  <a:pt x="2319258" y="2641061"/>
                  <a:pt x="2303101" y="2705138"/>
                </a:cubicBezTo>
                <a:cubicBezTo>
                  <a:pt x="2255925" y="2892399"/>
                  <a:pt x="2158813" y="3060960"/>
                  <a:pt x="2048535" y="3233856"/>
                </a:cubicBezTo>
                <a:lnTo>
                  <a:pt x="1959014" y="3372280"/>
                </a:lnTo>
                <a:lnTo>
                  <a:pt x="2117595" y="3267230"/>
                </a:lnTo>
                <a:cubicBezTo>
                  <a:pt x="2191623" y="3223295"/>
                  <a:pt x="2267919" y="3182973"/>
                  <a:pt x="2346004" y="3146617"/>
                </a:cubicBezTo>
                <a:lnTo>
                  <a:pt x="2394539" y="3126910"/>
                </a:lnTo>
                <a:lnTo>
                  <a:pt x="2499504" y="3037505"/>
                </a:lnTo>
                <a:cubicBezTo>
                  <a:pt x="2629111" y="2941288"/>
                  <a:pt x="2777915" y="2870885"/>
                  <a:pt x="2934763" y="2832486"/>
                </a:cubicBezTo>
                <a:cubicBezTo>
                  <a:pt x="3047934" y="2804750"/>
                  <a:pt x="3168782" y="2793854"/>
                  <a:pt x="3279972" y="2828524"/>
                </a:cubicBezTo>
                <a:cubicBezTo>
                  <a:pt x="3345473" y="2848954"/>
                  <a:pt x="3411964" y="2893033"/>
                  <a:pt x="3424531" y="2960515"/>
                </a:cubicBezTo>
                <a:cubicBezTo>
                  <a:pt x="3435551" y="3019701"/>
                  <a:pt x="3399952" y="3080125"/>
                  <a:pt x="3350364" y="3114299"/>
                </a:cubicBezTo>
                <a:cubicBezTo>
                  <a:pt x="3300836" y="3148473"/>
                  <a:pt x="3239731" y="3161102"/>
                  <a:pt x="3180050" y="3168965"/>
                </a:cubicBezTo>
                <a:cubicBezTo>
                  <a:pt x="2982992" y="3194967"/>
                  <a:pt x="2784017" y="3177195"/>
                  <a:pt x="2581065" y="3158927"/>
                </a:cubicBezTo>
                <a:lnTo>
                  <a:pt x="2417654" y="3145470"/>
                </a:lnTo>
                <a:lnTo>
                  <a:pt x="2356900" y="3170142"/>
                </a:lnTo>
                <a:cubicBezTo>
                  <a:pt x="2279590" y="3206142"/>
                  <a:pt x="2204055" y="3246062"/>
                  <a:pt x="2130770" y="3289555"/>
                </a:cubicBezTo>
                <a:lnTo>
                  <a:pt x="1940717" y="3415446"/>
                </a:lnTo>
                <a:lnTo>
                  <a:pt x="2109524" y="3397033"/>
                </a:lnTo>
                <a:cubicBezTo>
                  <a:pt x="2170614" y="3392336"/>
                  <a:pt x="2231811" y="3390353"/>
                  <a:pt x="2293010" y="3393388"/>
                </a:cubicBezTo>
                <a:cubicBezTo>
                  <a:pt x="2415404" y="3399455"/>
                  <a:pt x="2538606" y="3426447"/>
                  <a:pt x="2644594" y="3488048"/>
                </a:cubicBezTo>
                <a:cubicBezTo>
                  <a:pt x="2679882" y="3508540"/>
                  <a:pt x="2713872" y="3533614"/>
                  <a:pt x="2735293" y="3568344"/>
                </a:cubicBezTo>
                <a:cubicBezTo>
                  <a:pt x="2756712" y="3603076"/>
                  <a:pt x="2763337" y="3649137"/>
                  <a:pt x="2743588" y="3684797"/>
                </a:cubicBezTo>
                <a:cubicBezTo>
                  <a:pt x="2711519" y="3742497"/>
                  <a:pt x="2630974" y="3748316"/>
                  <a:pt x="2565908" y="3737482"/>
                </a:cubicBezTo>
                <a:cubicBezTo>
                  <a:pt x="2393598" y="3708786"/>
                  <a:pt x="2241763" y="3617651"/>
                  <a:pt x="2085438" y="3517776"/>
                </a:cubicBezTo>
                <a:lnTo>
                  <a:pt x="1932671" y="3420774"/>
                </a:lnTo>
                <a:lnTo>
                  <a:pt x="1918137" y="3430403"/>
                </a:lnTo>
                <a:lnTo>
                  <a:pt x="1798744" y="3527838"/>
                </a:lnTo>
                <a:lnTo>
                  <a:pt x="1827595" y="3794701"/>
                </a:lnTo>
                <a:lnTo>
                  <a:pt x="1928220" y="3809338"/>
                </a:lnTo>
                <a:cubicBezTo>
                  <a:pt x="1974770" y="3818584"/>
                  <a:pt x="2020839" y="3830238"/>
                  <a:pt x="2066173" y="3844277"/>
                </a:cubicBezTo>
                <a:cubicBezTo>
                  <a:pt x="2108022" y="3857216"/>
                  <a:pt x="2150554" y="3873003"/>
                  <a:pt x="2182129" y="3903338"/>
                </a:cubicBezTo>
                <a:cubicBezTo>
                  <a:pt x="2213702" y="3933674"/>
                  <a:pt x="2231658" y="3982150"/>
                  <a:pt x="2214694" y="4022515"/>
                </a:cubicBezTo>
                <a:cubicBezTo>
                  <a:pt x="2202126" y="4052480"/>
                  <a:pt x="2172472" y="4072910"/>
                  <a:pt x="2141022" y="4081020"/>
                </a:cubicBezTo>
                <a:cubicBezTo>
                  <a:pt x="2109570" y="4089130"/>
                  <a:pt x="2076264" y="4086405"/>
                  <a:pt x="2044317" y="4080772"/>
                </a:cubicBezTo>
                <a:cubicBezTo>
                  <a:pt x="1996198" y="4072212"/>
                  <a:pt x="1950300" y="4057385"/>
                  <a:pt x="1905524" y="4038080"/>
                </a:cubicBezTo>
                <a:lnTo>
                  <a:pt x="1850792" y="4009256"/>
                </a:lnTo>
                <a:lnTo>
                  <a:pt x="1880959" y="4288281"/>
                </a:lnTo>
                <a:lnTo>
                  <a:pt x="1921673" y="4317268"/>
                </a:lnTo>
                <a:cubicBezTo>
                  <a:pt x="1951390" y="4345932"/>
                  <a:pt x="1971325" y="4387287"/>
                  <a:pt x="1965567" y="4428209"/>
                </a:cubicBezTo>
                <a:cubicBezTo>
                  <a:pt x="1961605" y="4456409"/>
                  <a:pt x="1945880" y="4480678"/>
                  <a:pt x="1924111" y="4498987"/>
                </a:cubicBezTo>
                <a:lnTo>
                  <a:pt x="1905025" y="4510888"/>
                </a:lnTo>
                <a:lnTo>
                  <a:pt x="2040972" y="5768339"/>
                </a:lnTo>
                <a:lnTo>
                  <a:pt x="2069387" y="5648976"/>
                </a:lnTo>
                <a:cubicBezTo>
                  <a:pt x="2086145" y="5590470"/>
                  <a:pt x="2105524" y="5532631"/>
                  <a:pt x="2127277" y="5475845"/>
                </a:cubicBezTo>
                <a:cubicBezTo>
                  <a:pt x="2301367" y="5021614"/>
                  <a:pt x="2618097" y="4631459"/>
                  <a:pt x="2990917" y="4319000"/>
                </a:cubicBezTo>
                <a:cubicBezTo>
                  <a:pt x="3160960" y="4710602"/>
                  <a:pt x="3218618" y="5153918"/>
                  <a:pt x="3137597" y="5572053"/>
                </a:cubicBezTo>
                <a:lnTo>
                  <a:pt x="3134712" y="5583877"/>
                </a:lnTo>
                <a:lnTo>
                  <a:pt x="3227304" y="5538741"/>
                </a:lnTo>
                <a:cubicBezTo>
                  <a:pt x="3559796" y="5391417"/>
                  <a:pt x="3924546" y="5315082"/>
                  <a:pt x="4288667" y="5292655"/>
                </a:cubicBezTo>
                <a:cubicBezTo>
                  <a:pt x="4179149" y="5768122"/>
                  <a:pt x="3911452" y="6210777"/>
                  <a:pt x="3522163" y="6504909"/>
                </a:cubicBezTo>
                <a:cubicBezTo>
                  <a:pt x="3309237" y="6665763"/>
                  <a:pt x="3059855" y="6779606"/>
                  <a:pt x="2799117" y="6835159"/>
                </a:cubicBezTo>
                <a:lnTo>
                  <a:pt x="2661960" y="6858000"/>
                </a:lnTo>
                <a:lnTo>
                  <a:pt x="2230296" y="6858000"/>
                </a:lnTo>
                <a:lnTo>
                  <a:pt x="2157785" y="6848794"/>
                </a:lnTo>
                <a:lnTo>
                  <a:pt x="2158780" y="6858000"/>
                </a:lnTo>
                <a:lnTo>
                  <a:pt x="843139" y="6858000"/>
                </a:lnTo>
                <a:lnTo>
                  <a:pt x="1030922" y="4792573"/>
                </a:lnTo>
                <a:lnTo>
                  <a:pt x="945835" y="4708921"/>
                </a:lnTo>
                <a:cubicBezTo>
                  <a:pt x="826360" y="4591584"/>
                  <a:pt x="720517" y="4480507"/>
                  <a:pt x="661686" y="4340978"/>
                </a:cubicBezTo>
                <a:cubicBezTo>
                  <a:pt x="641256" y="4292688"/>
                  <a:pt x="628441" y="4232884"/>
                  <a:pt x="660078" y="4191095"/>
                </a:cubicBezTo>
                <a:cubicBezTo>
                  <a:pt x="690846" y="4150544"/>
                  <a:pt x="753436" y="4145962"/>
                  <a:pt x="799126" y="4168373"/>
                </a:cubicBezTo>
                <a:cubicBezTo>
                  <a:pt x="844815" y="4190846"/>
                  <a:pt x="876823" y="4233626"/>
                  <a:pt x="903878" y="4276778"/>
                </a:cubicBezTo>
                <a:cubicBezTo>
                  <a:pt x="955634" y="4359210"/>
                  <a:pt x="995905" y="4448762"/>
                  <a:pt x="1023695" y="4542037"/>
                </a:cubicBezTo>
                <a:lnTo>
                  <a:pt x="1045100" y="4636624"/>
                </a:lnTo>
                <a:lnTo>
                  <a:pt x="1098463" y="4049693"/>
                </a:lnTo>
                <a:lnTo>
                  <a:pt x="799501" y="3736492"/>
                </a:lnTo>
                <a:lnTo>
                  <a:pt x="386686" y="3295261"/>
                </a:lnTo>
                <a:lnTo>
                  <a:pt x="0" y="2815269"/>
                </a:lnTo>
                <a:lnTo>
                  <a:pt x="0" y="2750899"/>
                </a:lnTo>
                <a:lnTo>
                  <a:pt x="102025" y="2626203"/>
                </a:lnTo>
                <a:lnTo>
                  <a:pt x="728367" y="3081735"/>
                </a:lnTo>
                <a:lnTo>
                  <a:pt x="1036019" y="3474295"/>
                </a:lnTo>
                <a:lnTo>
                  <a:pt x="1067071" y="3467556"/>
                </a:lnTo>
                <a:cubicBezTo>
                  <a:pt x="1086078" y="3467958"/>
                  <a:pt x="1104233" y="3474226"/>
                  <a:pt x="1120361" y="3484295"/>
                </a:cubicBezTo>
                <a:lnTo>
                  <a:pt x="1136469" y="3499782"/>
                </a:lnTo>
                <a:lnTo>
                  <a:pt x="1098463" y="2611963"/>
                </a:lnTo>
                <a:lnTo>
                  <a:pt x="358207" y="2184972"/>
                </a:lnTo>
                <a:lnTo>
                  <a:pt x="116264" y="1786397"/>
                </a:lnTo>
                <a:lnTo>
                  <a:pt x="0" y="1697497"/>
                </a:lnTo>
                <a:lnTo>
                  <a:pt x="0" y="1236308"/>
                </a:lnTo>
                <a:lnTo>
                  <a:pt x="201638" y="1458956"/>
                </a:lnTo>
                <a:lnTo>
                  <a:pt x="386686" y="562194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 w="488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" name="任意多边形: 形状 9" descr="8ca0e493-9cd8-4b33-bec8-f180e0774da0"/>
          <p:cNvSpPr/>
          <p:nvPr/>
        </p:nvSpPr>
        <p:spPr>
          <a:xfrm>
            <a:off x="1" y="0"/>
            <a:ext cx="747203" cy="6858000"/>
          </a:xfrm>
          <a:custGeom>
            <a:avLst/>
            <a:gdLst>
              <a:gd name="connsiteX0" fmla="*/ 0 w 747203"/>
              <a:gd name="connsiteY0" fmla="*/ 0 h 6858000"/>
              <a:gd name="connsiteX1" fmla="*/ 747203 w 747203"/>
              <a:gd name="connsiteY1" fmla="*/ 0 h 6858000"/>
              <a:gd name="connsiteX2" fmla="*/ 360769 w 747203"/>
              <a:gd name="connsiteY2" fmla="*/ 6858000 h 6858000"/>
              <a:gd name="connsiteX3" fmla="*/ 0 w 747203"/>
              <a:gd name="connsiteY3" fmla="*/ 6858000 h 6858000"/>
              <a:gd name="connsiteX4" fmla="*/ 0 w 747203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203" h="6858000">
                <a:moveTo>
                  <a:pt x="0" y="0"/>
                </a:moveTo>
                <a:lnTo>
                  <a:pt x="747203" y="0"/>
                </a:lnTo>
                <a:lnTo>
                  <a:pt x="36076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 descr="98b65b0c-7df3-4ef8-904a-97e55fb8ba76"/>
          <p:cNvSpPr/>
          <p:nvPr/>
        </p:nvSpPr>
        <p:spPr>
          <a:xfrm>
            <a:off x="11431660" y="0"/>
            <a:ext cx="760340" cy="6858000"/>
          </a:xfrm>
          <a:custGeom>
            <a:avLst/>
            <a:gdLst>
              <a:gd name="connsiteX0" fmla="*/ 386433 w 760340"/>
              <a:gd name="connsiteY0" fmla="*/ 0 h 6858000"/>
              <a:gd name="connsiteX1" fmla="*/ 760340 w 760340"/>
              <a:gd name="connsiteY1" fmla="*/ 0 h 6858000"/>
              <a:gd name="connsiteX2" fmla="*/ 760340 w 760340"/>
              <a:gd name="connsiteY2" fmla="*/ 6858000 h 6858000"/>
              <a:gd name="connsiteX3" fmla="*/ 0 w 760340"/>
              <a:gd name="connsiteY3" fmla="*/ 6858000 h 6858000"/>
              <a:gd name="connsiteX4" fmla="*/ 386433 w 76034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0340" h="6858000">
                <a:moveTo>
                  <a:pt x="386433" y="0"/>
                </a:moveTo>
                <a:lnTo>
                  <a:pt x="760340" y="0"/>
                </a:lnTo>
                <a:lnTo>
                  <a:pt x="760340" y="6858000"/>
                </a:lnTo>
                <a:lnTo>
                  <a:pt x="0" y="6858000"/>
                </a:lnTo>
                <a:lnTo>
                  <a:pt x="38643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任意多边形: 形状 194" descr="c1d3752d-4564-4751-a2e6-3db0f88700cd"/>
          <p:cNvSpPr/>
          <p:nvPr/>
        </p:nvSpPr>
        <p:spPr>
          <a:xfrm>
            <a:off x="0" y="4759479"/>
            <a:ext cx="2737664" cy="2098521"/>
          </a:xfrm>
          <a:custGeom>
            <a:avLst/>
            <a:gdLst>
              <a:gd name="connsiteX0" fmla="*/ 0 w 2688732"/>
              <a:gd name="connsiteY0" fmla="*/ 0 h 2061013"/>
              <a:gd name="connsiteX1" fmla="*/ 32548 w 2688732"/>
              <a:gd name="connsiteY1" fmla="*/ 63572 h 2061013"/>
              <a:gd name="connsiteX2" fmla="*/ 267846 w 2688732"/>
              <a:gd name="connsiteY2" fmla="*/ 416980 h 2061013"/>
              <a:gd name="connsiteX3" fmla="*/ 930248 w 2688732"/>
              <a:gd name="connsiteY3" fmla="*/ 935238 h 2061013"/>
              <a:gd name="connsiteX4" fmla="*/ 1837614 w 2688732"/>
              <a:gd name="connsiteY4" fmla="*/ 1160224 h 2061013"/>
              <a:gd name="connsiteX5" fmla="*/ 2635819 w 2688732"/>
              <a:gd name="connsiteY5" fmla="*/ 1915050 h 2061013"/>
              <a:gd name="connsiteX6" fmla="*/ 2688732 w 2688732"/>
              <a:gd name="connsiteY6" fmla="*/ 2061013 h 2061013"/>
              <a:gd name="connsiteX7" fmla="*/ 2518813 w 2688732"/>
              <a:gd name="connsiteY7" fmla="*/ 2061013 h 2061013"/>
              <a:gd name="connsiteX8" fmla="*/ 2458789 w 2688732"/>
              <a:gd name="connsiteY8" fmla="*/ 1907583 h 2061013"/>
              <a:gd name="connsiteX9" fmla="*/ 1848409 w 2688732"/>
              <a:gd name="connsiteY9" fmla="*/ 1310279 h 2061013"/>
              <a:gd name="connsiteX10" fmla="*/ 1027110 w 2688732"/>
              <a:gd name="connsiteY10" fmla="*/ 1099850 h 2061013"/>
              <a:gd name="connsiteX11" fmla="*/ 125223 w 2688732"/>
              <a:gd name="connsiteY11" fmla="*/ 458040 h 2061013"/>
              <a:gd name="connsiteX12" fmla="*/ 0 w 2688732"/>
              <a:gd name="connsiteY12" fmla="*/ 281291 h 2061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88732" h="2061013">
                <a:moveTo>
                  <a:pt x="0" y="0"/>
                </a:moveTo>
                <a:lnTo>
                  <a:pt x="32548" y="63572"/>
                </a:lnTo>
                <a:cubicBezTo>
                  <a:pt x="102770" y="186793"/>
                  <a:pt x="179874" y="305758"/>
                  <a:pt x="267846" y="416980"/>
                </a:cubicBezTo>
                <a:cubicBezTo>
                  <a:pt x="443789" y="639377"/>
                  <a:pt x="666528" y="830903"/>
                  <a:pt x="930248" y="935238"/>
                </a:cubicBezTo>
                <a:cubicBezTo>
                  <a:pt x="1220394" y="1050075"/>
                  <a:pt x="1544000" y="1054472"/>
                  <a:pt x="1837614" y="1160224"/>
                </a:cubicBezTo>
                <a:cubicBezTo>
                  <a:pt x="2192128" y="1287895"/>
                  <a:pt x="2483858" y="1571273"/>
                  <a:pt x="2635819" y="1915050"/>
                </a:cubicBezTo>
                <a:lnTo>
                  <a:pt x="2688732" y="2061013"/>
                </a:lnTo>
                <a:lnTo>
                  <a:pt x="2518813" y="2061013"/>
                </a:lnTo>
                <a:lnTo>
                  <a:pt x="2458789" y="1907583"/>
                </a:lnTo>
                <a:cubicBezTo>
                  <a:pt x="2333895" y="1644704"/>
                  <a:pt x="2116605" y="1424610"/>
                  <a:pt x="1848409" y="1310279"/>
                </a:cubicBezTo>
                <a:cubicBezTo>
                  <a:pt x="1588059" y="1199301"/>
                  <a:pt x="1297327" y="1184012"/>
                  <a:pt x="1027110" y="1099850"/>
                </a:cubicBezTo>
                <a:cubicBezTo>
                  <a:pt x="667969" y="988023"/>
                  <a:pt x="359048" y="754576"/>
                  <a:pt x="125223" y="458040"/>
                </a:cubicBezTo>
                <a:lnTo>
                  <a:pt x="0" y="281291"/>
                </a:lnTo>
                <a:close/>
              </a:path>
            </a:pathLst>
          </a:custGeom>
          <a:solidFill>
            <a:schemeClr val="accent3"/>
          </a:solidFill>
          <a:ln w="488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234" name="组合 233" descr="d2da85ae-0519-44f9-9486-7569984fa185"/>
          <p:cNvGrpSpPr/>
          <p:nvPr/>
        </p:nvGrpSpPr>
        <p:grpSpPr>
          <a:xfrm>
            <a:off x="686508" y="4277985"/>
            <a:ext cx="1512545" cy="2153240"/>
            <a:chOff x="292415" y="4015769"/>
            <a:chExt cx="1653244" cy="2353537"/>
          </a:xfrm>
        </p:grpSpPr>
        <p:grpSp>
          <p:nvGrpSpPr>
            <p:cNvPr id="196" name="组合 195" descr="cac758f4-c02f-436a-9fae-e156dffe0c19"/>
            <p:cNvGrpSpPr/>
            <p:nvPr/>
          </p:nvGrpSpPr>
          <p:grpSpPr>
            <a:xfrm>
              <a:off x="292415" y="4375255"/>
              <a:ext cx="1653244" cy="1994051"/>
              <a:chOff x="1936016" y="4044949"/>
              <a:chExt cx="1623695" cy="1958410"/>
            </a:xfrm>
          </p:grpSpPr>
          <p:sp>
            <p:nvSpPr>
              <p:cNvPr id="205" name="任意多边形: 形状 204" descr="542fd486-9b1b-4e7b-9db6-33690d98b8b0"/>
              <p:cNvSpPr/>
              <p:nvPr/>
            </p:nvSpPr>
            <p:spPr>
              <a:xfrm>
                <a:off x="2804892" y="5273116"/>
                <a:ext cx="268524" cy="197870"/>
              </a:xfrm>
              <a:custGeom>
                <a:avLst/>
                <a:gdLst>
                  <a:gd name="connsiteX0" fmla="*/ 57736 w 268524"/>
                  <a:gd name="connsiteY0" fmla="*/ 21806 h 197870"/>
                  <a:gd name="connsiteX1" fmla="*/ 3713 w 268524"/>
                  <a:gd name="connsiteY1" fmla="*/ 129219 h 197870"/>
                  <a:gd name="connsiteX2" fmla="*/ 9379 w 268524"/>
                  <a:gd name="connsiteY2" fmla="*/ 173718 h 197870"/>
                  <a:gd name="connsiteX3" fmla="*/ 54024 w 268524"/>
                  <a:gd name="connsiteY3" fmla="*/ 161555 h 197870"/>
                  <a:gd name="connsiteX4" fmla="*/ 87630 w 268524"/>
                  <a:gd name="connsiteY4" fmla="*/ 123504 h 197870"/>
                  <a:gd name="connsiteX5" fmla="*/ 109953 w 268524"/>
                  <a:gd name="connsiteY5" fmla="*/ 170738 h 197870"/>
                  <a:gd name="connsiteX6" fmla="*/ 151277 w 268524"/>
                  <a:gd name="connsiteY6" fmla="*/ 197701 h 197870"/>
                  <a:gd name="connsiteX7" fmla="*/ 183418 w 268524"/>
                  <a:gd name="connsiteY7" fmla="*/ 160432 h 197870"/>
                  <a:gd name="connsiteX8" fmla="*/ 173600 w 268524"/>
                  <a:gd name="connsiteY8" fmla="*/ 108655 h 197870"/>
                  <a:gd name="connsiteX9" fmla="*/ 221567 w 268524"/>
                  <a:gd name="connsiteY9" fmla="*/ 128682 h 197870"/>
                  <a:gd name="connsiteX10" fmla="*/ 265723 w 268524"/>
                  <a:gd name="connsiteY10" fmla="*/ 107581 h 197870"/>
                  <a:gd name="connsiteX11" fmla="*/ 249262 w 268524"/>
                  <a:gd name="connsiteY11" fmla="*/ 53019 h 197870"/>
                  <a:gd name="connsiteX12" fmla="*/ 62279 w 268524"/>
                  <a:gd name="connsiteY12" fmla="*/ 12917 h 197870"/>
                  <a:gd name="connsiteX13" fmla="*/ 57736 w 268524"/>
                  <a:gd name="connsiteY13" fmla="*/ 21806 h 197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8524" h="197870">
                    <a:moveTo>
                      <a:pt x="57736" y="21806"/>
                    </a:moveTo>
                    <a:cubicBezTo>
                      <a:pt x="33802" y="54191"/>
                      <a:pt x="15485" y="90679"/>
                      <a:pt x="3713" y="129219"/>
                    </a:cubicBezTo>
                    <a:cubicBezTo>
                      <a:pt x="-928" y="144459"/>
                      <a:pt x="-3272" y="163998"/>
                      <a:pt x="9379" y="173718"/>
                    </a:cubicBezTo>
                    <a:cubicBezTo>
                      <a:pt x="22909" y="184073"/>
                      <a:pt x="42936" y="174500"/>
                      <a:pt x="54024" y="161555"/>
                    </a:cubicBezTo>
                    <a:cubicBezTo>
                      <a:pt x="65112" y="148611"/>
                      <a:pt x="72830" y="132004"/>
                      <a:pt x="87630" y="123504"/>
                    </a:cubicBezTo>
                    <a:cubicBezTo>
                      <a:pt x="97057" y="138158"/>
                      <a:pt x="101356" y="155547"/>
                      <a:pt x="109953" y="170738"/>
                    </a:cubicBezTo>
                    <a:cubicBezTo>
                      <a:pt x="118550" y="185880"/>
                      <a:pt x="133937" y="199558"/>
                      <a:pt x="151277" y="197701"/>
                    </a:cubicBezTo>
                    <a:cubicBezTo>
                      <a:pt x="168910" y="195796"/>
                      <a:pt x="181415" y="178065"/>
                      <a:pt x="183418" y="160432"/>
                    </a:cubicBezTo>
                    <a:cubicBezTo>
                      <a:pt x="185420" y="142798"/>
                      <a:pt x="179461" y="125360"/>
                      <a:pt x="173600" y="108655"/>
                    </a:cubicBezTo>
                    <a:cubicBezTo>
                      <a:pt x="188595" y="117594"/>
                      <a:pt x="204177" y="126728"/>
                      <a:pt x="221567" y="128682"/>
                    </a:cubicBezTo>
                    <a:cubicBezTo>
                      <a:pt x="238907" y="130685"/>
                      <a:pt x="258592" y="123504"/>
                      <a:pt x="265723" y="107581"/>
                    </a:cubicBezTo>
                    <a:cubicBezTo>
                      <a:pt x="273930" y="89214"/>
                      <a:pt x="262793" y="67917"/>
                      <a:pt x="249262" y="53019"/>
                    </a:cubicBezTo>
                    <a:cubicBezTo>
                      <a:pt x="203542" y="2610"/>
                      <a:pt x="124656" y="-14291"/>
                      <a:pt x="62279" y="12917"/>
                    </a:cubicBezTo>
                    <a:cubicBezTo>
                      <a:pt x="66138" y="13796"/>
                      <a:pt x="66187" y="10425"/>
                      <a:pt x="57736" y="21806"/>
                    </a:cubicBezTo>
                    <a:close/>
                  </a:path>
                </a:pathLst>
              </a:custGeom>
              <a:solidFill>
                <a:srgbClr val="F7715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6" name="任意多边形: 形状 205" descr="3dc6a0e4-d7fd-4031-ade6-cea8e94f8a3d"/>
              <p:cNvSpPr/>
              <p:nvPr/>
            </p:nvSpPr>
            <p:spPr>
              <a:xfrm>
                <a:off x="2556119" y="5337642"/>
                <a:ext cx="268524" cy="197870"/>
              </a:xfrm>
              <a:custGeom>
                <a:avLst/>
                <a:gdLst>
                  <a:gd name="connsiteX0" fmla="*/ 57736 w 268524"/>
                  <a:gd name="connsiteY0" fmla="*/ 21806 h 197870"/>
                  <a:gd name="connsiteX1" fmla="*/ 3713 w 268524"/>
                  <a:gd name="connsiteY1" fmla="*/ 129219 h 197870"/>
                  <a:gd name="connsiteX2" fmla="*/ 9379 w 268524"/>
                  <a:gd name="connsiteY2" fmla="*/ 173718 h 197870"/>
                  <a:gd name="connsiteX3" fmla="*/ 54024 w 268524"/>
                  <a:gd name="connsiteY3" fmla="*/ 161555 h 197870"/>
                  <a:gd name="connsiteX4" fmla="*/ 87630 w 268524"/>
                  <a:gd name="connsiteY4" fmla="*/ 123504 h 197870"/>
                  <a:gd name="connsiteX5" fmla="*/ 109953 w 268524"/>
                  <a:gd name="connsiteY5" fmla="*/ 170738 h 197870"/>
                  <a:gd name="connsiteX6" fmla="*/ 151277 w 268524"/>
                  <a:gd name="connsiteY6" fmla="*/ 197701 h 197870"/>
                  <a:gd name="connsiteX7" fmla="*/ 183417 w 268524"/>
                  <a:gd name="connsiteY7" fmla="*/ 160432 h 197870"/>
                  <a:gd name="connsiteX8" fmla="*/ 173600 w 268524"/>
                  <a:gd name="connsiteY8" fmla="*/ 108655 h 197870"/>
                  <a:gd name="connsiteX9" fmla="*/ 221566 w 268524"/>
                  <a:gd name="connsiteY9" fmla="*/ 128682 h 197870"/>
                  <a:gd name="connsiteX10" fmla="*/ 265723 w 268524"/>
                  <a:gd name="connsiteY10" fmla="*/ 107580 h 197870"/>
                  <a:gd name="connsiteX11" fmla="*/ 249262 w 268524"/>
                  <a:gd name="connsiteY11" fmla="*/ 53019 h 197870"/>
                  <a:gd name="connsiteX12" fmla="*/ 62279 w 268524"/>
                  <a:gd name="connsiteY12" fmla="*/ 12917 h 197870"/>
                  <a:gd name="connsiteX13" fmla="*/ 57736 w 268524"/>
                  <a:gd name="connsiteY13" fmla="*/ 21806 h 197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8524" h="197870">
                    <a:moveTo>
                      <a:pt x="57736" y="21806"/>
                    </a:moveTo>
                    <a:cubicBezTo>
                      <a:pt x="33802" y="54191"/>
                      <a:pt x="15484" y="90680"/>
                      <a:pt x="3713" y="129219"/>
                    </a:cubicBezTo>
                    <a:cubicBezTo>
                      <a:pt x="-928" y="144459"/>
                      <a:pt x="-3272" y="163997"/>
                      <a:pt x="9379" y="173718"/>
                    </a:cubicBezTo>
                    <a:cubicBezTo>
                      <a:pt x="22909" y="184074"/>
                      <a:pt x="42936" y="174499"/>
                      <a:pt x="54024" y="161555"/>
                    </a:cubicBezTo>
                    <a:cubicBezTo>
                      <a:pt x="65112" y="148611"/>
                      <a:pt x="72830" y="132004"/>
                      <a:pt x="87630" y="123504"/>
                    </a:cubicBezTo>
                    <a:cubicBezTo>
                      <a:pt x="97058" y="138158"/>
                      <a:pt x="101356" y="155547"/>
                      <a:pt x="109953" y="170738"/>
                    </a:cubicBezTo>
                    <a:cubicBezTo>
                      <a:pt x="118550" y="185881"/>
                      <a:pt x="133936" y="199558"/>
                      <a:pt x="151277" y="197701"/>
                    </a:cubicBezTo>
                    <a:cubicBezTo>
                      <a:pt x="168910" y="195796"/>
                      <a:pt x="181415" y="178065"/>
                      <a:pt x="183417" y="160432"/>
                    </a:cubicBezTo>
                    <a:cubicBezTo>
                      <a:pt x="185420" y="142798"/>
                      <a:pt x="179461" y="125361"/>
                      <a:pt x="173600" y="108655"/>
                    </a:cubicBezTo>
                    <a:cubicBezTo>
                      <a:pt x="188595" y="117594"/>
                      <a:pt x="204177" y="126728"/>
                      <a:pt x="221566" y="128682"/>
                    </a:cubicBezTo>
                    <a:cubicBezTo>
                      <a:pt x="238907" y="130685"/>
                      <a:pt x="258592" y="123504"/>
                      <a:pt x="265723" y="107580"/>
                    </a:cubicBezTo>
                    <a:cubicBezTo>
                      <a:pt x="273930" y="89214"/>
                      <a:pt x="262792" y="67917"/>
                      <a:pt x="249262" y="53019"/>
                    </a:cubicBezTo>
                    <a:cubicBezTo>
                      <a:pt x="203542" y="2610"/>
                      <a:pt x="124656" y="-14291"/>
                      <a:pt x="62279" y="12917"/>
                    </a:cubicBezTo>
                    <a:cubicBezTo>
                      <a:pt x="66138" y="13795"/>
                      <a:pt x="66187" y="10425"/>
                      <a:pt x="57736" y="21806"/>
                    </a:cubicBezTo>
                    <a:close/>
                  </a:path>
                </a:pathLst>
              </a:custGeom>
              <a:solidFill>
                <a:srgbClr val="F7715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207" name="组合 206" descr="10255feb-5f03-4c6f-9a72-08dd7a7af29f"/>
              <p:cNvGrpSpPr/>
              <p:nvPr/>
            </p:nvGrpSpPr>
            <p:grpSpPr>
              <a:xfrm>
                <a:off x="1936016" y="5204557"/>
                <a:ext cx="619105" cy="798803"/>
                <a:chOff x="1936016" y="5204557"/>
                <a:chExt cx="619105" cy="798803"/>
              </a:xfrm>
            </p:grpSpPr>
            <p:sp>
              <p:nvSpPr>
                <p:cNvPr id="225" name="任意多边形: 形状 224" descr="e6e73254-52a7-4dbd-97ab-938f65c299a0"/>
                <p:cNvSpPr/>
                <p:nvPr/>
              </p:nvSpPr>
              <p:spPr>
                <a:xfrm>
                  <a:off x="1936016" y="5204557"/>
                  <a:ext cx="619105" cy="798803"/>
                </a:xfrm>
                <a:custGeom>
                  <a:avLst/>
                  <a:gdLst>
                    <a:gd name="connsiteX0" fmla="*/ 423253 w 619105"/>
                    <a:gd name="connsiteY0" fmla="*/ 0 h 798803"/>
                    <a:gd name="connsiteX1" fmla="*/ 112933 w 619105"/>
                    <a:gd name="connsiteY1" fmla="*/ 306412 h 798803"/>
                    <a:gd name="connsiteX2" fmla="*/ 1613 w 619105"/>
                    <a:gd name="connsiteY2" fmla="*/ 476689 h 798803"/>
                    <a:gd name="connsiteX3" fmla="*/ 140385 w 619105"/>
                    <a:gd name="connsiteY3" fmla="*/ 661475 h 798803"/>
                    <a:gd name="connsiteX4" fmla="*/ 258886 w 619105"/>
                    <a:gd name="connsiteY4" fmla="*/ 796388 h 798803"/>
                    <a:gd name="connsiteX5" fmla="*/ 419052 w 619105"/>
                    <a:gd name="connsiteY5" fmla="*/ 715206 h 798803"/>
                    <a:gd name="connsiteX6" fmla="*/ 552500 w 619105"/>
                    <a:gd name="connsiteY6" fmla="*/ 743585 h 798803"/>
                    <a:gd name="connsiteX7" fmla="*/ 618979 w 619105"/>
                    <a:gd name="connsiteY7" fmla="*/ 612580 h 798803"/>
                    <a:gd name="connsiteX8" fmla="*/ 590844 w 619105"/>
                    <a:gd name="connsiteY8" fmla="*/ 462866 h 798803"/>
                    <a:gd name="connsiteX9" fmla="*/ 423253 w 619105"/>
                    <a:gd name="connsiteY9" fmla="*/ 0 h 798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9105" h="798803">
                      <a:moveTo>
                        <a:pt x="423253" y="0"/>
                      </a:moveTo>
                      <a:cubicBezTo>
                        <a:pt x="319797" y="102137"/>
                        <a:pt x="216389" y="204274"/>
                        <a:pt x="112933" y="306412"/>
                      </a:cubicBezTo>
                      <a:cubicBezTo>
                        <a:pt x="63794" y="354916"/>
                        <a:pt x="12017" y="408403"/>
                        <a:pt x="1613" y="476689"/>
                      </a:cubicBezTo>
                      <a:cubicBezTo>
                        <a:pt x="-11331" y="561486"/>
                        <a:pt x="55344" y="650240"/>
                        <a:pt x="140385" y="661475"/>
                      </a:cubicBezTo>
                      <a:cubicBezTo>
                        <a:pt x="144341" y="725805"/>
                        <a:pt x="195630" y="784176"/>
                        <a:pt x="258886" y="796388"/>
                      </a:cubicBezTo>
                      <a:cubicBezTo>
                        <a:pt x="322141" y="808599"/>
                        <a:pt x="391503" y="773430"/>
                        <a:pt x="419052" y="715206"/>
                      </a:cubicBezTo>
                      <a:cubicBezTo>
                        <a:pt x="442791" y="760388"/>
                        <a:pt x="509076" y="770401"/>
                        <a:pt x="552500" y="743585"/>
                      </a:cubicBezTo>
                      <a:cubicBezTo>
                        <a:pt x="595875" y="716768"/>
                        <a:pt x="617270" y="663575"/>
                        <a:pt x="618979" y="612580"/>
                      </a:cubicBezTo>
                      <a:cubicBezTo>
                        <a:pt x="620640" y="561584"/>
                        <a:pt x="605645" y="511712"/>
                        <a:pt x="590844" y="462866"/>
                      </a:cubicBezTo>
                      <a:cubicBezTo>
                        <a:pt x="544294" y="309783"/>
                        <a:pt x="497743" y="156649"/>
                        <a:pt x="423253" y="0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6" name="任意多边形: 形状 225" descr="fd19934a-4e82-4f49-9115-049176329a0f"/>
                <p:cNvSpPr/>
                <p:nvPr/>
              </p:nvSpPr>
              <p:spPr>
                <a:xfrm>
                  <a:off x="2057546" y="5204557"/>
                  <a:ext cx="307242" cy="662939"/>
                </a:xfrm>
                <a:custGeom>
                  <a:avLst/>
                  <a:gdLst>
                    <a:gd name="connsiteX0" fmla="*/ 301723 w 307242"/>
                    <a:gd name="connsiteY0" fmla="*/ 0 h 662939"/>
                    <a:gd name="connsiteX1" fmla="*/ 282673 w 307242"/>
                    <a:gd name="connsiteY1" fmla="*/ 18806 h 662939"/>
                    <a:gd name="connsiteX2" fmla="*/ 0 w 307242"/>
                    <a:gd name="connsiteY2" fmla="*/ 657518 h 662939"/>
                    <a:gd name="connsiteX3" fmla="*/ 18903 w 307242"/>
                    <a:gd name="connsiteY3" fmla="*/ 661475 h 662939"/>
                    <a:gd name="connsiteX4" fmla="*/ 19050 w 307242"/>
                    <a:gd name="connsiteY4" fmla="*/ 662940 h 662939"/>
                    <a:gd name="connsiteX5" fmla="*/ 307242 w 307242"/>
                    <a:gd name="connsiteY5" fmla="*/ 11821 h 662939"/>
                    <a:gd name="connsiteX6" fmla="*/ 301723 w 307242"/>
                    <a:gd name="connsiteY6" fmla="*/ 0 h 662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7242" h="662939">
                      <a:moveTo>
                        <a:pt x="301723" y="0"/>
                      </a:moveTo>
                      <a:cubicBezTo>
                        <a:pt x="295373" y="6252"/>
                        <a:pt x="289023" y="12505"/>
                        <a:pt x="282673" y="18806"/>
                      </a:cubicBezTo>
                      <a:lnTo>
                        <a:pt x="0" y="657518"/>
                      </a:lnTo>
                      <a:cubicBezTo>
                        <a:pt x="6203" y="659228"/>
                        <a:pt x="12456" y="660644"/>
                        <a:pt x="18903" y="661475"/>
                      </a:cubicBezTo>
                      <a:cubicBezTo>
                        <a:pt x="18952" y="661963"/>
                        <a:pt x="19001" y="662452"/>
                        <a:pt x="19050" y="662940"/>
                      </a:cubicBezTo>
                      <a:lnTo>
                        <a:pt x="307242" y="11821"/>
                      </a:lnTo>
                      <a:cubicBezTo>
                        <a:pt x="305386" y="7864"/>
                        <a:pt x="303579" y="3957"/>
                        <a:pt x="301723" y="0"/>
                      </a:cubicBezTo>
                      <a:close/>
                    </a:path>
                  </a:pathLst>
                </a:custGeom>
                <a:solidFill>
                  <a:srgbClr val="FFF2D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7" name="任意多边形: 形状 226" descr="a431ccd7-452b-42c7-bb60-6256b504a795"/>
                <p:cNvSpPr/>
                <p:nvPr/>
              </p:nvSpPr>
              <p:spPr>
                <a:xfrm>
                  <a:off x="2329808" y="5225156"/>
                  <a:ext cx="45628" cy="718492"/>
                </a:xfrm>
                <a:custGeom>
                  <a:avLst/>
                  <a:gdLst>
                    <a:gd name="connsiteX0" fmla="*/ 45629 w 45628"/>
                    <a:gd name="connsiteY0" fmla="*/ 718493 h 718492"/>
                    <a:gd name="connsiteX1" fmla="*/ 19545 w 45628"/>
                    <a:gd name="connsiteY1" fmla="*/ 9442 h 718492"/>
                    <a:gd name="connsiteX2" fmla="*/ 9385 w 45628"/>
                    <a:gd name="connsiteY2" fmla="*/ 14 h 718492"/>
                    <a:gd name="connsiteX3" fmla="*/ 8359 w 45628"/>
                    <a:gd name="connsiteY3" fmla="*/ 259 h 718492"/>
                    <a:gd name="connsiteX4" fmla="*/ 299 w 45628"/>
                    <a:gd name="connsiteY4" fmla="*/ 8221 h 718492"/>
                    <a:gd name="connsiteX5" fmla="*/ 6 w 45628"/>
                    <a:gd name="connsiteY5" fmla="*/ 10174 h 718492"/>
                    <a:gd name="connsiteX6" fmla="*/ 25211 w 45628"/>
                    <a:gd name="connsiteY6" fmla="*/ 694997 h 718492"/>
                    <a:gd name="connsiteX7" fmla="*/ 25406 w 45628"/>
                    <a:gd name="connsiteY7" fmla="*/ 694656 h 718492"/>
                    <a:gd name="connsiteX8" fmla="*/ 45629 w 45628"/>
                    <a:gd name="connsiteY8" fmla="*/ 718493 h 718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5628" h="718492">
                      <a:moveTo>
                        <a:pt x="45629" y="718493"/>
                      </a:moveTo>
                      <a:lnTo>
                        <a:pt x="19545" y="9442"/>
                      </a:lnTo>
                      <a:cubicBezTo>
                        <a:pt x="19349" y="4020"/>
                        <a:pt x="14856" y="-279"/>
                        <a:pt x="9385" y="14"/>
                      </a:cubicBezTo>
                      <a:cubicBezTo>
                        <a:pt x="8994" y="14"/>
                        <a:pt x="8701" y="210"/>
                        <a:pt x="8359" y="259"/>
                      </a:cubicBezTo>
                      <a:cubicBezTo>
                        <a:pt x="5673" y="2896"/>
                        <a:pt x="2986" y="5583"/>
                        <a:pt x="299" y="8221"/>
                      </a:cubicBezTo>
                      <a:cubicBezTo>
                        <a:pt x="202" y="8856"/>
                        <a:pt x="-42" y="9491"/>
                        <a:pt x="6" y="10174"/>
                      </a:cubicBezTo>
                      <a:lnTo>
                        <a:pt x="25211" y="694997"/>
                      </a:lnTo>
                      <a:cubicBezTo>
                        <a:pt x="25260" y="694851"/>
                        <a:pt x="25358" y="694753"/>
                        <a:pt x="25406" y="694656"/>
                      </a:cubicBezTo>
                      <a:cubicBezTo>
                        <a:pt x="30340" y="704229"/>
                        <a:pt x="37374" y="712094"/>
                        <a:pt x="45629" y="718493"/>
                      </a:cubicBezTo>
                      <a:close/>
                    </a:path>
                  </a:pathLst>
                </a:custGeom>
                <a:solidFill>
                  <a:srgbClr val="FFF2D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08" name="任意多边形: 形状 207" descr="c6797051-8f02-4ccd-b526-6c00dd91f4be"/>
              <p:cNvSpPr/>
              <p:nvPr/>
            </p:nvSpPr>
            <p:spPr>
              <a:xfrm>
                <a:off x="2304708" y="4378617"/>
                <a:ext cx="816080" cy="1019126"/>
              </a:xfrm>
              <a:custGeom>
                <a:avLst/>
                <a:gdLst>
                  <a:gd name="connsiteX0" fmla="*/ 769376 w 816080"/>
                  <a:gd name="connsiteY0" fmla="*/ 372696 h 1019126"/>
                  <a:gd name="connsiteX1" fmla="*/ 715792 w 816080"/>
                  <a:gd name="connsiteY1" fmla="*/ 0 h 1019126"/>
                  <a:gd name="connsiteX2" fmla="*/ 266309 w 816080"/>
                  <a:gd name="connsiteY2" fmla="*/ 187862 h 1019126"/>
                  <a:gd name="connsiteX3" fmla="*/ 35658 w 816080"/>
                  <a:gd name="connsiteY3" fmla="*/ 586398 h 1019126"/>
                  <a:gd name="connsiteX4" fmla="*/ 10111 w 816080"/>
                  <a:gd name="connsiteY4" fmla="*/ 823546 h 1019126"/>
                  <a:gd name="connsiteX5" fmla="*/ 0 w 816080"/>
                  <a:gd name="connsiteY5" fmla="*/ 881917 h 1019126"/>
                  <a:gd name="connsiteX6" fmla="*/ 134425 w 816080"/>
                  <a:gd name="connsiteY6" fmla="*/ 1019127 h 1019126"/>
                  <a:gd name="connsiteX7" fmla="*/ 538724 w 816080"/>
                  <a:gd name="connsiteY7" fmla="*/ 925635 h 1019126"/>
                  <a:gd name="connsiteX8" fmla="*/ 783834 w 816080"/>
                  <a:gd name="connsiteY8" fmla="*/ 744318 h 1019126"/>
                  <a:gd name="connsiteX9" fmla="*/ 769376 w 816080"/>
                  <a:gd name="connsiteY9" fmla="*/ 372696 h 1019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16079" h="1019126">
                    <a:moveTo>
                      <a:pt x="769376" y="372696"/>
                    </a:moveTo>
                    <a:cubicBezTo>
                      <a:pt x="728736" y="251753"/>
                      <a:pt x="681257" y="122799"/>
                      <a:pt x="715792" y="0"/>
                    </a:cubicBezTo>
                    <a:cubicBezTo>
                      <a:pt x="540727" y="28233"/>
                      <a:pt x="385738" y="86653"/>
                      <a:pt x="266309" y="187862"/>
                    </a:cubicBezTo>
                    <a:cubicBezTo>
                      <a:pt x="146929" y="289072"/>
                      <a:pt x="63940" y="432435"/>
                      <a:pt x="35658" y="586398"/>
                    </a:cubicBezTo>
                    <a:cubicBezTo>
                      <a:pt x="21297" y="664601"/>
                      <a:pt x="20662" y="744709"/>
                      <a:pt x="10111" y="823546"/>
                    </a:cubicBezTo>
                    <a:cubicBezTo>
                      <a:pt x="7522" y="843036"/>
                      <a:pt x="4250" y="862574"/>
                      <a:pt x="0" y="881917"/>
                    </a:cubicBezTo>
                    <a:cubicBezTo>
                      <a:pt x="22030" y="925439"/>
                      <a:pt x="65259" y="991382"/>
                      <a:pt x="134425" y="1019127"/>
                    </a:cubicBezTo>
                    <a:cubicBezTo>
                      <a:pt x="272122" y="999930"/>
                      <a:pt x="408501" y="973504"/>
                      <a:pt x="538724" y="925635"/>
                    </a:cubicBezTo>
                    <a:cubicBezTo>
                      <a:pt x="636368" y="889733"/>
                      <a:pt x="735574" y="836442"/>
                      <a:pt x="783834" y="744318"/>
                    </a:cubicBezTo>
                    <a:cubicBezTo>
                      <a:pt x="843134" y="631337"/>
                      <a:pt x="810016" y="493639"/>
                      <a:pt x="769376" y="372696"/>
                    </a:cubicBez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9" name="任意多边形: 形状 208" descr="6990b8d6-7588-4b69-8605-861c26147384"/>
              <p:cNvSpPr/>
              <p:nvPr/>
            </p:nvSpPr>
            <p:spPr>
              <a:xfrm>
                <a:off x="2524515" y="4044949"/>
                <a:ext cx="1035196" cy="371426"/>
              </a:xfrm>
              <a:custGeom>
                <a:avLst/>
                <a:gdLst>
                  <a:gd name="connsiteX0" fmla="*/ 319551 w 1035196"/>
                  <a:gd name="connsiteY0" fmla="*/ 0 h 371426"/>
                  <a:gd name="connsiteX1" fmla="*/ 715596 w 1035196"/>
                  <a:gd name="connsiteY1" fmla="*/ 0 h 371426"/>
                  <a:gd name="connsiteX2" fmla="*/ 1035196 w 1035196"/>
                  <a:gd name="connsiteY2" fmla="*/ 319601 h 371426"/>
                  <a:gd name="connsiteX3" fmla="*/ 1035196 w 1035196"/>
                  <a:gd name="connsiteY3" fmla="*/ 371426 h 371426"/>
                  <a:gd name="connsiteX4" fmla="*/ 0 w 1035196"/>
                  <a:gd name="connsiteY4" fmla="*/ 371426 h 371426"/>
                  <a:gd name="connsiteX5" fmla="*/ 0 w 1035196"/>
                  <a:gd name="connsiteY5" fmla="*/ 319601 h 371426"/>
                  <a:gd name="connsiteX6" fmla="*/ 319551 w 1035196"/>
                  <a:gd name="connsiteY6" fmla="*/ 0 h 371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5196" h="371426">
                    <a:moveTo>
                      <a:pt x="319551" y="0"/>
                    </a:moveTo>
                    <a:lnTo>
                      <a:pt x="715596" y="0"/>
                    </a:lnTo>
                    <a:cubicBezTo>
                      <a:pt x="892077" y="0"/>
                      <a:pt x="1035196" y="143071"/>
                      <a:pt x="1035196" y="319601"/>
                    </a:cubicBezTo>
                    <a:lnTo>
                      <a:pt x="1035196" y="371426"/>
                    </a:lnTo>
                    <a:lnTo>
                      <a:pt x="0" y="371426"/>
                    </a:lnTo>
                    <a:lnTo>
                      <a:pt x="0" y="319601"/>
                    </a:lnTo>
                    <a:cubicBezTo>
                      <a:pt x="0" y="143071"/>
                      <a:pt x="143070" y="0"/>
                      <a:pt x="319551" y="0"/>
                    </a:cubicBezTo>
                    <a:close/>
                  </a:path>
                </a:pathLst>
              </a:custGeom>
              <a:solidFill>
                <a:srgbClr val="F1B736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0" name="任意多边形: 形状 209" descr="8eab18b7-0464-413f-90ad-021b1444045d"/>
              <p:cNvSpPr/>
              <p:nvPr/>
            </p:nvSpPr>
            <p:spPr>
              <a:xfrm>
                <a:off x="3095136" y="4229490"/>
                <a:ext cx="464575" cy="186836"/>
              </a:xfrm>
              <a:custGeom>
                <a:avLst/>
                <a:gdLst>
                  <a:gd name="connsiteX0" fmla="*/ 0 w 464575"/>
                  <a:gd name="connsiteY0" fmla="*/ 186837 h 186836"/>
                  <a:gd name="connsiteX1" fmla="*/ 464576 w 464575"/>
                  <a:gd name="connsiteY1" fmla="*/ 186837 h 186836"/>
                  <a:gd name="connsiteX2" fmla="*/ 464576 w 464575"/>
                  <a:gd name="connsiteY2" fmla="*/ 135011 h 186836"/>
                  <a:gd name="connsiteX3" fmla="*/ 434682 w 464575"/>
                  <a:gd name="connsiteY3" fmla="*/ 0 h 186836"/>
                  <a:gd name="connsiteX4" fmla="*/ 0 w 464575"/>
                  <a:gd name="connsiteY4" fmla="*/ 0 h 186836"/>
                  <a:gd name="connsiteX5" fmla="*/ 0 w 464575"/>
                  <a:gd name="connsiteY5" fmla="*/ 186837 h 186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4575" h="186836">
                    <a:moveTo>
                      <a:pt x="0" y="186837"/>
                    </a:moveTo>
                    <a:lnTo>
                      <a:pt x="464576" y="186837"/>
                    </a:lnTo>
                    <a:lnTo>
                      <a:pt x="464576" y="135011"/>
                    </a:lnTo>
                    <a:cubicBezTo>
                      <a:pt x="464576" y="86751"/>
                      <a:pt x="453829" y="41031"/>
                      <a:pt x="434682" y="0"/>
                    </a:cubicBezTo>
                    <a:lnTo>
                      <a:pt x="0" y="0"/>
                    </a:lnTo>
                    <a:lnTo>
                      <a:pt x="0" y="186837"/>
                    </a:lnTo>
                    <a:close/>
                  </a:path>
                </a:pathLst>
              </a:custGeom>
              <a:solidFill>
                <a:srgbClr val="F1B736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1" name="任意多边形: 形状 210" descr="9a076c64-06dc-4148-8458-47fa4df4fd53"/>
              <p:cNvSpPr/>
              <p:nvPr/>
            </p:nvSpPr>
            <p:spPr>
              <a:xfrm>
                <a:off x="2524662" y="4372805"/>
                <a:ext cx="404006" cy="236806"/>
              </a:xfrm>
              <a:custGeom>
                <a:avLst/>
                <a:gdLst>
                  <a:gd name="connsiteX0" fmla="*/ 0 w 404006"/>
                  <a:gd name="connsiteY0" fmla="*/ 0 h 236806"/>
                  <a:gd name="connsiteX1" fmla="*/ 404007 w 404006"/>
                  <a:gd name="connsiteY1" fmla="*/ 0 h 236806"/>
                  <a:gd name="connsiteX2" fmla="*/ 404007 w 404006"/>
                  <a:gd name="connsiteY2" fmla="*/ 236806 h 236806"/>
                  <a:gd name="connsiteX3" fmla="*/ 0 w 404006"/>
                  <a:gd name="connsiteY3" fmla="*/ 236806 h 236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4006" h="236806">
                    <a:moveTo>
                      <a:pt x="0" y="0"/>
                    </a:moveTo>
                    <a:lnTo>
                      <a:pt x="404007" y="0"/>
                    </a:lnTo>
                    <a:lnTo>
                      <a:pt x="404007" y="236806"/>
                    </a:lnTo>
                    <a:lnTo>
                      <a:pt x="0" y="236806"/>
                    </a:ln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2" name="任意多边形: 形状 211" descr="2755e137-8e90-4c35-8901-608d85e7abb0"/>
              <p:cNvSpPr/>
              <p:nvPr/>
            </p:nvSpPr>
            <p:spPr>
              <a:xfrm>
                <a:off x="2524467" y="4045145"/>
                <a:ext cx="311394" cy="371230"/>
              </a:xfrm>
              <a:custGeom>
                <a:avLst/>
                <a:gdLst>
                  <a:gd name="connsiteX0" fmla="*/ 189865 w 311394"/>
                  <a:gd name="connsiteY0" fmla="*/ 117328 h 371230"/>
                  <a:gd name="connsiteX1" fmla="*/ 311394 w 311394"/>
                  <a:gd name="connsiteY1" fmla="*/ 0 h 371230"/>
                  <a:gd name="connsiteX2" fmla="*/ 0 w 311394"/>
                  <a:gd name="connsiteY2" fmla="*/ 319405 h 371230"/>
                  <a:gd name="connsiteX3" fmla="*/ 0 w 311394"/>
                  <a:gd name="connsiteY3" fmla="*/ 371231 h 371230"/>
                  <a:gd name="connsiteX4" fmla="*/ 123581 w 311394"/>
                  <a:gd name="connsiteY4" fmla="*/ 371231 h 371230"/>
                  <a:gd name="connsiteX5" fmla="*/ 189865 w 311394"/>
                  <a:gd name="connsiteY5" fmla="*/ 117328 h 371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1394" h="371230">
                    <a:moveTo>
                      <a:pt x="189865" y="117328"/>
                    </a:moveTo>
                    <a:cubicBezTo>
                      <a:pt x="221371" y="70045"/>
                      <a:pt x="263329" y="30187"/>
                      <a:pt x="311394" y="0"/>
                    </a:cubicBezTo>
                    <a:cubicBezTo>
                      <a:pt x="138674" y="4347"/>
                      <a:pt x="0" y="145610"/>
                      <a:pt x="0" y="319405"/>
                    </a:cubicBezTo>
                    <a:lnTo>
                      <a:pt x="0" y="371231"/>
                    </a:lnTo>
                    <a:lnTo>
                      <a:pt x="123581" y="371231"/>
                    </a:lnTo>
                    <a:cubicBezTo>
                      <a:pt x="117768" y="282380"/>
                      <a:pt x="140482" y="191477"/>
                      <a:pt x="189865" y="117328"/>
                    </a:cubicBez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3" name="任意多边形: 形状 212" descr="6bb1d48a-7f14-4446-8710-b661bb297dd1"/>
              <p:cNvSpPr/>
              <p:nvPr/>
            </p:nvSpPr>
            <p:spPr>
              <a:xfrm>
                <a:off x="2647086" y="4044949"/>
                <a:ext cx="544697" cy="744161"/>
              </a:xfrm>
              <a:custGeom>
                <a:avLst/>
                <a:gdLst>
                  <a:gd name="connsiteX0" fmla="*/ 543935 w 544697"/>
                  <a:gd name="connsiteY0" fmla="*/ 371377 h 744161"/>
                  <a:gd name="connsiteX1" fmla="*/ 481216 w 544697"/>
                  <a:gd name="connsiteY1" fmla="*/ 30138 h 744161"/>
                  <a:gd name="connsiteX2" fmla="*/ 466074 w 544697"/>
                  <a:gd name="connsiteY2" fmla="*/ 0 h 744161"/>
                  <a:gd name="connsiteX3" fmla="*/ 196981 w 544697"/>
                  <a:gd name="connsiteY3" fmla="*/ 0 h 744161"/>
                  <a:gd name="connsiteX4" fmla="*/ 188774 w 544697"/>
                  <a:gd name="connsiteY4" fmla="*/ 196 h 744161"/>
                  <a:gd name="connsiteX5" fmla="*/ 67245 w 544697"/>
                  <a:gd name="connsiteY5" fmla="*/ 117524 h 744161"/>
                  <a:gd name="connsiteX6" fmla="*/ 28168 w 544697"/>
                  <a:gd name="connsiteY6" fmla="*/ 493005 h 744161"/>
                  <a:gd name="connsiteX7" fmla="*/ 315286 w 544697"/>
                  <a:gd name="connsiteY7" fmla="*/ 738114 h 744161"/>
                  <a:gd name="connsiteX8" fmla="*/ 415714 w 544697"/>
                  <a:gd name="connsiteY8" fmla="*/ 732106 h 744161"/>
                  <a:gd name="connsiteX9" fmla="*/ 431686 w 544697"/>
                  <a:gd name="connsiteY9" fmla="*/ 720774 h 744161"/>
                  <a:gd name="connsiteX10" fmla="*/ 426948 w 544697"/>
                  <a:gd name="connsiteY10" fmla="*/ 706316 h 744161"/>
                  <a:gd name="connsiteX11" fmla="*/ 365500 w 544697"/>
                  <a:gd name="connsiteY11" fmla="*/ 371329 h 744161"/>
                  <a:gd name="connsiteX12" fmla="*/ 543935 w 544697"/>
                  <a:gd name="connsiteY12" fmla="*/ 371329 h 744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44697" h="744161">
                    <a:moveTo>
                      <a:pt x="543935" y="371377"/>
                    </a:moveTo>
                    <a:cubicBezTo>
                      <a:pt x="549064" y="254733"/>
                      <a:pt x="528353" y="136965"/>
                      <a:pt x="481216" y="30138"/>
                    </a:cubicBezTo>
                    <a:cubicBezTo>
                      <a:pt x="476771" y="20076"/>
                      <a:pt x="471740" y="9867"/>
                      <a:pt x="466074" y="0"/>
                    </a:cubicBezTo>
                    <a:lnTo>
                      <a:pt x="196981" y="0"/>
                    </a:lnTo>
                    <a:cubicBezTo>
                      <a:pt x="194245" y="0"/>
                      <a:pt x="191510" y="147"/>
                      <a:pt x="188774" y="196"/>
                    </a:cubicBezTo>
                    <a:cubicBezTo>
                      <a:pt x="140710" y="30382"/>
                      <a:pt x="98751" y="70241"/>
                      <a:pt x="67245" y="117524"/>
                    </a:cubicBezTo>
                    <a:cubicBezTo>
                      <a:pt x="-5340" y="226451"/>
                      <a:pt x="-20434" y="371475"/>
                      <a:pt x="28168" y="493005"/>
                    </a:cubicBezTo>
                    <a:cubicBezTo>
                      <a:pt x="76770" y="614533"/>
                      <a:pt x="187651" y="709197"/>
                      <a:pt x="315286" y="738114"/>
                    </a:cubicBezTo>
                    <a:cubicBezTo>
                      <a:pt x="348746" y="745686"/>
                      <a:pt x="385624" y="748567"/>
                      <a:pt x="415714" y="732106"/>
                    </a:cubicBezTo>
                    <a:cubicBezTo>
                      <a:pt x="421526" y="728931"/>
                      <a:pt x="426753" y="725024"/>
                      <a:pt x="431686" y="720774"/>
                    </a:cubicBezTo>
                    <a:cubicBezTo>
                      <a:pt x="430123" y="715938"/>
                      <a:pt x="428560" y="711102"/>
                      <a:pt x="426948" y="706316"/>
                    </a:cubicBezTo>
                    <a:cubicBezTo>
                      <a:pt x="390460" y="597682"/>
                      <a:pt x="348648" y="482649"/>
                      <a:pt x="365500" y="371329"/>
                    </a:cubicBezTo>
                    <a:lnTo>
                      <a:pt x="543935" y="371329"/>
                    </a:lnTo>
                    <a:close/>
                  </a:path>
                </a:pathLst>
              </a:custGeom>
              <a:solidFill>
                <a:srgbClr val="FFF2D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214" name="组合 213" descr="662068b7-ab48-4464-9ce9-1ead8ed633e5"/>
              <p:cNvGrpSpPr/>
              <p:nvPr/>
            </p:nvGrpSpPr>
            <p:grpSpPr>
              <a:xfrm>
                <a:off x="2789408" y="4190706"/>
                <a:ext cx="167884" cy="139846"/>
                <a:chOff x="2789408" y="4190706"/>
                <a:chExt cx="167884" cy="139846"/>
              </a:xfrm>
            </p:grpSpPr>
            <p:sp>
              <p:nvSpPr>
                <p:cNvPr id="223" name="任意多边形: 形状 222" descr="e5666b17-e94e-42de-99af-c6bc81fdf06c"/>
                <p:cNvSpPr/>
                <p:nvPr/>
              </p:nvSpPr>
              <p:spPr>
                <a:xfrm>
                  <a:off x="2789408" y="4202185"/>
                  <a:ext cx="128367" cy="128367"/>
                </a:xfrm>
                <a:custGeom>
                  <a:avLst/>
                  <a:gdLst>
                    <a:gd name="connsiteX0" fmla="*/ 128368 w 128367"/>
                    <a:gd name="connsiteY0" fmla="*/ 64184 h 128367"/>
                    <a:gd name="connsiteX1" fmla="*/ 64184 w 128367"/>
                    <a:gd name="connsiteY1" fmla="*/ 128368 h 128367"/>
                    <a:gd name="connsiteX2" fmla="*/ 0 w 128367"/>
                    <a:gd name="connsiteY2" fmla="*/ 64184 h 128367"/>
                    <a:gd name="connsiteX3" fmla="*/ 64184 w 128367"/>
                    <a:gd name="connsiteY3" fmla="*/ 0 h 128367"/>
                    <a:gd name="connsiteX4" fmla="*/ 128368 w 128367"/>
                    <a:gd name="connsiteY4" fmla="*/ 64184 h 1283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366" h="128366">
                      <a:moveTo>
                        <a:pt x="128368" y="64184"/>
                      </a:moveTo>
                      <a:cubicBezTo>
                        <a:pt x="128368" y="99632"/>
                        <a:pt x="99632" y="128368"/>
                        <a:pt x="64184" y="128368"/>
                      </a:cubicBezTo>
                      <a:cubicBezTo>
                        <a:pt x="28736" y="128368"/>
                        <a:pt x="0" y="99632"/>
                        <a:pt x="0" y="64184"/>
                      </a:cubicBezTo>
                      <a:cubicBezTo>
                        <a:pt x="0" y="28736"/>
                        <a:pt x="28736" y="0"/>
                        <a:pt x="64184" y="0"/>
                      </a:cubicBezTo>
                      <a:cubicBezTo>
                        <a:pt x="99632" y="0"/>
                        <a:pt x="128368" y="28736"/>
                        <a:pt x="128368" y="64184"/>
                      </a:cubicBezTo>
                      <a:close/>
                    </a:path>
                  </a:pathLst>
                </a:custGeom>
                <a:solidFill>
                  <a:srgbClr val="FF9B8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4" name="任意多边形: 形状 223" descr="ca5865d4-37ec-4ae2-8dbe-9cb0acbfc753"/>
                <p:cNvSpPr/>
                <p:nvPr/>
              </p:nvSpPr>
              <p:spPr>
                <a:xfrm>
                  <a:off x="2888224" y="4190706"/>
                  <a:ext cx="69068" cy="69068"/>
                </a:xfrm>
                <a:custGeom>
                  <a:avLst/>
                  <a:gdLst>
                    <a:gd name="connsiteX0" fmla="*/ 69069 w 69068"/>
                    <a:gd name="connsiteY0" fmla="*/ 34534 h 69068"/>
                    <a:gd name="connsiteX1" fmla="*/ 34534 w 69068"/>
                    <a:gd name="connsiteY1" fmla="*/ 69069 h 69068"/>
                    <a:gd name="connsiteX2" fmla="*/ 0 w 69068"/>
                    <a:gd name="connsiteY2" fmla="*/ 34534 h 69068"/>
                    <a:gd name="connsiteX3" fmla="*/ 34534 w 69068"/>
                    <a:gd name="connsiteY3" fmla="*/ 0 h 69068"/>
                    <a:gd name="connsiteX4" fmla="*/ 69069 w 69068"/>
                    <a:gd name="connsiteY4" fmla="*/ 34534 h 69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9068" h="69068">
                      <a:moveTo>
                        <a:pt x="69069" y="34534"/>
                      </a:moveTo>
                      <a:cubicBezTo>
                        <a:pt x="69069" y="53633"/>
                        <a:pt x="53584" y="69069"/>
                        <a:pt x="34534" y="69069"/>
                      </a:cubicBezTo>
                      <a:cubicBezTo>
                        <a:pt x="15436" y="69069"/>
                        <a:pt x="0" y="53584"/>
                        <a:pt x="0" y="34534"/>
                      </a:cubicBezTo>
                      <a:cubicBezTo>
                        <a:pt x="0" y="15435"/>
                        <a:pt x="15484" y="0"/>
                        <a:pt x="34534" y="0"/>
                      </a:cubicBezTo>
                      <a:cubicBezTo>
                        <a:pt x="53584" y="-49"/>
                        <a:pt x="69069" y="15435"/>
                        <a:pt x="69069" y="34534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15" name="组合 214" descr="b149404b-5534-435d-97b9-3c558dca4928"/>
              <p:cNvGrpSpPr/>
              <p:nvPr/>
            </p:nvGrpSpPr>
            <p:grpSpPr>
              <a:xfrm>
                <a:off x="2280148" y="4525688"/>
                <a:ext cx="535669" cy="658451"/>
                <a:chOff x="2280148" y="4525688"/>
                <a:chExt cx="535669" cy="658451"/>
              </a:xfrm>
            </p:grpSpPr>
            <p:sp>
              <p:nvSpPr>
                <p:cNvPr id="217" name="任意多边形: 形状 216" descr="3c330afd-c3f5-46dd-8a18-e6ea21663185"/>
                <p:cNvSpPr/>
                <p:nvPr/>
              </p:nvSpPr>
              <p:spPr>
                <a:xfrm>
                  <a:off x="2280148" y="4525688"/>
                  <a:ext cx="535669" cy="658451"/>
                </a:xfrm>
                <a:custGeom>
                  <a:avLst/>
                  <a:gdLst>
                    <a:gd name="connsiteX0" fmla="*/ 20505 w 535669"/>
                    <a:gd name="connsiteY0" fmla="*/ 658451 h 658451"/>
                    <a:gd name="connsiteX1" fmla="*/ 321153 w 535669"/>
                    <a:gd name="connsiteY1" fmla="*/ 534138 h 658451"/>
                    <a:gd name="connsiteX2" fmla="*/ 523377 w 535669"/>
                    <a:gd name="connsiteY2" fmla="*/ 286928 h 658451"/>
                    <a:gd name="connsiteX3" fmla="*/ 492750 w 535669"/>
                    <a:gd name="connsiteY3" fmla="*/ 70100 h 658451"/>
                    <a:gd name="connsiteX4" fmla="*/ 187022 w 535669"/>
                    <a:gd name="connsiteY4" fmla="*/ 44504 h 658451"/>
                    <a:gd name="connsiteX5" fmla="*/ 18894 w 535669"/>
                    <a:gd name="connsiteY5" fmla="*/ 328203 h 658451"/>
                    <a:gd name="connsiteX6" fmla="*/ 20505 w 535669"/>
                    <a:gd name="connsiteY6" fmla="*/ 658451 h 658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5669" h="658451">
                      <a:moveTo>
                        <a:pt x="20505" y="658451"/>
                      </a:moveTo>
                      <a:cubicBezTo>
                        <a:pt x="124597" y="626799"/>
                        <a:pt x="229225" y="592265"/>
                        <a:pt x="321153" y="534138"/>
                      </a:cubicBezTo>
                      <a:cubicBezTo>
                        <a:pt x="413082" y="476011"/>
                        <a:pt x="492359" y="391214"/>
                        <a:pt x="523377" y="286928"/>
                      </a:cubicBezTo>
                      <a:cubicBezTo>
                        <a:pt x="545015" y="214147"/>
                        <a:pt x="540033" y="129448"/>
                        <a:pt x="492750" y="70100"/>
                      </a:cubicBezTo>
                      <a:cubicBezTo>
                        <a:pt x="422656" y="-17921"/>
                        <a:pt x="279878" y="-19094"/>
                        <a:pt x="187022" y="44504"/>
                      </a:cubicBezTo>
                      <a:cubicBezTo>
                        <a:pt x="94165" y="108102"/>
                        <a:pt x="44196" y="218543"/>
                        <a:pt x="18894" y="328203"/>
                      </a:cubicBezTo>
                      <a:cubicBezTo>
                        <a:pt x="-3185" y="423941"/>
                        <a:pt x="-9828" y="523245"/>
                        <a:pt x="20505" y="658451"/>
                      </a:cubicBezTo>
                      <a:close/>
                    </a:path>
                  </a:pathLst>
                </a:custGeom>
                <a:solidFill>
                  <a:srgbClr val="0D2D5B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18" name="任意多边形: 形状 217" descr="3beea011-f37a-470f-a775-3314af76e273"/>
                <p:cNvSpPr/>
                <p:nvPr/>
              </p:nvSpPr>
              <p:spPr>
                <a:xfrm>
                  <a:off x="2280166" y="4861853"/>
                  <a:ext cx="367295" cy="322286"/>
                </a:xfrm>
                <a:custGeom>
                  <a:avLst/>
                  <a:gdLst>
                    <a:gd name="connsiteX0" fmla="*/ 321135 w 367295"/>
                    <a:gd name="connsiteY0" fmla="*/ 197973 h 322286"/>
                    <a:gd name="connsiteX1" fmla="*/ 367295 w 367295"/>
                    <a:gd name="connsiteY1" fmla="*/ 165539 h 322286"/>
                    <a:gd name="connsiteX2" fmla="*/ 17117 w 367295"/>
                    <a:gd name="connsiteY2" fmla="*/ 0 h 322286"/>
                    <a:gd name="connsiteX3" fmla="*/ 20487 w 367295"/>
                    <a:gd name="connsiteY3" fmla="*/ 322287 h 322286"/>
                    <a:gd name="connsiteX4" fmla="*/ 321135 w 367295"/>
                    <a:gd name="connsiteY4" fmla="*/ 197973 h 322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7295" h="322286">
                      <a:moveTo>
                        <a:pt x="321135" y="197973"/>
                      </a:moveTo>
                      <a:cubicBezTo>
                        <a:pt x="336962" y="187960"/>
                        <a:pt x="352397" y="177067"/>
                        <a:pt x="367295" y="165539"/>
                      </a:cubicBezTo>
                      <a:cubicBezTo>
                        <a:pt x="193696" y="151081"/>
                        <a:pt x="83157" y="72341"/>
                        <a:pt x="17117" y="0"/>
                      </a:cubicBezTo>
                      <a:cubicBezTo>
                        <a:pt x="-3496" y="93345"/>
                        <a:pt x="-9016" y="190842"/>
                        <a:pt x="20487" y="322287"/>
                      </a:cubicBezTo>
                      <a:cubicBezTo>
                        <a:pt x="124579" y="290634"/>
                        <a:pt x="229207" y="256100"/>
                        <a:pt x="321135" y="197973"/>
                      </a:cubicBezTo>
                      <a:close/>
                    </a:path>
                  </a:pathLst>
                </a:custGeom>
                <a:solidFill>
                  <a:srgbClr val="F77152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19" name="组合 218" descr="f860d0c1-8706-4679-a901-300f97b5cb02"/>
                <p:cNvGrpSpPr/>
                <p:nvPr/>
              </p:nvGrpSpPr>
              <p:grpSpPr>
                <a:xfrm>
                  <a:off x="2283802" y="4526963"/>
                  <a:ext cx="495593" cy="657127"/>
                  <a:chOff x="2283802" y="4526963"/>
                  <a:chExt cx="495593" cy="657127"/>
                </a:xfrm>
                <a:solidFill>
                  <a:srgbClr val="001638"/>
                </a:solidFill>
              </p:grpSpPr>
              <p:sp>
                <p:nvSpPr>
                  <p:cNvPr id="220" name="任意多边形: 形状 219" descr="f453c5d2-9ced-457a-897c-781aef6aa650"/>
                  <p:cNvSpPr/>
                  <p:nvPr/>
                </p:nvSpPr>
                <p:spPr>
                  <a:xfrm>
                    <a:off x="2283802" y="4526963"/>
                    <a:ext cx="305386" cy="614338"/>
                  </a:xfrm>
                  <a:custGeom>
                    <a:avLst/>
                    <a:gdLst>
                      <a:gd name="connsiteX0" fmla="*/ 167494 w 305386"/>
                      <a:gd name="connsiteY0" fmla="*/ 135939 h 614338"/>
                      <a:gd name="connsiteX1" fmla="*/ 0 w 305386"/>
                      <a:gd name="connsiteY1" fmla="*/ 555039 h 614338"/>
                      <a:gd name="connsiteX2" fmla="*/ 8255 w 305386"/>
                      <a:gd name="connsiteY2" fmla="*/ 614338 h 614338"/>
                      <a:gd name="connsiteX3" fmla="*/ 305386 w 305386"/>
                      <a:gd name="connsiteY3" fmla="*/ 0 h 614338"/>
                      <a:gd name="connsiteX4" fmla="*/ 270999 w 305386"/>
                      <a:gd name="connsiteY4" fmla="*/ 5617 h 614338"/>
                      <a:gd name="connsiteX5" fmla="*/ 167494 w 305386"/>
                      <a:gd name="connsiteY5" fmla="*/ 135939 h 6143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5386" h="614338">
                        <a:moveTo>
                          <a:pt x="167494" y="135939"/>
                        </a:moveTo>
                        <a:cubicBezTo>
                          <a:pt x="110392" y="223471"/>
                          <a:pt x="42008" y="360436"/>
                          <a:pt x="0" y="555039"/>
                        </a:cubicBezTo>
                        <a:cubicBezTo>
                          <a:pt x="1905" y="574040"/>
                          <a:pt x="4640" y="593774"/>
                          <a:pt x="8255" y="614338"/>
                        </a:cubicBezTo>
                        <a:cubicBezTo>
                          <a:pt x="73074" y="252388"/>
                          <a:pt x="233680" y="66968"/>
                          <a:pt x="305386" y="0"/>
                        </a:cubicBezTo>
                        <a:cubicBezTo>
                          <a:pt x="293859" y="1074"/>
                          <a:pt x="282380" y="3028"/>
                          <a:pt x="270999" y="5617"/>
                        </a:cubicBezTo>
                        <a:cubicBezTo>
                          <a:pt x="242228" y="34876"/>
                          <a:pt x="205642" y="77372"/>
                          <a:pt x="167494" y="135939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" name="任意多边形: 形状 220" descr="84e9cfbe-dc7c-40d5-be2c-87974a681fa2"/>
                  <p:cNvSpPr/>
                  <p:nvPr/>
                </p:nvSpPr>
                <p:spPr>
                  <a:xfrm>
                    <a:off x="2297039" y="4537563"/>
                    <a:ext cx="409770" cy="646527"/>
                  </a:xfrm>
                  <a:custGeom>
                    <a:avLst/>
                    <a:gdLst>
                      <a:gd name="connsiteX0" fmla="*/ 391062 w 409770"/>
                      <a:gd name="connsiteY0" fmla="*/ 0 h 646527"/>
                      <a:gd name="connsiteX1" fmla="*/ 0 w 409770"/>
                      <a:gd name="connsiteY1" fmla="*/ 629480 h 646527"/>
                      <a:gd name="connsiteX2" fmla="*/ 3615 w 409770"/>
                      <a:gd name="connsiteY2" fmla="*/ 646528 h 646527"/>
                      <a:gd name="connsiteX3" fmla="*/ 14898 w 409770"/>
                      <a:gd name="connsiteY3" fmla="*/ 643059 h 646527"/>
                      <a:gd name="connsiteX4" fmla="*/ 409770 w 409770"/>
                      <a:gd name="connsiteY4" fmla="*/ 7376 h 646527"/>
                      <a:gd name="connsiteX5" fmla="*/ 391062 w 409770"/>
                      <a:gd name="connsiteY5" fmla="*/ 0 h 646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09770" h="646527">
                        <a:moveTo>
                          <a:pt x="391062" y="0"/>
                        </a:moveTo>
                        <a:cubicBezTo>
                          <a:pt x="327904" y="94664"/>
                          <a:pt x="134913" y="387350"/>
                          <a:pt x="0" y="629480"/>
                        </a:cubicBezTo>
                        <a:cubicBezTo>
                          <a:pt x="1172" y="635146"/>
                          <a:pt x="2296" y="640764"/>
                          <a:pt x="3615" y="646528"/>
                        </a:cubicBezTo>
                        <a:cubicBezTo>
                          <a:pt x="7376" y="645404"/>
                          <a:pt x="11137" y="644183"/>
                          <a:pt x="14898" y="643059"/>
                        </a:cubicBezTo>
                        <a:cubicBezTo>
                          <a:pt x="151130" y="397998"/>
                          <a:pt x="348908" y="98474"/>
                          <a:pt x="409770" y="7376"/>
                        </a:cubicBezTo>
                        <a:cubicBezTo>
                          <a:pt x="403665" y="4640"/>
                          <a:pt x="397412" y="2198"/>
                          <a:pt x="391062" y="0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" name="任意多边形: 形状 221" descr="7bb7df7d-022d-4b10-b3cc-2dc2a39821c4"/>
                  <p:cNvSpPr/>
                  <p:nvPr/>
                </p:nvSpPr>
                <p:spPr>
                  <a:xfrm>
                    <a:off x="2361125" y="4585774"/>
                    <a:ext cx="418269" cy="579412"/>
                  </a:xfrm>
                  <a:custGeom>
                    <a:avLst/>
                    <a:gdLst>
                      <a:gd name="connsiteX0" fmla="*/ 411773 w 418269"/>
                      <a:gd name="connsiteY0" fmla="*/ 10013 h 579412"/>
                      <a:gd name="connsiteX1" fmla="*/ 402737 w 418269"/>
                      <a:gd name="connsiteY1" fmla="*/ 0 h 579412"/>
                      <a:gd name="connsiteX2" fmla="*/ 337625 w 418269"/>
                      <a:gd name="connsiteY2" fmla="*/ 188204 h 579412"/>
                      <a:gd name="connsiteX3" fmla="*/ 0 w 418269"/>
                      <a:gd name="connsiteY3" fmla="*/ 579413 h 579412"/>
                      <a:gd name="connsiteX4" fmla="*/ 60374 w 418269"/>
                      <a:gd name="connsiteY4" fmla="*/ 558898 h 579412"/>
                      <a:gd name="connsiteX5" fmla="*/ 418270 w 418269"/>
                      <a:gd name="connsiteY5" fmla="*/ 18903 h 579412"/>
                      <a:gd name="connsiteX6" fmla="*/ 411773 w 418269"/>
                      <a:gd name="connsiteY6" fmla="*/ 10013 h 579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8269" h="579412">
                        <a:moveTo>
                          <a:pt x="411773" y="10013"/>
                        </a:moveTo>
                        <a:cubicBezTo>
                          <a:pt x="408940" y="6448"/>
                          <a:pt x="405814" y="3273"/>
                          <a:pt x="402737" y="0"/>
                        </a:cubicBezTo>
                        <a:cubicBezTo>
                          <a:pt x="393553" y="43375"/>
                          <a:pt x="374845" y="110490"/>
                          <a:pt x="337625" y="188204"/>
                        </a:cubicBezTo>
                        <a:cubicBezTo>
                          <a:pt x="285066" y="297913"/>
                          <a:pt x="185029" y="448945"/>
                          <a:pt x="0" y="579413"/>
                        </a:cubicBezTo>
                        <a:cubicBezTo>
                          <a:pt x="20222" y="572868"/>
                          <a:pt x="40396" y="566127"/>
                          <a:pt x="60374" y="558898"/>
                        </a:cubicBezTo>
                        <a:cubicBezTo>
                          <a:pt x="307975" y="364002"/>
                          <a:pt x="391258" y="132129"/>
                          <a:pt x="418270" y="18903"/>
                        </a:cubicBezTo>
                        <a:cubicBezTo>
                          <a:pt x="416169" y="15875"/>
                          <a:pt x="414069" y="12895"/>
                          <a:pt x="411773" y="10013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16" name="任意多边形: 形状 215" descr="61727f48-4651-461d-aa82-b62c38fec5f0"/>
              <p:cNvSpPr/>
              <p:nvPr/>
            </p:nvSpPr>
            <p:spPr>
              <a:xfrm>
                <a:off x="2280822" y="4046415"/>
                <a:ext cx="839782" cy="1488999"/>
              </a:xfrm>
              <a:custGeom>
                <a:avLst/>
                <a:gdLst>
                  <a:gd name="connsiteX0" fmla="*/ 601199 w 839782"/>
                  <a:gd name="connsiteY0" fmla="*/ 570962 h 1488999"/>
                  <a:gd name="connsiteX1" fmla="*/ 489976 w 839782"/>
                  <a:gd name="connsiteY1" fmla="*/ 133789 h 1488999"/>
                  <a:gd name="connsiteX2" fmla="*/ 534328 w 839782"/>
                  <a:gd name="connsiteY2" fmla="*/ 0 h 1488999"/>
                  <a:gd name="connsiteX3" fmla="*/ 433510 w 839782"/>
                  <a:gd name="connsiteY3" fmla="*/ 26035 h 1488999"/>
                  <a:gd name="connsiteX4" fmla="*/ 433461 w 839782"/>
                  <a:gd name="connsiteY4" fmla="*/ 26035 h 1488999"/>
                  <a:gd name="connsiteX5" fmla="*/ 419784 w 839782"/>
                  <a:gd name="connsiteY5" fmla="*/ 32531 h 1488999"/>
                  <a:gd name="connsiteX6" fmla="*/ 419589 w 839782"/>
                  <a:gd name="connsiteY6" fmla="*/ 32629 h 1488999"/>
                  <a:gd name="connsiteX7" fmla="*/ 406449 w 839782"/>
                  <a:gd name="connsiteY7" fmla="*/ 39663 h 1488999"/>
                  <a:gd name="connsiteX8" fmla="*/ 406009 w 839782"/>
                  <a:gd name="connsiteY8" fmla="*/ 39907 h 1488999"/>
                  <a:gd name="connsiteX9" fmla="*/ 393456 w 839782"/>
                  <a:gd name="connsiteY9" fmla="*/ 47381 h 1488999"/>
                  <a:gd name="connsiteX10" fmla="*/ 392772 w 839782"/>
                  <a:gd name="connsiteY10" fmla="*/ 47820 h 1488999"/>
                  <a:gd name="connsiteX11" fmla="*/ 380853 w 839782"/>
                  <a:gd name="connsiteY11" fmla="*/ 55684 h 1488999"/>
                  <a:gd name="connsiteX12" fmla="*/ 379925 w 839782"/>
                  <a:gd name="connsiteY12" fmla="*/ 56319 h 1488999"/>
                  <a:gd name="connsiteX13" fmla="*/ 368691 w 839782"/>
                  <a:gd name="connsiteY13" fmla="*/ 64526 h 1488999"/>
                  <a:gd name="connsiteX14" fmla="*/ 367518 w 839782"/>
                  <a:gd name="connsiteY14" fmla="*/ 65454 h 1488999"/>
                  <a:gd name="connsiteX15" fmla="*/ 357017 w 839782"/>
                  <a:gd name="connsiteY15" fmla="*/ 73953 h 1488999"/>
                  <a:gd name="connsiteX16" fmla="*/ 355551 w 839782"/>
                  <a:gd name="connsiteY16" fmla="*/ 75223 h 1488999"/>
                  <a:gd name="connsiteX17" fmla="*/ 345782 w 839782"/>
                  <a:gd name="connsiteY17" fmla="*/ 83918 h 1488999"/>
                  <a:gd name="connsiteX18" fmla="*/ 344072 w 839782"/>
                  <a:gd name="connsiteY18" fmla="*/ 85529 h 1488999"/>
                  <a:gd name="connsiteX19" fmla="*/ 334987 w 839782"/>
                  <a:gd name="connsiteY19" fmla="*/ 94371 h 1488999"/>
                  <a:gd name="connsiteX20" fmla="*/ 333082 w 839782"/>
                  <a:gd name="connsiteY20" fmla="*/ 96373 h 1488999"/>
                  <a:gd name="connsiteX21" fmla="*/ 324680 w 839782"/>
                  <a:gd name="connsiteY21" fmla="*/ 105361 h 1488999"/>
                  <a:gd name="connsiteX22" fmla="*/ 322629 w 839782"/>
                  <a:gd name="connsiteY22" fmla="*/ 107755 h 1488999"/>
                  <a:gd name="connsiteX23" fmla="*/ 314960 w 839782"/>
                  <a:gd name="connsiteY23" fmla="*/ 116840 h 1488999"/>
                  <a:gd name="connsiteX24" fmla="*/ 312713 w 839782"/>
                  <a:gd name="connsiteY24" fmla="*/ 119722 h 1488999"/>
                  <a:gd name="connsiteX25" fmla="*/ 305728 w 839782"/>
                  <a:gd name="connsiteY25" fmla="*/ 128758 h 1488999"/>
                  <a:gd name="connsiteX26" fmla="*/ 303335 w 839782"/>
                  <a:gd name="connsiteY26" fmla="*/ 132129 h 1488999"/>
                  <a:gd name="connsiteX27" fmla="*/ 297033 w 839782"/>
                  <a:gd name="connsiteY27" fmla="*/ 141165 h 1488999"/>
                  <a:gd name="connsiteX28" fmla="*/ 294591 w 839782"/>
                  <a:gd name="connsiteY28" fmla="*/ 144975 h 1488999"/>
                  <a:gd name="connsiteX29" fmla="*/ 288925 w 839782"/>
                  <a:gd name="connsiteY29" fmla="*/ 153963 h 1488999"/>
                  <a:gd name="connsiteX30" fmla="*/ 286434 w 839782"/>
                  <a:gd name="connsiteY30" fmla="*/ 158310 h 1488999"/>
                  <a:gd name="connsiteX31" fmla="*/ 281403 w 839782"/>
                  <a:gd name="connsiteY31" fmla="*/ 167200 h 1488999"/>
                  <a:gd name="connsiteX32" fmla="*/ 278911 w 839782"/>
                  <a:gd name="connsiteY32" fmla="*/ 172085 h 1488999"/>
                  <a:gd name="connsiteX33" fmla="*/ 274515 w 839782"/>
                  <a:gd name="connsiteY33" fmla="*/ 180828 h 1488999"/>
                  <a:gd name="connsiteX34" fmla="*/ 272024 w 839782"/>
                  <a:gd name="connsiteY34" fmla="*/ 186299 h 1488999"/>
                  <a:gd name="connsiteX35" fmla="*/ 268263 w 839782"/>
                  <a:gd name="connsiteY35" fmla="*/ 194798 h 1488999"/>
                  <a:gd name="connsiteX36" fmla="*/ 265870 w 839782"/>
                  <a:gd name="connsiteY36" fmla="*/ 200806 h 1488999"/>
                  <a:gd name="connsiteX37" fmla="*/ 262646 w 839782"/>
                  <a:gd name="connsiteY37" fmla="*/ 209110 h 1488999"/>
                  <a:gd name="connsiteX38" fmla="*/ 260399 w 839782"/>
                  <a:gd name="connsiteY38" fmla="*/ 215753 h 1488999"/>
                  <a:gd name="connsiteX39" fmla="*/ 257712 w 839782"/>
                  <a:gd name="connsiteY39" fmla="*/ 223813 h 1488999"/>
                  <a:gd name="connsiteX40" fmla="*/ 255709 w 839782"/>
                  <a:gd name="connsiteY40" fmla="*/ 230944 h 1488999"/>
                  <a:gd name="connsiteX41" fmla="*/ 253512 w 839782"/>
                  <a:gd name="connsiteY41" fmla="*/ 238858 h 1488999"/>
                  <a:gd name="connsiteX42" fmla="*/ 251704 w 839782"/>
                  <a:gd name="connsiteY42" fmla="*/ 246624 h 1488999"/>
                  <a:gd name="connsiteX43" fmla="*/ 249995 w 839782"/>
                  <a:gd name="connsiteY43" fmla="*/ 254195 h 1488999"/>
                  <a:gd name="connsiteX44" fmla="*/ 248480 w 839782"/>
                  <a:gd name="connsiteY44" fmla="*/ 262646 h 1488999"/>
                  <a:gd name="connsiteX45" fmla="*/ 247210 w 839782"/>
                  <a:gd name="connsiteY45" fmla="*/ 269826 h 1488999"/>
                  <a:gd name="connsiteX46" fmla="*/ 246038 w 839782"/>
                  <a:gd name="connsiteY46" fmla="*/ 278960 h 1488999"/>
                  <a:gd name="connsiteX47" fmla="*/ 245208 w 839782"/>
                  <a:gd name="connsiteY47" fmla="*/ 285652 h 1488999"/>
                  <a:gd name="connsiteX48" fmla="*/ 244426 w 839782"/>
                  <a:gd name="connsiteY48" fmla="*/ 296105 h 1488999"/>
                  <a:gd name="connsiteX49" fmla="*/ 243987 w 839782"/>
                  <a:gd name="connsiteY49" fmla="*/ 301771 h 1488999"/>
                  <a:gd name="connsiteX50" fmla="*/ 243596 w 839782"/>
                  <a:gd name="connsiteY50" fmla="*/ 318086 h 1488999"/>
                  <a:gd name="connsiteX51" fmla="*/ 243596 w 839782"/>
                  <a:gd name="connsiteY51" fmla="*/ 369912 h 1488999"/>
                  <a:gd name="connsiteX52" fmla="*/ 243742 w 839782"/>
                  <a:gd name="connsiteY52" fmla="*/ 369912 h 1488999"/>
                  <a:gd name="connsiteX53" fmla="*/ 243742 w 839782"/>
                  <a:gd name="connsiteY53" fmla="*/ 494714 h 1488999"/>
                  <a:gd name="connsiteX54" fmla="*/ 186250 w 839782"/>
                  <a:gd name="connsiteY54" fmla="*/ 523777 h 1488999"/>
                  <a:gd name="connsiteX55" fmla="*/ 18122 w 839782"/>
                  <a:gd name="connsiteY55" fmla="*/ 807476 h 1488999"/>
                  <a:gd name="connsiteX56" fmla="*/ 16363 w 839782"/>
                  <a:gd name="connsiteY56" fmla="*/ 815389 h 1488999"/>
                  <a:gd name="connsiteX57" fmla="*/ 16363 w 839782"/>
                  <a:gd name="connsiteY57" fmla="*/ 815438 h 1488999"/>
                  <a:gd name="connsiteX58" fmla="*/ 12749 w 839782"/>
                  <a:gd name="connsiteY58" fmla="*/ 832582 h 1488999"/>
                  <a:gd name="connsiteX59" fmla="*/ 12553 w 839782"/>
                  <a:gd name="connsiteY59" fmla="*/ 833462 h 1488999"/>
                  <a:gd name="connsiteX60" fmla="*/ 9476 w 839782"/>
                  <a:gd name="connsiteY60" fmla="*/ 849972 h 1488999"/>
                  <a:gd name="connsiteX61" fmla="*/ 9183 w 839782"/>
                  <a:gd name="connsiteY61" fmla="*/ 851681 h 1488999"/>
                  <a:gd name="connsiteX62" fmla="*/ 6594 w 839782"/>
                  <a:gd name="connsiteY62" fmla="*/ 867654 h 1488999"/>
                  <a:gd name="connsiteX63" fmla="*/ 6252 w 839782"/>
                  <a:gd name="connsiteY63" fmla="*/ 870097 h 1488999"/>
                  <a:gd name="connsiteX64" fmla="*/ 4152 w 839782"/>
                  <a:gd name="connsiteY64" fmla="*/ 885581 h 1488999"/>
                  <a:gd name="connsiteX65" fmla="*/ 3761 w 839782"/>
                  <a:gd name="connsiteY65" fmla="*/ 888804 h 1488999"/>
                  <a:gd name="connsiteX66" fmla="*/ 2149 w 839782"/>
                  <a:gd name="connsiteY66" fmla="*/ 903849 h 1488999"/>
                  <a:gd name="connsiteX67" fmla="*/ 1807 w 839782"/>
                  <a:gd name="connsiteY67" fmla="*/ 907806 h 1488999"/>
                  <a:gd name="connsiteX68" fmla="*/ 635 w 839782"/>
                  <a:gd name="connsiteY68" fmla="*/ 922460 h 1488999"/>
                  <a:gd name="connsiteX69" fmla="*/ 342 w 839782"/>
                  <a:gd name="connsiteY69" fmla="*/ 927149 h 1488999"/>
                  <a:gd name="connsiteX70" fmla="*/ 0 w 839782"/>
                  <a:gd name="connsiteY70" fmla="*/ 933743 h 1488999"/>
                  <a:gd name="connsiteX71" fmla="*/ 14263 w 839782"/>
                  <a:gd name="connsiteY71" fmla="*/ 958020 h 1488999"/>
                  <a:gd name="connsiteX72" fmla="*/ 279156 w 839782"/>
                  <a:gd name="connsiteY72" fmla="*/ 1332034 h 1488999"/>
                  <a:gd name="connsiteX73" fmla="*/ 325657 w 839782"/>
                  <a:gd name="connsiteY73" fmla="*/ 1323145 h 1488999"/>
                  <a:gd name="connsiteX74" fmla="*/ 302504 w 839782"/>
                  <a:gd name="connsiteY74" fmla="*/ 1362465 h 1488999"/>
                  <a:gd name="connsiteX75" fmla="*/ 350276 w 839782"/>
                  <a:gd name="connsiteY75" fmla="*/ 1425087 h 1488999"/>
                  <a:gd name="connsiteX76" fmla="*/ 362683 w 839782"/>
                  <a:gd name="connsiteY76" fmla="*/ 1414633 h 1488999"/>
                  <a:gd name="connsiteX77" fmla="*/ 385005 w 839782"/>
                  <a:gd name="connsiteY77" fmla="*/ 1461868 h 1488999"/>
                  <a:gd name="connsiteX78" fmla="*/ 426329 w 839782"/>
                  <a:gd name="connsiteY78" fmla="*/ 1488830 h 1488999"/>
                  <a:gd name="connsiteX79" fmla="*/ 458470 w 839782"/>
                  <a:gd name="connsiteY79" fmla="*/ 1451561 h 1488999"/>
                  <a:gd name="connsiteX80" fmla="*/ 448652 w 839782"/>
                  <a:gd name="connsiteY80" fmla="*/ 1399784 h 1488999"/>
                  <a:gd name="connsiteX81" fmla="*/ 496619 w 839782"/>
                  <a:gd name="connsiteY81" fmla="*/ 1419811 h 1488999"/>
                  <a:gd name="connsiteX82" fmla="*/ 538236 w 839782"/>
                  <a:gd name="connsiteY82" fmla="*/ 1403106 h 1488999"/>
                  <a:gd name="connsiteX83" fmla="*/ 577899 w 839782"/>
                  <a:gd name="connsiteY83" fmla="*/ 1388159 h 1488999"/>
                  <a:gd name="connsiteX84" fmla="*/ 611505 w 839782"/>
                  <a:gd name="connsiteY84" fmla="*/ 1350108 h 1488999"/>
                  <a:gd name="connsiteX85" fmla="*/ 633828 w 839782"/>
                  <a:gd name="connsiteY85" fmla="*/ 1397342 h 1488999"/>
                  <a:gd name="connsiteX86" fmla="*/ 675151 w 839782"/>
                  <a:gd name="connsiteY86" fmla="*/ 1424305 h 1488999"/>
                  <a:gd name="connsiteX87" fmla="*/ 707292 w 839782"/>
                  <a:gd name="connsiteY87" fmla="*/ 1387035 h 1488999"/>
                  <a:gd name="connsiteX88" fmla="*/ 697474 w 839782"/>
                  <a:gd name="connsiteY88" fmla="*/ 1335258 h 1488999"/>
                  <a:gd name="connsiteX89" fmla="*/ 745441 w 839782"/>
                  <a:gd name="connsiteY89" fmla="*/ 1355285 h 1488999"/>
                  <a:gd name="connsiteX90" fmla="*/ 789598 w 839782"/>
                  <a:gd name="connsiteY90" fmla="*/ 1334184 h 1488999"/>
                  <a:gd name="connsiteX91" fmla="*/ 773137 w 839782"/>
                  <a:gd name="connsiteY91" fmla="*/ 1279623 h 1488999"/>
                  <a:gd name="connsiteX92" fmla="*/ 635342 w 839782"/>
                  <a:gd name="connsiteY92" fmla="*/ 1227211 h 1488999"/>
                  <a:gd name="connsiteX93" fmla="*/ 807622 w 839782"/>
                  <a:gd name="connsiteY93" fmla="*/ 1076472 h 1488999"/>
                  <a:gd name="connsiteX94" fmla="*/ 797853 w 839782"/>
                  <a:gd name="connsiteY94" fmla="*/ 719308 h 1488999"/>
                  <a:gd name="connsiteX95" fmla="*/ 793115 w 839782"/>
                  <a:gd name="connsiteY95" fmla="*/ 704850 h 1488999"/>
                  <a:gd name="connsiteX96" fmla="*/ 792871 w 839782"/>
                  <a:gd name="connsiteY96" fmla="*/ 704117 h 1488999"/>
                  <a:gd name="connsiteX97" fmla="*/ 601199 w 839782"/>
                  <a:gd name="connsiteY97" fmla="*/ 570962 h 1488999"/>
                  <a:gd name="connsiteX98" fmla="*/ 529639 w 839782"/>
                  <a:gd name="connsiteY98" fmla="*/ 1350352 h 1488999"/>
                  <a:gd name="connsiteX99" fmla="*/ 524510 w 839782"/>
                  <a:gd name="connsiteY99" fmla="*/ 1344246 h 1488999"/>
                  <a:gd name="connsiteX100" fmla="*/ 441423 w 839782"/>
                  <a:gd name="connsiteY100" fmla="*/ 1296133 h 1488999"/>
                  <a:gd name="connsiteX101" fmla="*/ 562659 w 839782"/>
                  <a:gd name="connsiteY101" fmla="*/ 1257837 h 1488999"/>
                  <a:gd name="connsiteX102" fmla="*/ 579804 w 839782"/>
                  <a:gd name="connsiteY102" fmla="*/ 1251340 h 1488999"/>
                  <a:gd name="connsiteX103" fmla="*/ 529639 w 839782"/>
                  <a:gd name="connsiteY103" fmla="*/ 1350352 h 1488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839782" h="1488999">
                    <a:moveTo>
                      <a:pt x="601199" y="570962"/>
                    </a:moveTo>
                    <a:cubicBezTo>
                      <a:pt x="494470" y="456077"/>
                      <a:pt x="451143" y="285701"/>
                      <a:pt x="489976" y="133789"/>
                    </a:cubicBezTo>
                    <a:cubicBezTo>
                      <a:pt x="501601" y="88265"/>
                      <a:pt x="520016" y="44694"/>
                      <a:pt x="534328" y="0"/>
                    </a:cubicBezTo>
                    <a:cubicBezTo>
                      <a:pt x="498719" y="3175"/>
                      <a:pt x="464820" y="12114"/>
                      <a:pt x="433510" y="26035"/>
                    </a:cubicBezTo>
                    <a:cubicBezTo>
                      <a:pt x="433510" y="26035"/>
                      <a:pt x="433461" y="26035"/>
                      <a:pt x="433461" y="26035"/>
                    </a:cubicBezTo>
                    <a:cubicBezTo>
                      <a:pt x="428820" y="28087"/>
                      <a:pt x="424278" y="30236"/>
                      <a:pt x="419784" y="32531"/>
                    </a:cubicBezTo>
                    <a:cubicBezTo>
                      <a:pt x="419735" y="32580"/>
                      <a:pt x="419637" y="32580"/>
                      <a:pt x="419589" y="32629"/>
                    </a:cubicBezTo>
                    <a:cubicBezTo>
                      <a:pt x="415143" y="34876"/>
                      <a:pt x="410747" y="37221"/>
                      <a:pt x="406449" y="39663"/>
                    </a:cubicBezTo>
                    <a:cubicBezTo>
                      <a:pt x="406302" y="39761"/>
                      <a:pt x="406156" y="39809"/>
                      <a:pt x="406009" y="39907"/>
                    </a:cubicBezTo>
                    <a:cubicBezTo>
                      <a:pt x="401760" y="42301"/>
                      <a:pt x="397608" y="44792"/>
                      <a:pt x="393456" y="47381"/>
                    </a:cubicBezTo>
                    <a:cubicBezTo>
                      <a:pt x="393212" y="47527"/>
                      <a:pt x="393016" y="47674"/>
                      <a:pt x="392772" y="47820"/>
                    </a:cubicBezTo>
                    <a:cubicBezTo>
                      <a:pt x="388767" y="50360"/>
                      <a:pt x="384761" y="52998"/>
                      <a:pt x="380853" y="55684"/>
                    </a:cubicBezTo>
                    <a:cubicBezTo>
                      <a:pt x="380560" y="55880"/>
                      <a:pt x="380267" y="56124"/>
                      <a:pt x="379925" y="56319"/>
                    </a:cubicBezTo>
                    <a:cubicBezTo>
                      <a:pt x="376115" y="59006"/>
                      <a:pt x="372354" y="61741"/>
                      <a:pt x="368691" y="64526"/>
                    </a:cubicBezTo>
                    <a:cubicBezTo>
                      <a:pt x="368300" y="64819"/>
                      <a:pt x="367909" y="65161"/>
                      <a:pt x="367518" y="65454"/>
                    </a:cubicBezTo>
                    <a:cubicBezTo>
                      <a:pt x="363953" y="68238"/>
                      <a:pt x="360436" y="71022"/>
                      <a:pt x="357017" y="73953"/>
                    </a:cubicBezTo>
                    <a:cubicBezTo>
                      <a:pt x="356528" y="74393"/>
                      <a:pt x="356040" y="74783"/>
                      <a:pt x="355551" y="75223"/>
                    </a:cubicBezTo>
                    <a:cubicBezTo>
                      <a:pt x="352230" y="78056"/>
                      <a:pt x="348957" y="80938"/>
                      <a:pt x="345782" y="83918"/>
                    </a:cubicBezTo>
                    <a:cubicBezTo>
                      <a:pt x="345196" y="84455"/>
                      <a:pt x="344658" y="84992"/>
                      <a:pt x="344072" y="85529"/>
                    </a:cubicBezTo>
                    <a:cubicBezTo>
                      <a:pt x="340995" y="88411"/>
                      <a:pt x="337967" y="91391"/>
                      <a:pt x="334987" y="94371"/>
                    </a:cubicBezTo>
                    <a:cubicBezTo>
                      <a:pt x="334352" y="95006"/>
                      <a:pt x="333717" y="95689"/>
                      <a:pt x="333082" y="96373"/>
                    </a:cubicBezTo>
                    <a:cubicBezTo>
                      <a:pt x="330249" y="99304"/>
                      <a:pt x="327416" y="102332"/>
                      <a:pt x="324680" y="105361"/>
                    </a:cubicBezTo>
                    <a:cubicBezTo>
                      <a:pt x="323997" y="106143"/>
                      <a:pt x="323313" y="106973"/>
                      <a:pt x="322629" y="107755"/>
                    </a:cubicBezTo>
                    <a:cubicBezTo>
                      <a:pt x="320040" y="110734"/>
                      <a:pt x="317451" y="113763"/>
                      <a:pt x="314960" y="116840"/>
                    </a:cubicBezTo>
                    <a:cubicBezTo>
                      <a:pt x="314179" y="117768"/>
                      <a:pt x="313446" y="118794"/>
                      <a:pt x="312713" y="119722"/>
                    </a:cubicBezTo>
                    <a:cubicBezTo>
                      <a:pt x="310368" y="122702"/>
                      <a:pt x="308024" y="125681"/>
                      <a:pt x="305728" y="128758"/>
                    </a:cubicBezTo>
                    <a:cubicBezTo>
                      <a:pt x="304898" y="129882"/>
                      <a:pt x="304165" y="131005"/>
                      <a:pt x="303335" y="132129"/>
                    </a:cubicBezTo>
                    <a:cubicBezTo>
                      <a:pt x="301185" y="135108"/>
                      <a:pt x="299085" y="138088"/>
                      <a:pt x="297033" y="141165"/>
                    </a:cubicBezTo>
                    <a:cubicBezTo>
                      <a:pt x="296203" y="142435"/>
                      <a:pt x="295421" y="143705"/>
                      <a:pt x="294591" y="144975"/>
                    </a:cubicBezTo>
                    <a:cubicBezTo>
                      <a:pt x="292686" y="147955"/>
                      <a:pt x="290781" y="150934"/>
                      <a:pt x="288925" y="153963"/>
                    </a:cubicBezTo>
                    <a:cubicBezTo>
                      <a:pt x="288046" y="155380"/>
                      <a:pt x="287264" y="156845"/>
                      <a:pt x="286434" y="158310"/>
                    </a:cubicBezTo>
                    <a:cubicBezTo>
                      <a:pt x="284724" y="161241"/>
                      <a:pt x="283015" y="164221"/>
                      <a:pt x="281403" y="167200"/>
                    </a:cubicBezTo>
                    <a:cubicBezTo>
                      <a:pt x="280523" y="168812"/>
                      <a:pt x="279742" y="170473"/>
                      <a:pt x="278911" y="172085"/>
                    </a:cubicBezTo>
                    <a:cubicBezTo>
                      <a:pt x="277446" y="174967"/>
                      <a:pt x="275932" y="177849"/>
                      <a:pt x="274515" y="180828"/>
                    </a:cubicBezTo>
                    <a:cubicBezTo>
                      <a:pt x="273636" y="182636"/>
                      <a:pt x="272855" y="184492"/>
                      <a:pt x="272024" y="186299"/>
                    </a:cubicBezTo>
                    <a:cubicBezTo>
                      <a:pt x="270754" y="189132"/>
                      <a:pt x="269435" y="191965"/>
                      <a:pt x="268263" y="194798"/>
                    </a:cubicBezTo>
                    <a:cubicBezTo>
                      <a:pt x="267433" y="196801"/>
                      <a:pt x="266700" y="198804"/>
                      <a:pt x="265870" y="200806"/>
                    </a:cubicBezTo>
                    <a:cubicBezTo>
                      <a:pt x="264795" y="203591"/>
                      <a:pt x="263671" y="206326"/>
                      <a:pt x="262646" y="209110"/>
                    </a:cubicBezTo>
                    <a:cubicBezTo>
                      <a:pt x="261864" y="211308"/>
                      <a:pt x="261132" y="213506"/>
                      <a:pt x="260399" y="215753"/>
                    </a:cubicBezTo>
                    <a:cubicBezTo>
                      <a:pt x="259471" y="218440"/>
                      <a:pt x="258543" y="221126"/>
                      <a:pt x="257712" y="223813"/>
                    </a:cubicBezTo>
                    <a:cubicBezTo>
                      <a:pt x="256980" y="226158"/>
                      <a:pt x="256345" y="228551"/>
                      <a:pt x="255709" y="230944"/>
                    </a:cubicBezTo>
                    <a:cubicBezTo>
                      <a:pt x="254977" y="233582"/>
                      <a:pt x="254195" y="236171"/>
                      <a:pt x="253512" y="238858"/>
                    </a:cubicBezTo>
                    <a:cubicBezTo>
                      <a:pt x="252877" y="241398"/>
                      <a:pt x="252339" y="244035"/>
                      <a:pt x="251704" y="246624"/>
                    </a:cubicBezTo>
                    <a:cubicBezTo>
                      <a:pt x="251118" y="249164"/>
                      <a:pt x="250483" y="251655"/>
                      <a:pt x="249995" y="254195"/>
                    </a:cubicBezTo>
                    <a:cubicBezTo>
                      <a:pt x="249408" y="256980"/>
                      <a:pt x="248969" y="259813"/>
                      <a:pt x="248480" y="262646"/>
                    </a:cubicBezTo>
                    <a:cubicBezTo>
                      <a:pt x="248041" y="265039"/>
                      <a:pt x="247601" y="267384"/>
                      <a:pt x="247210" y="269826"/>
                    </a:cubicBezTo>
                    <a:cubicBezTo>
                      <a:pt x="246771" y="272855"/>
                      <a:pt x="246429" y="275932"/>
                      <a:pt x="246038" y="278960"/>
                    </a:cubicBezTo>
                    <a:cubicBezTo>
                      <a:pt x="245745" y="281207"/>
                      <a:pt x="245403" y="283405"/>
                      <a:pt x="245208" y="285652"/>
                    </a:cubicBezTo>
                    <a:cubicBezTo>
                      <a:pt x="244866" y="289120"/>
                      <a:pt x="244671" y="292588"/>
                      <a:pt x="244426" y="296105"/>
                    </a:cubicBezTo>
                    <a:cubicBezTo>
                      <a:pt x="244280" y="298010"/>
                      <a:pt x="244084" y="299866"/>
                      <a:pt x="243987" y="301771"/>
                    </a:cubicBezTo>
                    <a:cubicBezTo>
                      <a:pt x="243694" y="307193"/>
                      <a:pt x="243596" y="312615"/>
                      <a:pt x="243596" y="318086"/>
                    </a:cubicBezTo>
                    <a:lnTo>
                      <a:pt x="243596" y="369912"/>
                    </a:lnTo>
                    <a:lnTo>
                      <a:pt x="243742" y="369912"/>
                    </a:lnTo>
                    <a:lnTo>
                      <a:pt x="243742" y="494714"/>
                    </a:lnTo>
                    <a:cubicBezTo>
                      <a:pt x="223325" y="501992"/>
                      <a:pt x="203884" y="511663"/>
                      <a:pt x="186250" y="523777"/>
                    </a:cubicBezTo>
                    <a:cubicBezTo>
                      <a:pt x="93394" y="587375"/>
                      <a:pt x="43424" y="697816"/>
                      <a:pt x="18122" y="807476"/>
                    </a:cubicBezTo>
                    <a:cubicBezTo>
                      <a:pt x="17536" y="810113"/>
                      <a:pt x="16950" y="812751"/>
                      <a:pt x="16363" y="815389"/>
                    </a:cubicBezTo>
                    <a:cubicBezTo>
                      <a:pt x="16363" y="815389"/>
                      <a:pt x="16363" y="815389"/>
                      <a:pt x="16363" y="815438"/>
                    </a:cubicBezTo>
                    <a:cubicBezTo>
                      <a:pt x="15093" y="821153"/>
                      <a:pt x="13921" y="826868"/>
                      <a:pt x="12749" y="832582"/>
                    </a:cubicBezTo>
                    <a:cubicBezTo>
                      <a:pt x="12700" y="832876"/>
                      <a:pt x="12651" y="833169"/>
                      <a:pt x="12553" y="833462"/>
                    </a:cubicBezTo>
                    <a:cubicBezTo>
                      <a:pt x="11479" y="838933"/>
                      <a:pt x="10453" y="844452"/>
                      <a:pt x="9476" y="849972"/>
                    </a:cubicBezTo>
                    <a:cubicBezTo>
                      <a:pt x="9378" y="850558"/>
                      <a:pt x="9281" y="851095"/>
                      <a:pt x="9183" y="851681"/>
                    </a:cubicBezTo>
                    <a:cubicBezTo>
                      <a:pt x="8255" y="856957"/>
                      <a:pt x="7425" y="862281"/>
                      <a:pt x="6594" y="867654"/>
                    </a:cubicBezTo>
                    <a:cubicBezTo>
                      <a:pt x="6496" y="868485"/>
                      <a:pt x="6350" y="869266"/>
                      <a:pt x="6252" y="870097"/>
                    </a:cubicBezTo>
                    <a:cubicBezTo>
                      <a:pt x="5520" y="875225"/>
                      <a:pt x="4787" y="880403"/>
                      <a:pt x="4152" y="885581"/>
                    </a:cubicBezTo>
                    <a:cubicBezTo>
                      <a:pt x="4005" y="886655"/>
                      <a:pt x="3908" y="887730"/>
                      <a:pt x="3761" y="888804"/>
                    </a:cubicBezTo>
                    <a:cubicBezTo>
                      <a:pt x="3175" y="893787"/>
                      <a:pt x="2638" y="898818"/>
                      <a:pt x="2149" y="903849"/>
                    </a:cubicBezTo>
                    <a:cubicBezTo>
                      <a:pt x="2003" y="905168"/>
                      <a:pt x="1905" y="906487"/>
                      <a:pt x="1807" y="907806"/>
                    </a:cubicBezTo>
                    <a:cubicBezTo>
                      <a:pt x="1368" y="912690"/>
                      <a:pt x="977" y="917575"/>
                      <a:pt x="635" y="922460"/>
                    </a:cubicBezTo>
                    <a:cubicBezTo>
                      <a:pt x="537" y="924023"/>
                      <a:pt x="440" y="925586"/>
                      <a:pt x="342" y="927149"/>
                    </a:cubicBezTo>
                    <a:cubicBezTo>
                      <a:pt x="195" y="929347"/>
                      <a:pt x="147" y="931545"/>
                      <a:pt x="0" y="933743"/>
                    </a:cubicBezTo>
                    <a:cubicBezTo>
                      <a:pt x="4689" y="941900"/>
                      <a:pt x="9476" y="950009"/>
                      <a:pt x="14263" y="958020"/>
                    </a:cubicBezTo>
                    <a:cubicBezTo>
                      <a:pt x="92954" y="1089172"/>
                      <a:pt x="185908" y="1210603"/>
                      <a:pt x="279156" y="1332034"/>
                    </a:cubicBezTo>
                    <a:cubicBezTo>
                      <a:pt x="294689" y="1329202"/>
                      <a:pt x="310222" y="1326271"/>
                      <a:pt x="325657" y="1323145"/>
                    </a:cubicBezTo>
                    <a:cubicBezTo>
                      <a:pt x="317060" y="1335698"/>
                      <a:pt x="309440" y="1348936"/>
                      <a:pt x="302504" y="1362465"/>
                    </a:cubicBezTo>
                    <a:cubicBezTo>
                      <a:pt x="318477" y="1383323"/>
                      <a:pt x="334449" y="1404131"/>
                      <a:pt x="350276" y="1425087"/>
                    </a:cubicBezTo>
                    <a:cubicBezTo>
                      <a:pt x="353939" y="1421032"/>
                      <a:pt x="357944" y="1417417"/>
                      <a:pt x="362683" y="1414633"/>
                    </a:cubicBezTo>
                    <a:cubicBezTo>
                      <a:pt x="372110" y="1429287"/>
                      <a:pt x="376408" y="1446676"/>
                      <a:pt x="385005" y="1461868"/>
                    </a:cubicBezTo>
                    <a:cubicBezTo>
                      <a:pt x="393602" y="1477010"/>
                      <a:pt x="408989" y="1490687"/>
                      <a:pt x="426329" y="1488830"/>
                    </a:cubicBezTo>
                    <a:cubicBezTo>
                      <a:pt x="443963" y="1486926"/>
                      <a:pt x="456467" y="1469195"/>
                      <a:pt x="458470" y="1451561"/>
                    </a:cubicBezTo>
                    <a:cubicBezTo>
                      <a:pt x="460473" y="1433927"/>
                      <a:pt x="454513" y="1416490"/>
                      <a:pt x="448652" y="1399784"/>
                    </a:cubicBezTo>
                    <a:cubicBezTo>
                      <a:pt x="463648" y="1408723"/>
                      <a:pt x="479230" y="1417857"/>
                      <a:pt x="496619" y="1419811"/>
                    </a:cubicBezTo>
                    <a:cubicBezTo>
                      <a:pt x="512250" y="1421618"/>
                      <a:pt x="529737" y="1415904"/>
                      <a:pt x="538236" y="1403106"/>
                    </a:cubicBezTo>
                    <a:cubicBezTo>
                      <a:pt x="551327" y="1408381"/>
                      <a:pt x="568081" y="1399637"/>
                      <a:pt x="577899" y="1388159"/>
                    </a:cubicBezTo>
                    <a:cubicBezTo>
                      <a:pt x="588987" y="1375214"/>
                      <a:pt x="596704" y="1358607"/>
                      <a:pt x="611505" y="1350108"/>
                    </a:cubicBezTo>
                    <a:cubicBezTo>
                      <a:pt x="620932" y="1364762"/>
                      <a:pt x="625231" y="1382151"/>
                      <a:pt x="633828" y="1397342"/>
                    </a:cubicBezTo>
                    <a:cubicBezTo>
                      <a:pt x="642425" y="1412484"/>
                      <a:pt x="657811" y="1426161"/>
                      <a:pt x="675151" y="1424305"/>
                    </a:cubicBezTo>
                    <a:cubicBezTo>
                      <a:pt x="692785" y="1422400"/>
                      <a:pt x="705290" y="1404620"/>
                      <a:pt x="707292" y="1387035"/>
                    </a:cubicBezTo>
                    <a:cubicBezTo>
                      <a:pt x="709295" y="1369402"/>
                      <a:pt x="703336" y="1351964"/>
                      <a:pt x="697474" y="1335258"/>
                    </a:cubicBezTo>
                    <a:cubicBezTo>
                      <a:pt x="712470" y="1344197"/>
                      <a:pt x="728052" y="1353331"/>
                      <a:pt x="745441" y="1355285"/>
                    </a:cubicBezTo>
                    <a:cubicBezTo>
                      <a:pt x="762781" y="1357288"/>
                      <a:pt x="782467" y="1350108"/>
                      <a:pt x="789598" y="1334184"/>
                    </a:cubicBezTo>
                    <a:cubicBezTo>
                      <a:pt x="797804" y="1315818"/>
                      <a:pt x="786667" y="1294521"/>
                      <a:pt x="773137" y="1279623"/>
                    </a:cubicBezTo>
                    <a:cubicBezTo>
                      <a:pt x="738847" y="1241865"/>
                      <a:pt x="685947" y="1222863"/>
                      <a:pt x="635342" y="1227211"/>
                    </a:cubicBezTo>
                    <a:cubicBezTo>
                      <a:pt x="706657" y="1192774"/>
                      <a:pt x="771427" y="1145540"/>
                      <a:pt x="807622" y="1076472"/>
                    </a:cubicBezTo>
                    <a:cubicBezTo>
                      <a:pt x="864479" y="967936"/>
                      <a:pt x="836148" y="836686"/>
                      <a:pt x="797853" y="719308"/>
                    </a:cubicBezTo>
                    <a:cubicBezTo>
                      <a:pt x="796290" y="714473"/>
                      <a:pt x="794727" y="709637"/>
                      <a:pt x="793115" y="704850"/>
                    </a:cubicBezTo>
                    <a:cubicBezTo>
                      <a:pt x="793017" y="704606"/>
                      <a:pt x="792969" y="704361"/>
                      <a:pt x="792871" y="704117"/>
                    </a:cubicBezTo>
                    <a:cubicBezTo>
                      <a:pt x="721409" y="671488"/>
                      <a:pt x="655760" y="629725"/>
                      <a:pt x="601199" y="570962"/>
                    </a:cubicBezTo>
                    <a:close/>
                    <a:moveTo>
                      <a:pt x="529639" y="1350352"/>
                    </a:moveTo>
                    <a:cubicBezTo>
                      <a:pt x="527978" y="1348203"/>
                      <a:pt x="526268" y="1346151"/>
                      <a:pt x="524510" y="1344246"/>
                    </a:cubicBezTo>
                    <a:cubicBezTo>
                      <a:pt x="502627" y="1320116"/>
                      <a:pt x="473075" y="1303753"/>
                      <a:pt x="441423" y="1296133"/>
                    </a:cubicBezTo>
                    <a:cubicBezTo>
                      <a:pt x="482307" y="1285093"/>
                      <a:pt x="522800" y="1272540"/>
                      <a:pt x="562659" y="1257837"/>
                    </a:cubicBezTo>
                    <a:cubicBezTo>
                      <a:pt x="568374" y="1255737"/>
                      <a:pt x="574089" y="1253588"/>
                      <a:pt x="579804" y="1251340"/>
                    </a:cubicBezTo>
                    <a:cubicBezTo>
                      <a:pt x="558018" y="1281479"/>
                      <a:pt x="541069" y="1314987"/>
                      <a:pt x="529639" y="1350352"/>
                    </a:cubicBezTo>
                    <a:close/>
                  </a:path>
                </a:pathLst>
              </a:custGeom>
              <a:solidFill>
                <a:srgbClr val="F9893D">
                  <a:alpha val="30000"/>
                </a:srgb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97" name="组合 196" descr="e7243477-be3b-4ffc-a3cc-56e02902ea32"/>
            <p:cNvGrpSpPr/>
            <p:nvPr/>
          </p:nvGrpSpPr>
          <p:grpSpPr>
            <a:xfrm>
              <a:off x="870998" y="4015769"/>
              <a:ext cx="434073" cy="500806"/>
              <a:chOff x="2504258" y="3691888"/>
              <a:chExt cx="426315" cy="491855"/>
            </a:xfrm>
          </p:grpSpPr>
          <p:grpSp>
            <p:nvGrpSpPr>
              <p:cNvPr id="198" name="组合 197" descr="44700fbe-314e-4bfd-a290-9c8c672b8259"/>
              <p:cNvGrpSpPr/>
              <p:nvPr/>
            </p:nvGrpSpPr>
            <p:grpSpPr>
              <a:xfrm>
                <a:off x="2504258" y="3691888"/>
                <a:ext cx="426315" cy="491855"/>
                <a:chOff x="2504258" y="3691888"/>
                <a:chExt cx="426315" cy="491855"/>
              </a:xfrm>
            </p:grpSpPr>
            <p:sp>
              <p:nvSpPr>
                <p:cNvPr id="201" name="任意多边形: 形状 200" descr="4dff598d-207a-4093-bd26-1b999f7f5633"/>
                <p:cNvSpPr/>
                <p:nvPr/>
              </p:nvSpPr>
              <p:spPr>
                <a:xfrm>
                  <a:off x="2504258" y="3691888"/>
                  <a:ext cx="190165" cy="177689"/>
                </a:xfrm>
                <a:custGeom>
                  <a:avLst/>
                  <a:gdLst>
                    <a:gd name="connsiteX0" fmla="*/ 133190 w 190165"/>
                    <a:gd name="connsiteY0" fmla="*/ 153672 h 177689"/>
                    <a:gd name="connsiteX1" fmla="*/ 44583 w 190165"/>
                    <a:gd name="connsiteY1" fmla="*/ 69266 h 177689"/>
                    <a:gd name="connsiteX2" fmla="*/ 31590 w 190165"/>
                    <a:gd name="connsiteY2" fmla="*/ 31410 h 177689"/>
                    <a:gd name="connsiteX3" fmla="*/ 53229 w 190165"/>
                    <a:gd name="connsiteY3" fmla="*/ 637 h 177689"/>
                    <a:gd name="connsiteX4" fmla="*/ 98069 w 190165"/>
                    <a:gd name="connsiteY4" fmla="*/ 38004 h 177689"/>
                    <a:gd name="connsiteX5" fmla="*/ 135730 w 190165"/>
                    <a:gd name="connsiteY5" fmla="*/ 151669 h 177689"/>
                    <a:gd name="connsiteX6" fmla="*/ 144962 w 190165"/>
                    <a:gd name="connsiteY6" fmla="*/ 57689 h 177689"/>
                    <a:gd name="connsiteX7" fmla="*/ 172364 w 190165"/>
                    <a:gd name="connsiteY7" fmla="*/ 28919 h 177689"/>
                    <a:gd name="connsiteX8" fmla="*/ 189167 w 190165"/>
                    <a:gd name="connsiteY8" fmla="*/ 69022 h 177689"/>
                    <a:gd name="connsiteX9" fmla="*/ 127475 w 190165"/>
                    <a:gd name="connsiteY9" fmla="*/ 170133 h 177689"/>
                    <a:gd name="connsiteX10" fmla="*/ 39796 w 190165"/>
                    <a:gd name="connsiteY10" fmla="*/ 124755 h 177689"/>
                    <a:gd name="connsiteX11" fmla="*/ 133 w 190165"/>
                    <a:gd name="connsiteY11" fmla="*/ 153379 h 177689"/>
                    <a:gd name="connsiteX12" fmla="*/ 42189 w 190165"/>
                    <a:gd name="connsiteY12" fmla="*/ 177362 h 177689"/>
                    <a:gd name="connsiteX13" fmla="*/ 133190 w 190165"/>
                    <a:gd name="connsiteY13" fmla="*/ 153672 h 177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90165" h="177689">
                      <a:moveTo>
                        <a:pt x="133190" y="153672"/>
                      </a:moveTo>
                      <a:cubicBezTo>
                        <a:pt x="96946" y="133987"/>
                        <a:pt x="66026" y="104533"/>
                        <a:pt x="44583" y="69266"/>
                      </a:cubicBezTo>
                      <a:cubicBezTo>
                        <a:pt x="37549" y="57689"/>
                        <a:pt x="31394" y="44940"/>
                        <a:pt x="31590" y="31410"/>
                      </a:cubicBezTo>
                      <a:cubicBezTo>
                        <a:pt x="31785" y="17879"/>
                        <a:pt x="40040" y="3665"/>
                        <a:pt x="53229" y="637"/>
                      </a:cubicBezTo>
                      <a:cubicBezTo>
                        <a:pt x="73890" y="-4101"/>
                        <a:pt x="89717" y="18515"/>
                        <a:pt x="98069" y="38004"/>
                      </a:cubicBezTo>
                      <a:cubicBezTo>
                        <a:pt x="113798" y="74736"/>
                        <a:pt x="126400" y="112788"/>
                        <a:pt x="135730" y="151669"/>
                      </a:cubicBezTo>
                      <a:cubicBezTo>
                        <a:pt x="133336" y="120114"/>
                        <a:pt x="136462" y="88169"/>
                        <a:pt x="144962" y="57689"/>
                      </a:cubicBezTo>
                      <a:cubicBezTo>
                        <a:pt x="148821" y="43719"/>
                        <a:pt x="158004" y="27258"/>
                        <a:pt x="172364" y="28919"/>
                      </a:cubicBezTo>
                      <a:cubicBezTo>
                        <a:pt x="188630" y="30726"/>
                        <a:pt x="192245" y="52951"/>
                        <a:pt x="189167" y="69022"/>
                      </a:cubicBezTo>
                      <a:cubicBezTo>
                        <a:pt x="181547" y="108636"/>
                        <a:pt x="159225" y="145221"/>
                        <a:pt x="127475" y="170133"/>
                      </a:cubicBezTo>
                      <a:cubicBezTo>
                        <a:pt x="107399" y="142584"/>
                        <a:pt x="73939" y="125244"/>
                        <a:pt x="39796" y="124755"/>
                      </a:cubicBezTo>
                      <a:cubicBezTo>
                        <a:pt x="21283" y="124511"/>
                        <a:pt x="-1968" y="134964"/>
                        <a:pt x="133" y="153379"/>
                      </a:cubicBezTo>
                      <a:cubicBezTo>
                        <a:pt x="2087" y="170915"/>
                        <a:pt x="24556" y="176629"/>
                        <a:pt x="42189" y="177362"/>
                      </a:cubicBezTo>
                      <a:cubicBezTo>
                        <a:pt x="76479" y="178632"/>
                        <a:pt x="110916" y="177265"/>
                        <a:pt x="133190" y="153672"/>
                      </a:cubicBezTo>
                      <a:close/>
                    </a:path>
                  </a:pathLst>
                </a:custGeom>
                <a:solidFill>
                  <a:srgbClr val="FFB31A"/>
                </a:solidFill>
                <a:ln w="10639" cap="rnd">
                  <a:solidFill>
                    <a:srgbClr val="FFB31A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02" name="任意多边形: 形状 201" descr="4b4c3f5c-b8a0-47c3-aeb7-42dbe0624a4e"/>
                <p:cNvSpPr/>
                <p:nvPr/>
              </p:nvSpPr>
              <p:spPr>
                <a:xfrm>
                  <a:off x="2614343" y="3807997"/>
                  <a:ext cx="316230" cy="375746"/>
                </a:xfrm>
                <a:custGeom>
                  <a:avLst/>
                  <a:gdLst>
                    <a:gd name="connsiteX0" fmla="*/ 0 w 316230"/>
                    <a:gd name="connsiteY0" fmla="*/ 0 h 375746"/>
                    <a:gd name="connsiteX1" fmla="*/ 38784 w 316230"/>
                    <a:gd name="connsiteY1" fmla="*/ 375725 h 375746"/>
                    <a:gd name="connsiteX2" fmla="*/ 316230 w 316230"/>
                    <a:gd name="connsiteY2" fmla="*/ 209648 h 375746"/>
                    <a:gd name="connsiteX3" fmla="*/ 0 w 316230"/>
                    <a:gd name="connsiteY3" fmla="*/ 0 h 375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6230" h="375746">
                      <a:moveTo>
                        <a:pt x="0" y="0"/>
                      </a:moveTo>
                      <a:lnTo>
                        <a:pt x="38784" y="375725"/>
                      </a:lnTo>
                      <a:cubicBezTo>
                        <a:pt x="38784" y="375725"/>
                        <a:pt x="224106" y="381391"/>
                        <a:pt x="316230" y="20964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B31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03" name="任意多边形: 形状 202" descr="575b81c4-c4ea-4fbb-9564-f67c52cd1f2e"/>
                <p:cNvSpPr/>
                <p:nvPr/>
              </p:nvSpPr>
              <p:spPr>
                <a:xfrm>
                  <a:off x="2650050" y="3950823"/>
                  <a:ext cx="222347" cy="232920"/>
                </a:xfrm>
                <a:custGeom>
                  <a:avLst/>
                  <a:gdLst>
                    <a:gd name="connsiteX0" fmla="*/ 179705 w 222347"/>
                    <a:gd name="connsiteY0" fmla="*/ 0 h 232920"/>
                    <a:gd name="connsiteX1" fmla="*/ 0 w 222347"/>
                    <a:gd name="connsiteY1" fmla="*/ 203102 h 232920"/>
                    <a:gd name="connsiteX2" fmla="*/ 3077 w 222347"/>
                    <a:gd name="connsiteY2" fmla="*/ 232898 h 232920"/>
                    <a:gd name="connsiteX3" fmla="*/ 7278 w 222347"/>
                    <a:gd name="connsiteY3" fmla="*/ 232898 h 232920"/>
                    <a:gd name="connsiteX4" fmla="*/ 222347 w 222347"/>
                    <a:gd name="connsiteY4" fmla="*/ 28282 h 232920"/>
                    <a:gd name="connsiteX5" fmla="*/ 179705 w 222347"/>
                    <a:gd name="connsiteY5" fmla="*/ 0 h 2329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2347" h="232920">
                      <a:moveTo>
                        <a:pt x="179705" y="0"/>
                      </a:moveTo>
                      <a:cubicBezTo>
                        <a:pt x="113323" y="120552"/>
                        <a:pt x="31310" y="182538"/>
                        <a:pt x="0" y="203102"/>
                      </a:cubicBezTo>
                      <a:lnTo>
                        <a:pt x="3077" y="232898"/>
                      </a:lnTo>
                      <a:cubicBezTo>
                        <a:pt x="3077" y="232898"/>
                        <a:pt x="4591" y="232947"/>
                        <a:pt x="7278" y="232898"/>
                      </a:cubicBezTo>
                      <a:cubicBezTo>
                        <a:pt x="134229" y="158310"/>
                        <a:pt x="196996" y="71559"/>
                        <a:pt x="222347" y="28282"/>
                      </a:cubicBezTo>
                      <a:lnTo>
                        <a:pt x="179705" y="0"/>
                      </a:lnTo>
                      <a:close/>
                    </a:path>
                  </a:pathLst>
                </a:custGeom>
                <a:solidFill>
                  <a:srgbClr val="F9893D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04" name="任意多边形: 形状 203" descr="c8c6959e-8a01-498f-b4cc-a2282d88eeb2"/>
                <p:cNvSpPr/>
                <p:nvPr/>
              </p:nvSpPr>
              <p:spPr>
                <a:xfrm>
                  <a:off x="2640134" y="3900463"/>
                  <a:ext cx="154646" cy="194749"/>
                </a:xfrm>
                <a:custGeom>
                  <a:avLst/>
                  <a:gdLst>
                    <a:gd name="connsiteX0" fmla="*/ 113616 w 154646"/>
                    <a:gd name="connsiteY0" fmla="*/ 0 h 194749"/>
                    <a:gd name="connsiteX1" fmla="*/ 0 w 154646"/>
                    <a:gd name="connsiteY1" fmla="*/ 157382 h 194749"/>
                    <a:gd name="connsiteX2" fmla="*/ 3859 w 154646"/>
                    <a:gd name="connsiteY2" fmla="*/ 194750 h 194749"/>
                    <a:gd name="connsiteX3" fmla="*/ 154647 w 154646"/>
                    <a:gd name="connsiteY3" fmla="*/ 27207 h 194749"/>
                    <a:gd name="connsiteX4" fmla="*/ 113616 w 154646"/>
                    <a:gd name="connsiteY4" fmla="*/ 0 h 194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646" h="194749">
                      <a:moveTo>
                        <a:pt x="113616" y="0"/>
                      </a:moveTo>
                      <a:cubicBezTo>
                        <a:pt x="75370" y="75858"/>
                        <a:pt x="30920" y="127342"/>
                        <a:pt x="0" y="157382"/>
                      </a:cubicBezTo>
                      <a:lnTo>
                        <a:pt x="3859" y="194750"/>
                      </a:lnTo>
                      <a:cubicBezTo>
                        <a:pt x="80694" y="134327"/>
                        <a:pt x="127440" y="72732"/>
                        <a:pt x="154647" y="27207"/>
                      </a:cubicBezTo>
                      <a:lnTo>
                        <a:pt x="113616" y="0"/>
                      </a:lnTo>
                      <a:close/>
                    </a:path>
                  </a:pathLst>
                </a:custGeom>
                <a:solidFill>
                  <a:srgbClr val="F9893D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99" name="任意多边形: 形状 198" descr="f14a796d-4dcd-4091-9f3c-3613be7e8856"/>
              <p:cNvSpPr/>
              <p:nvPr/>
            </p:nvSpPr>
            <p:spPr>
              <a:xfrm>
                <a:off x="2627581" y="3854596"/>
                <a:ext cx="95347" cy="127048"/>
              </a:xfrm>
              <a:custGeom>
                <a:avLst/>
                <a:gdLst>
                  <a:gd name="connsiteX0" fmla="*/ 57052 w 95347"/>
                  <a:gd name="connsiteY0" fmla="*/ 0 h 127048"/>
                  <a:gd name="connsiteX1" fmla="*/ 0 w 95347"/>
                  <a:gd name="connsiteY1" fmla="*/ 81475 h 127048"/>
                  <a:gd name="connsiteX2" fmla="*/ 4689 w 95347"/>
                  <a:gd name="connsiteY2" fmla="*/ 127049 h 127048"/>
                  <a:gd name="connsiteX3" fmla="*/ 95348 w 95347"/>
                  <a:gd name="connsiteY3" fmla="*/ 25400 h 127048"/>
                  <a:gd name="connsiteX4" fmla="*/ 57052 w 95347"/>
                  <a:gd name="connsiteY4" fmla="*/ 0 h 12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347" h="127048">
                    <a:moveTo>
                      <a:pt x="57052" y="0"/>
                    </a:moveTo>
                    <a:cubicBezTo>
                      <a:pt x="38002" y="32531"/>
                      <a:pt x="18268" y="59543"/>
                      <a:pt x="0" y="81475"/>
                    </a:cubicBezTo>
                    <a:lnTo>
                      <a:pt x="4689" y="127049"/>
                    </a:lnTo>
                    <a:cubicBezTo>
                      <a:pt x="44059" y="91342"/>
                      <a:pt x="73562" y="56271"/>
                      <a:pt x="95348" y="25400"/>
                    </a:cubicBezTo>
                    <a:lnTo>
                      <a:pt x="57052" y="0"/>
                    </a:lnTo>
                    <a:close/>
                  </a:path>
                </a:pathLst>
              </a:custGeom>
              <a:solidFill>
                <a:srgbClr val="F9893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0" name="任意多边形: 形状 199" descr="8e841d67-5533-4368-b8b8-0c72b57555fa"/>
              <p:cNvSpPr/>
              <p:nvPr/>
            </p:nvSpPr>
            <p:spPr>
              <a:xfrm>
                <a:off x="2615858" y="3822846"/>
                <a:ext cx="197973" cy="360897"/>
              </a:xfrm>
              <a:custGeom>
                <a:avLst/>
                <a:gdLst>
                  <a:gd name="connsiteX0" fmla="*/ 37269 w 197973"/>
                  <a:gd name="connsiteY0" fmla="*/ 360875 h 360897"/>
                  <a:gd name="connsiteX1" fmla="*/ 197973 w 197973"/>
                  <a:gd name="connsiteY1" fmla="*/ 316474 h 360897"/>
                  <a:gd name="connsiteX2" fmla="*/ 0 w 197973"/>
                  <a:gd name="connsiteY2" fmla="*/ 0 h 360897"/>
                  <a:gd name="connsiteX3" fmla="*/ 37269 w 197973"/>
                  <a:gd name="connsiteY3" fmla="*/ 360875 h 360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7973" h="360897">
                    <a:moveTo>
                      <a:pt x="37269" y="360875"/>
                    </a:moveTo>
                    <a:cubicBezTo>
                      <a:pt x="37269" y="360875"/>
                      <a:pt x="117084" y="363318"/>
                      <a:pt x="197973" y="316474"/>
                    </a:cubicBezTo>
                    <a:cubicBezTo>
                      <a:pt x="118256" y="233778"/>
                      <a:pt x="47869" y="102772"/>
                      <a:pt x="0" y="0"/>
                    </a:cubicBezTo>
                    <a:lnTo>
                      <a:pt x="37269" y="360875"/>
                    </a:lnTo>
                    <a:close/>
                  </a:path>
                </a:pathLst>
              </a:custGeom>
              <a:solidFill>
                <a:srgbClr val="F9893D">
                  <a:alpha val="37000"/>
                </a:srgb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5" name="组合 14" descr="2ea05455-189f-425d-b537-b6ab5a9ac7be"/>
          <p:cNvGrpSpPr/>
          <p:nvPr/>
        </p:nvGrpSpPr>
        <p:grpSpPr>
          <a:xfrm flipH="1">
            <a:off x="0" y="0"/>
            <a:ext cx="3697681" cy="1501695"/>
            <a:chOff x="8494319" y="0"/>
            <a:chExt cx="3697681" cy="1501695"/>
          </a:xfrm>
        </p:grpSpPr>
        <p:sp>
          <p:nvSpPr>
            <p:cNvPr id="190" name="任意多边形: 形状 189" descr="57d3868f-5e37-48f9-b2f7-ee6a45d1b3d3"/>
            <p:cNvSpPr/>
            <p:nvPr/>
          </p:nvSpPr>
          <p:spPr>
            <a:xfrm>
              <a:off x="9365711" y="543677"/>
              <a:ext cx="785291" cy="792624"/>
            </a:xfrm>
            <a:custGeom>
              <a:avLst/>
              <a:gdLst>
                <a:gd name="connsiteX0" fmla="*/ 225327 w 727074"/>
                <a:gd name="connsiteY0" fmla="*/ 0 h 733864"/>
                <a:gd name="connsiteX1" fmla="*/ 0 w 727074"/>
                <a:gd name="connsiteY1" fmla="*/ 513373 h 733864"/>
                <a:gd name="connsiteX2" fmla="*/ 314276 w 727074"/>
                <a:gd name="connsiteY2" fmla="*/ 462085 h 733864"/>
                <a:gd name="connsiteX3" fmla="*/ 495788 w 727074"/>
                <a:gd name="connsiteY3" fmla="*/ 733865 h 733864"/>
                <a:gd name="connsiteX4" fmla="*/ 727075 w 727074"/>
                <a:gd name="connsiteY4" fmla="*/ 180487 h 733864"/>
                <a:gd name="connsiteX5" fmla="*/ 225327 w 727074"/>
                <a:gd name="connsiteY5" fmla="*/ 0 h 7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074" h="733864">
                  <a:moveTo>
                    <a:pt x="225327" y="0"/>
                  </a:moveTo>
                  <a:lnTo>
                    <a:pt x="0" y="513373"/>
                  </a:lnTo>
                  <a:lnTo>
                    <a:pt x="314276" y="462085"/>
                  </a:lnTo>
                  <a:lnTo>
                    <a:pt x="495788" y="733865"/>
                  </a:lnTo>
                  <a:lnTo>
                    <a:pt x="727075" y="180487"/>
                  </a:lnTo>
                  <a:cubicBezTo>
                    <a:pt x="727075" y="180487"/>
                    <a:pt x="429504" y="106436"/>
                    <a:pt x="225327" y="0"/>
                  </a:cubicBezTo>
                  <a:close/>
                </a:path>
              </a:pathLst>
            </a:custGeom>
            <a:solidFill>
              <a:srgbClr val="F87367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1" name="任意多边形: 形状 190" descr="04f56fb4-d152-4c0c-8128-2958c804c724"/>
            <p:cNvSpPr/>
            <p:nvPr/>
          </p:nvSpPr>
          <p:spPr>
            <a:xfrm>
              <a:off x="8494319" y="50818"/>
              <a:ext cx="854034" cy="842533"/>
            </a:xfrm>
            <a:custGeom>
              <a:avLst/>
              <a:gdLst>
                <a:gd name="connsiteX0" fmla="*/ 358531 w 790721"/>
                <a:gd name="connsiteY0" fmla="*/ 0 h 780073"/>
                <a:gd name="connsiteX1" fmla="*/ 0 w 790721"/>
                <a:gd name="connsiteY1" fmla="*/ 431019 h 780073"/>
                <a:gd name="connsiteX2" fmla="*/ 316181 w 790721"/>
                <a:gd name="connsiteY2" fmla="*/ 468679 h 780073"/>
                <a:gd name="connsiteX3" fmla="*/ 415436 w 790721"/>
                <a:gd name="connsiteY3" fmla="*/ 780073 h 780073"/>
                <a:gd name="connsiteX4" fmla="*/ 790722 w 790721"/>
                <a:gd name="connsiteY4" fmla="*/ 312225 h 780073"/>
                <a:gd name="connsiteX5" fmla="*/ 358531 w 790721"/>
                <a:gd name="connsiteY5" fmla="*/ 0 h 780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0721" h="780073">
                  <a:moveTo>
                    <a:pt x="358531" y="0"/>
                  </a:moveTo>
                  <a:lnTo>
                    <a:pt x="0" y="431019"/>
                  </a:lnTo>
                  <a:lnTo>
                    <a:pt x="316181" y="468679"/>
                  </a:lnTo>
                  <a:lnTo>
                    <a:pt x="415436" y="780073"/>
                  </a:lnTo>
                  <a:lnTo>
                    <a:pt x="790722" y="312225"/>
                  </a:lnTo>
                  <a:cubicBezTo>
                    <a:pt x="790770" y="312225"/>
                    <a:pt x="525292" y="158750"/>
                    <a:pt x="358531" y="0"/>
                  </a:cubicBezTo>
                  <a:close/>
                </a:path>
              </a:pathLst>
            </a:custGeom>
            <a:solidFill>
              <a:srgbClr val="FFB31A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2" name="任意多边形: 形状 191" descr="33a51527-d025-4840-83bc-6522dadba17a"/>
            <p:cNvSpPr/>
            <p:nvPr/>
          </p:nvSpPr>
          <p:spPr>
            <a:xfrm>
              <a:off x="10447286" y="816432"/>
              <a:ext cx="660099" cy="685263"/>
            </a:xfrm>
            <a:custGeom>
              <a:avLst/>
              <a:gdLst>
                <a:gd name="connsiteX0" fmla="*/ 79424 w 611163"/>
                <a:gd name="connsiteY0" fmla="*/ 0 h 634462"/>
                <a:gd name="connsiteX1" fmla="*/ 0 w 611163"/>
                <a:gd name="connsiteY1" fmla="*/ 554990 h 634462"/>
                <a:gd name="connsiteX2" fmla="*/ 289023 w 611163"/>
                <a:gd name="connsiteY2" fmla="*/ 421298 h 634462"/>
                <a:gd name="connsiteX3" fmla="*/ 536770 w 611163"/>
                <a:gd name="connsiteY3" fmla="*/ 634463 h 634462"/>
                <a:gd name="connsiteX4" fmla="*/ 611163 w 611163"/>
                <a:gd name="connsiteY4" fmla="*/ 39321 h 634462"/>
                <a:gd name="connsiteX5" fmla="*/ 79424 w 611163"/>
                <a:gd name="connsiteY5" fmla="*/ 0 h 63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1163" h="634462">
                  <a:moveTo>
                    <a:pt x="79424" y="0"/>
                  </a:moveTo>
                  <a:lnTo>
                    <a:pt x="0" y="554990"/>
                  </a:lnTo>
                  <a:lnTo>
                    <a:pt x="289023" y="421298"/>
                  </a:lnTo>
                  <a:lnTo>
                    <a:pt x="536770" y="634463"/>
                  </a:lnTo>
                  <a:lnTo>
                    <a:pt x="611163" y="39321"/>
                  </a:lnTo>
                  <a:cubicBezTo>
                    <a:pt x="611163" y="39370"/>
                    <a:pt x="304653" y="47820"/>
                    <a:pt x="79424" y="0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3" name="任意多边形: 形状 192" descr="86c6640c-00c5-4358-9eb4-6f561637ad30"/>
            <p:cNvSpPr/>
            <p:nvPr/>
          </p:nvSpPr>
          <p:spPr>
            <a:xfrm>
              <a:off x="11382884" y="680423"/>
              <a:ext cx="695077" cy="745934"/>
            </a:xfrm>
            <a:custGeom>
              <a:avLst/>
              <a:gdLst>
                <a:gd name="connsiteX0" fmla="*/ 0 w 643548"/>
                <a:gd name="connsiteY0" fmla="*/ 141117 h 690635"/>
                <a:gd name="connsiteX1" fmla="*/ 111174 w 643548"/>
                <a:gd name="connsiteY1" fmla="*/ 690636 h 690635"/>
                <a:gd name="connsiteX2" fmla="*/ 338700 w 643548"/>
                <a:gd name="connsiteY2" fmla="*/ 467848 h 690635"/>
                <a:gd name="connsiteX3" fmla="*/ 643548 w 643548"/>
                <a:gd name="connsiteY3" fmla="*/ 585665 h 690635"/>
                <a:gd name="connsiteX4" fmla="*/ 514204 w 643548"/>
                <a:gd name="connsiteY4" fmla="*/ 0 h 690635"/>
                <a:gd name="connsiteX5" fmla="*/ 0 w 643548"/>
                <a:gd name="connsiteY5" fmla="*/ 141117 h 690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3548" h="690635">
                  <a:moveTo>
                    <a:pt x="0" y="141117"/>
                  </a:moveTo>
                  <a:lnTo>
                    <a:pt x="111174" y="690636"/>
                  </a:lnTo>
                  <a:lnTo>
                    <a:pt x="338700" y="467848"/>
                  </a:lnTo>
                  <a:lnTo>
                    <a:pt x="643548" y="585665"/>
                  </a:lnTo>
                  <a:lnTo>
                    <a:pt x="514204" y="0"/>
                  </a:lnTo>
                  <a:cubicBezTo>
                    <a:pt x="514204" y="49"/>
                    <a:pt x="228258" y="110685"/>
                    <a:pt x="0" y="141117"/>
                  </a:cubicBezTo>
                  <a:close/>
                </a:path>
              </a:pathLst>
            </a:custGeom>
            <a:solidFill>
              <a:srgbClr val="2C935B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4" name="任意多边形: 形状 193" descr="673d4409-a575-4c68-94d3-7cee0e8531af"/>
            <p:cNvSpPr/>
            <p:nvPr/>
          </p:nvSpPr>
          <p:spPr>
            <a:xfrm>
              <a:off x="8810690" y="0"/>
              <a:ext cx="3381310" cy="869267"/>
            </a:xfrm>
            <a:custGeom>
              <a:avLst/>
              <a:gdLst>
                <a:gd name="connsiteX0" fmla="*/ 0 w 3381310"/>
                <a:gd name="connsiteY0" fmla="*/ 0 h 869267"/>
                <a:gd name="connsiteX1" fmla="*/ 55022 w 3381310"/>
                <a:gd name="connsiteY1" fmla="*/ 0 h 869267"/>
                <a:gd name="connsiteX2" fmla="*/ 181960 w 3381310"/>
                <a:gd name="connsiteY2" fmla="*/ 113580 h 869267"/>
                <a:gd name="connsiteX3" fmla="*/ 920258 w 3381310"/>
                <a:gd name="connsiteY3" fmla="*/ 572641 h 869267"/>
                <a:gd name="connsiteX4" fmla="*/ 2627273 w 3381310"/>
                <a:gd name="connsiteY4" fmla="*/ 798652 h 869267"/>
                <a:gd name="connsiteX5" fmla="*/ 3349678 w 3381310"/>
                <a:gd name="connsiteY5" fmla="*/ 483533 h 869267"/>
                <a:gd name="connsiteX6" fmla="*/ 3375634 w 3381310"/>
                <a:gd name="connsiteY6" fmla="*/ 482953 h 869267"/>
                <a:gd name="connsiteX7" fmla="*/ 3376215 w 3381310"/>
                <a:gd name="connsiteY7" fmla="*/ 508909 h 869267"/>
                <a:gd name="connsiteX8" fmla="*/ 2738642 w 3381310"/>
                <a:gd name="connsiteY8" fmla="*/ 816537 h 869267"/>
                <a:gd name="connsiteX9" fmla="*/ 2632759 w 3381310"/>
                <a:gd name="connsiteY9" fmla="*/ 834950 h 869267"/>
                <a:gd name="connsiteX10" fmla="*/ 905486 w 3381310"/>
                <a:gd name="connsiteY10" fmla="*/ 606248 h 869267"/>
                <a:gd name="connsiteX11" fmla="*/ 158424 w 3381310"/>
                <a:gd name="connsiteY11" fmla="*/ 141752 h 869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1310" h="869267">
                  <a:moveTo>
                    <a:pt x="0" y="0"/>
                  </a:moveTo>
                  <a:lnTo>
                    <a:pt x="55022" y="0"/>
                  </a:lnTo>
                  <a:lnTo>
                    <a:pt x="181960" y="113580"/>
                  </a:lnTo>
                  <a:cubicBezTo>
                    <a:pt x="405901" y="300466"/>
                    <a:pt x="655601" y="456496"/>
                    <a:pt x="920258" y="572641"/>
                  </a:cubicBezTo>
                  <a:cubicBezTo>
                    <a:pt x="1449573" y="804931"/>
                    <a:pt x="2055753" y="885175"/>
                    <a:pt x="2627273" y="798652"/>
                  </a:cubicBezTo>
                  <a:cubicBezTo>
                    <a:pt x="2958324" y="748534"/>
                    <a:pt x="3194623" y="645498"/>
                    <a:pt x="3349678" y="483533"/>
                  </a:cubicBezTo>
                  <a:cubicBezTo>
                    <a:pt x="3356695" y="476201"/>
                    <a:pt x="3368302" y="475937"/>
                    <a:pt x="3375634" y="482953"/>
                  </a:cubicBezTo>
                  <a:cubicBezTo>
                    <a:pt x="3382968" y="489970"/>
                    <a:pt x="3383230" y="501577"/>
                    <a:pt x="3376215" y="508909"/>
                  </a:cubicBezTo>
                  <a:cubicBezTo>
                    <a:pt x="3232557" y="658952"/>
                    <a:pt x="3023321" y="760034"/>
                    <a:pt x="2738642" y="816537"/>
                  </a:cubicBezTo>
                  <a:cubicBezTo>
                    <a:pt x="2704456" y="823343"/>
                    <a:pt x="2669162" y="829463"/>
                    <a:pt x="2632759" y="834950"/>
                  </a:cubicBezTo>
                  <a:cubicBezTo>
                    <a:pt x="2054487" y="922474"/>
                    <a:pt x="1441078" y="841280"/>
                    <a:pt x="905486" y="606248"/>
                  </a:cubicBezTo>
                  <a:cubicBezTo>
                    <a:pt x="637691" y="488730"/>
                    <a:pt x="385023" y="330854"/>
                    <a:pt x="158424" y="141752"/>
                  </a:cubicBezTo>
                  <a:close/>
                </a:path>
              </a:pathLst>
            </a:custGeom>
            <a:solidFill>
              <a:srgbClr val="000000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6" name="组合 15" descr="d51beace-43c8-4486-ab6d-b6769142402e"/>
          <p:cNvGrpSpPr/>
          <p:nvPr/>
        </p:nvGrpSpPr>
        <p:grpSpPr>
          <a:xfrm>
            <a:off x="9796176" y="4922696"/>
            <a:ext cx="2395825" cy="1935305"/>
            <a:chOff x="9796176" y="4922696"/>
            <a:chExt cx="2395825" cy="1935305"/>
          </a:xfrm>
        </p:grpSpPr>
        <p:sp>
          <p:nvSpPr>
            <p:cNvPr id="188" name="任意多边形: 形状 187" descr="b12a9365-bb1a-43d0-89ac-58d83c6b3ca1"/>
            <p:cNvSpPr/>
            <p:nvPr/>
          </p:nvSpPr>
          <p:spPr>
            <a:xfrm>
              <a:off x="9796176" y="4922696"/>
              <a:ext cx="2395825" cy="1935304"/>
            </a:xfrm>
            <a:custGeom>
              <a:avLst/>
              <a:gdLst>
                <a:gd name="connsiteX0" fmla="*/ 2250309 w 2395825"/>
                <a:gd name="connsiteY0" fmla="*/ 1319496 h 1935304"/>
                <a:gd name="connsiteX1" fmla="*/ 2202580 w 2395825"/>
                <a:gd name="connsiteY1" fmla="*/ 1326247 h 1935304"/>
                <a:gd name="connsiteX2" fmla="*/ 2031806 w 2395825"/>
                <a:gd name="connsiteY2" fmla="*/ 1400012 h 1935304"/>
                <a:gd name="connsiteX3" fmla="*/ 1978843 w 2395825"/>
                <a:gd name="connsiteY3" fmla="*/ 1517586 h 1935304"/>
                <a:gd name="connsiteX4" fmla="*/ 2099093 w 2395825"/>
                <a:gd name="connsiteY4" fmla="*/ 1614833 h 1935304"/>
                <a:gd name="connsiteX5" fmla="*/ 2290255 w 2395825"/>
                <a:gd name="connsiteY5" fmla="*/ 1582496 h 1935304"/>
                <a:gd name="connsiteX6" fmla="*/ 2358791 w 2395825"/>
                <a:gd name="connsiteY6" fmla="*/ 1408870 h 1935304"/>
                <a:gd name="connsiteX7" fmla="*/ 2250309 w 2395825"/>
                <a:gd name="connsiteY7" fmla="*/ 1319496 h 1935304"/>
                <a:gd name="connsiteX8" fmla="*/ 1269917 w 2395825"/>
                <a:gd name="connsiteY8" fmla="*/ 1207383 h 1935304"/>
                <a:gd name="connsiteX9" fmla="*/ 893332 w 2395825"/>
                <a:gd name="connsiteY9" fmla="*/ 1397992 h 1935304"/>
                <a:gd name="connsiteX10" fmla="*/ 849049 w 2395825"/>
                <a:gd name="connsiteY10" fmla="*/ 1524065 h 1935304"/>
                <a:gd name="connsiteX11" fmla="*/ 978987 w 2395825"/>
                <a:gd name="connsiteY11" fmla="*/ 1592839 h 1935304"/>
                <a:gd name="connsiteX12" fmla="*/ 1352455 w 2395825"/>
                <a:gd name="connsiteY12" fmla="*/ 1455353 h 1935304"/>
                <a:gd name="connsiteX13" fmla="*/ 1421050 w 2395825"/>
                <a:gd name="connsiteY13" fmla="*/ 1353946 h 1935304"/>
                <a:gd name="connsiteX14" fmla="*/ 1386574 w 2395825"/>
                <a:gd name="connsiteY14" fmla="*/ 1242672 h 1935304"/>
                <a:gd name="connsiteX15" fmla="*/ 1269917 w 2395825"/>
                <a:gd name="connsiteY15" fmla="*/ 1207383 h 1935304"/>
                <a:gd name="connsiteX16" fmla="*/ 1779182 w 2395825"/>
                <a:gd name="connsiteY16" fmla="*/ 775645 h 1935304"/>
                <a:gd name="connsiteX17" fmla="*/ 1613460 w 2395825"/>
                <a:gd name="connsiteY17" fmla="*/ 861596 h 1935304"/>
                <a:gd name="connsiteX18" fmla="*/ 1600859 w 2395825"/>
                <a:gd name="connsiteY18" fmla="*/ 1055077 h 1935304"/>
                <a:gd name="connsiteX19" fmla="*/ 1709932 w 2395825"/>
                <a:gd name="connsiteY19" fmla="*/ 1164746 h 1935304"/>
                <a:gd name="connsiteX20" fmla="*/ 1821384 w 2395825"/>
                <a:gd name="connsiteY20" fmla="*/ 1100014 h 1935304"/>
                <a:gd name="connsiteX21" fmla="*/ 1877319 w 2395825"/>
                <a:gd name="connsiteY21" fmla="*/ 922582 h 1935304"/>
                <a:gd name="connsiteX22" fmla="*/ 1779182 w 2395825"/>
                <a:gd name="connsiteY22" fmla="*/ 775645 h 1935304"/>
                <a:gd name="connsiteX23" fmla="*/ 2074603 w 2395825"/>
                <a:gd name="connsiteY23" fmla="*/ 0 h 1935304"/>
                <a:gd name="connsiteX24" fmla="*/ 2028894 w 2395825"/>
                <a:gd name="connsiteY24" fmla="*/ 147414 h 1935304"/>
                <a:gd name="connsiteX25" fmla="*/ 1981698 w 2395825"/>
                <a:gd name="connsiteY25" fmla="*/ 515175 h 1935304"/>
                <a:gd name="connsiteX26" fmla="*/ 2015876 w 2395825"/>
                <a:gd name="connsiteY26" fmla="*/ 637326 h 1935304"/>
                <a:gd name="connsiteX27" fmla="*/ 2116807 w 2395825"/>
                <a:gd name="connsiteY27" fmla="*/ 644637 h 1935304"/>
                <a:gd name="connsiteX28" fmla="*/ 2198300 w 2395825"/>
                <a:gd name="connsiteY28" fmla="*/ 577171 h 1935304"/>
                <a:gd name="connsiteX29" fmla="*/ 2392538 w 2395825"/>
                <a:gd name="connsiteY29" fmla="*/ 298980 h 1935304"/>
                <a:gd name="connsiteX30" fmla="*/ 2395825 w 2395825"/>
                <a:gd name="connsiteY30" fmla="*/ 291907 h 1935304"/>
                <a:gd name="connsiteX31" fmla="*/ 2395825 w 2395825"/>
                <a:gd name="connsiteY31" fmla="*/ 1844661 h 1935304"/>
                <a:gd name="connsiteX32" fmla="*/ 2384382 w 2395825"/>
                <a:gd name="connsiteY32" fmla="*/ 1846040 h 1935304"/>
                <a:gd name="connsiteX33" fmla="*/ 2224038 w 2395825"/>
                <a:gd name="connsiteY33" fmla="*/ 1890043 h 1935304"/>
                <a:gd name="connsiteX34" fmla="*/ 2155548 w 2395825"/>
                <a:gd name="connsiteY34" fmla="*/ 1926428 h 1935304"/>
                <a:gd name="connsiteX35" fmla="*/ 2147738 w 2395825"/>
                <a:gd name="connsiteY35" fmla="*/ 1935304 h 1935304"/>
                <a:gd name="connsiteX36" fmla="*/ 1975263 w 2395825"/>
                <a:gd name="connsiteY36" fmla="*/ 1935304 h 1935304"/>
                <a:gd name="connsiteX37" fmla="*/ 1966037 w 2395825"/>
                <a:gd name="connsiteY37" fmla="*/ 1899330 h 1935304"/>
                <a:gd name="connsiteX38" fmla="*/ 1934441 w 2395825"/>
                <a:gd name="connsiteY38" fmla="*/ 1847128 h 1935304"/>
                <a:gd name="connsiteX39" fmla="*/ 1820195 w 2395825"/>
                <a:gd name="connsiteY39" fmla="*/ 1824183 h 1935304"/>
                <a:gd name="connsiteX40" fmla="*/ 1726338 w 2395825"/>
                <a:gd name="connsiteY40" fmla="*/ 1902883 h 1935304"/>
                <a:gd name="connsiteX41" fmla="*/ 1706762 w 2395825"/>
                <a:gd name="connsiteY41" fmla="*/ 1935304 h 1935304"/>
                <a:gd name="connsiteX42" fmla="*/ 384308 w 2395825"/>
                <a:gd name="connsiteY42" fmla="*/ 1935304 h 1935304"/>
                <a:gd name="connsiteX43" fmla="*/ 319713 w 2395825"/>
                <a:gd name="connsiteY43" fmla="*/ 1898957 h 1935304"/>
                <a:gd name="connsiteX44" fmla="*/ 180755 w 2395825"/>
                <a:gd name="connsiteY44" fmla="*/ 1780435 h 1935304"/>
                <a:gd name="connsiteX45" fmla="*/ 30012 w 2395825"/>
                <a:gd name="connsiteY45" fmla="*/ 1094664 h 1935304"/>
                <a:gd name="connsiteX46" fmla="*/ 605697 w 2395825"/>
                <a:gd name="connsiteY46" fmla="*/ 471664 h 1935304"/>
                <a:gd name="connsiteX47" fmla="*/ 975005 w 2395825"/>
                <a:gd name="connsiteY47" fmla="*/ 282285 h 1935304"/>
                <a:gd name="connsiteX48" fmla="*/ 976789 w 2395825"/>
                <a:gd name="connsiteY48" fmla="*/ 320030 h 1935304"/>
                <a:gd name="connsiteX49" fmla="*/ 1118495 w 2395825"/>
                <a:gd name="connsiteY49" fmla="*/ 801263 h 1935304"/>
                <a:gd name="connsiteX50" fmla="*/ 1228937 w 2395825"/>
                <a:gd name="connsiteY50" fmla="*/ 888761 h 1935304"/>
                <a:gd name="connsiteX51" fmla="*/ 1320119 w 2395825"/>
                <a:gd name="connsiteY51" fmla="*/ 768512 h 1935304"/>
                <a:gd name="connsiteX52" fmla="*/ 1319465 w 2395825"/>
                <a:gd name="connsiteY52" fmla="*/ 199960 h 1935304"/>
                <a:gd name="connsiteX53" fmla="*/ 1307101 w 2395825"/>
                <a:gd name="connsiteY53" fmla="*/ 156805 h 1935304"/>
                <a:gd name="connsiteX54" fmla="*/ 2074603 w 2395825"/>
                <a:gd name="connsiteY54" fmla="*/ 0 h 1935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395825" h="1935304">
                  <a:moveTo>
                    <a:pt x="2250309" y="1319496"/>
                  </a:moveTo>
                  <a:cubicBezTo>
                    <a:pt x="2234232" y="1317925"/>
                    <a:pt x="2217945" y="1319916"/>
                    <a:pt x="2202580" y="1326247"/>
                  </a:cubicBezTo>
                  <a:cubicBezTo>
                    <a:pt x="2177080" y="1314359"/>
                    <a:pt x="2092733" y="1344020"/>
                    <a:pt x="2031806" y="1400012"/>
                  </a:cubicBezTo>
                  <a:cubicBezTo>
                    <a:pt x="1998816" y="1430327"/>
                    <a:pt x="1971236" y="1473303"/>
                    <a:pt x="1978843" y="1517586"/>
                  </a:cubicBezTo>
                  <a:cubicBezTo>
                    <a:pt x="1988117" y="1571618"/>
                    <a:pt x="2045359" y="1603835"/>
                    <a:pt x="2099093" y="1614833"/>
                  </a:cubicBezTo>
                  <a:cubicBezTo>
                    <a:pt x="2164181" y="1628087"/>
                    <a:pt x="2235807" y="1620539"/>
                    <a:pt x="2290255" y="1582496"/>
                  </a:cubicBezTo>
                  <a:cubicBezTo>
                    <a:pt x="2344703" y="1544454"/>
                    <a:pt x="2377395" y="1472650"/>
                    <a:pt x="2358791" y="1408870"/>
                  </a:cubicBezTo>
                  <a:cubicBezTo>
                    <a:pt x="2344882" y="1360990"/>
                    <a:pt x="2298540" y="1324210"/>
                    <a:pt x="2250309" y="1319496"/>
                  </a:cubicBezTo>
                  <a:close/>
                  <a:moveTo>
                    <a:pt x="1269917" y="1207383"/>
                  </a:moveTo>
                  <a:cubicBezTo>
                    <a:pt x="1142049" y="1204566"/>
                    <a:pt x="989538" y="1291398"/>
                    <a:pt x="893332" y="1397992"/>
                  </a:cubicBezTo>
                  <a:cubicBezTo>
                    <a:pt x="861947" y="1432765"/>
                    <a:pt x="833714" y="1479901"/>
                    <a:pt x="849049" y="1524065"/>
                  </a:cubicBezTo>
                  <a:cubicBezTo>
                    <a:pt x="866108" y="1573342"/>
                    <a:pt x="926857" y="1590699"/>
                    <a:pt x="978987" y="1592839"/>
                  </a:cubicBezTo>
                  <a:cubicBezTo>
                    <a:pt x="1115048" y="1598486"/>
                    <a:pt x="1252534" y="1547842"/>
                    <a:pt x="1352455" y="1455353"/>
                  </a:cubicBezTo>
                  <a:cubicBezTo>
                    <a:pt x="1382830" y="1427236"/>
                    <a:pt x="1410589" y="1394010"/>
                    <a:pt x="1421050" y="1353946"/>
                  </a:cubicBezTo>
                  <a:cubicBezTo>
                    <a:pt x="1431512" y="1313941"/>
                    <a:pt x="1420693" y="1266093"/>
                    <a:pt x="1386574" y="1242672"/>
                  </a:cubicBezTo>
                  <a:cubicBezTo>
                    <a:pt x="1352425" y="1219223"/>
                    <a:pt x="1312540" y="1208322"/>
                    <a:pt x="1269917" y="1207383"/>
                  </a:cubicBezTo>
                  <a:close/>
                  <a:moveTo>
                    <a:pt x="1779182" y="775645"/>
                  </a:moveTo>
                  <a:cubicBezTo>
                    <a:pt x="1713797" y="763698"/>
                    <a:pt x="1645737" y="803522"/>
                    <a:pt x="1613460" y="861596"/>
                  </a:cubicBezTo>
                  <a:cubicBezTo>
                    <a:pt x="1581184" y="919670"/>
                    <a:pt x="1580945" y="991712"/>
                    <a:pt x="1600859" y="1055077"/>
                  </a:cubicBezTo>
                  <a:cubicBezTo>
                    <a:pt x="1617265" y="1107444"/>
                    <a:pt x="1655187" y="1161060"/>
                    <a:pt x="1709932" y="1164746"/>
                  </a:cubicBezTo>
                  <a:cubicBezTo>
                    <a:pt x="1754632" y="1167777"/>
                    <a:pt x="1794576" y="1135976"/>
                    <a:pt x="1821384" y="1100014"/>
                  </a:cubicBezTo>
                  <a:cubicBezTo>
                    <a:pt x="1870839" y="1033619"/>
                    <a:pt x="1891703" y="946716"/>
                    <a:pt x="1877319" y="922582"/>
                  </a:cubicBezTo>
                  <a:cubicBezTo>
                    <a:pt x="1896221" y="858921"/>
                    <a:pt x="1844567" y="787593"/>
                    <a:pt x="1779182" y="775645"/>
                  </a:cubicBezTo>
                  <a:close/>
                  <a:moveTo>
                    <a:pt x="2074603" y="0"/>
                  </a:moveTo>
                  <a:cubicBezTo>
                    <a:pt x="2053204" y="46245"/>
                    <a:pt x="2039533" y="97543"/>
                    <a:pt x="2028894" y="147414"/>
                  </a:cubicBezTo>
                  <a:cubicBezTo>
                    <a:pt x="2003036" y="268435"/>
                    <a:pt x="1987225" y="391597"/>
                    <a:pt x="1981698" y="515175"/>
                  </a:cubicBezTo>
                  <a:cubicBezTo>
                    <a:pt x="1979736" y="559042"/>
                    <a:pt x="1981874" y="609507"/>
                    <a:pt x="2015876" y="637326"/>
                  </a:cubicBezTo>
                  <a:cubicBezTo>
                    <a:pt x="2043397" y="659855"/>
                    <a:pt x="2084410" y="659260"/>
                    <a:pt x="2116807" y="644637"/>
                  </a:cubicBezTo>
                  <a:cubicBezTo>
                    <a:pt x="2149202" y="630015"/>
                    <a:pt x="2174643" y="603682"/>
                    <a:pt x="2198300" y="577171"/>
                  </a:cubicBezTo>
                  <a:cubicBezTo>
                    <a:pt x="2273730" y="492527"/>
                    <a:pt x="2338907" y="398863"/>
                    <a:pt x="2392538" y="298980"/>
                  </a:cubicBezTo>
                  <a:lnTo>
                    <a:pt x="2395825" y="291907"/>
                  </a:lnTo>
                  <a:lnTo>
                    <a:pt x="2395825" y="1844661"/>
                  </a:lnTo>
                  <a:lnTo>
                    <a:pt x="2384382" y="1846040"/>
                  </a:lnTo>
                  <a:cubicBezTo>
                    <a:pt x="2329947" y="1856686"/>
                    <a:pt x="2276302" y="1871349"/>
                    <a:pt x="2224038" y="1890043"/>
                  </a:cubicBezTo>
                  <a:cubicBezTo>
                    <a:pt x="2200351" y="1898513"/>
                    <a:pt x="2175059" y="1910387"/>
                    <a:pt x="2155548" y="1926428"/>
                  </a:cubicBezTo>
                  <a:lnTo>
                    <a:pt x="2147738" y="1935304"/>
                  </a:lnTo>
                  <a:lnTo>
                    <a:pt x="1975263" y="1935304"/>
                  </a:lnTo>
                  <a:lnTo>
                    <a:pt x="1966037" y="1899330"/>
                  </a:lnTo>
                  <a:cubicBezTo>
                    <a:pt x="1958290" y="1880453"/>
                    <a:pt x="1947852" y="1862917"/>
                    <a:pt x="1934441" y="1847128"/>
                  </a:cubicBezTo>
                  <a:cubicBezTo>
                    <a:pt x="1907633" y="1815564"/>
                    <a:pt x="1858951" y="1809679"/>
                    <a:pt x="1820195" y="1824183"/>
                  </a:cubicBezTo>
                  <a:cubicBezTo>
                    <a:pt x="1781439" y="1838686"/>
                    <a:pt x="1751185" y="1869715"/>
                    <a:pt x="1726338" y="1902883"/>
                  </a:cubicBezTo>
                  <a:lnTo>
                    <a:pt x="1706762" y="1935304"/>
                  </a:lnTo>
                  <a:lnTo>
                    <a:pt x="384308" y="1935304"/>
                  </a:lnTo>
                  <a:lnTo>
                    <a:pt x="319713" y="1898957"/>
                  </a:lnTo>
                  <a:cubicBezTo>
                    <a:pt x="268501" y="1865729"/>
                    <a:pt x="221561" y="1826011"/>
                    <a:pt x="180755" y="1780435"/>
                  </a:cubicBezTo>
                  <a:cubicBezTo>
                    <a:pt x="17589" y="1598129"/>
                    <a:pt x="-41674" y="1328565"/>
                    <a:pt x="30012" y="1094664"/>
                  </a:cubicBezTo>
                  <a:cubicBezTo>
                    <a:pt x="114834" y="817907"/>
                    <a:pt x="357175" y="619910"/>
                    <a:pt x="605697" y="471664"/>
                  </a:cubicBezTo>
                  <a:cubicBezTo>
                    <a:pt x="724638" y="400751"/>
                    <a:pt x="848098" y="337803"/>
                    <a:pt x="975005" y="282285"/>
                  </a:cubicBezTo>
                  <a:cubicBezTo>
                    <a:pt x="975243" y="294946"/>
                    <a:pt x="975836" y="307607"/>
                    <a:pt x="976789" y="320030"/>
                  </a:cubicBezTo>
                  <a:cubicBezTo>
                    <a:pt x="990043" y="487950"/>
                    <a:pt x="1038666" y="652958"/>
                    <a:pt x="1118495" y="801263"/>
                  </a:cubicBezTo>
                  <a:cubicBezTo>
                    <a:pt x="1142152" y="845250"/>
                    <a:pt x="1179245" y="893517"/>
                    <a:pt x="1228937" y="888761"/>
                  </a:cubicBezTo>
                  <a:cubicBezTo>
                    <a:pt x="1282672" y="883649"/>
                    <a:pt x="1308706" y="821295"/>
                    <a:pt x="1320119" y="768512"/>
                  </a:cubicBezTo>
                  <a:cubicBezTo>
                    <a:pt x="1360540" y="581867"/>
                    <a:pt x="1360301" y="386485"/>
                    <a:pt x="1319465" y="199960"/>
                  </a:cubicBezTo>
                  <a:cubicBezTo>
                    <a:pt x="1316314" y="185694"/>
                    <a:pt x="1312273" y="170952"/>
                    <a:pt x="1307101" y="156805"/>
                  </a:cubicBezTo>
                  <a:cubicBezTo>
                    <a:pt x="1554851" y="77511"/>
                    <a:pt x="1812587" y="25143"/>
                    <a:pt x="2074603" y="0"/>
                  </a:cubicBezTo>
                  <a:close/>
                </a:path>
              </a:pathLst>
            </a:custGeom>
            <a:solidFill>
              <a:schemeClr val="accent3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9" name="任意多边形: 形状 188" descr="2092bf23-947b-40a9-af14-77c21ea6c6c3"/>
            <p:cNvSpPr/>
            <p:nvPr/>
          </p:nvSpPr>
          <p:spPr>
            <a:xfrm>
              <a:off x="10737190" y="5838948"/>
              <a:ext cx="1454810" cy="1019053"/>
            </a:xfrm>
            <a:custGeom>
              <a:avLst/>
              <a:gdLst>
                <a:gd name="connsiteX0" fmla="*/ 1309269 w 1454810"/>
                <a:gd name="connsiteY0" fmla="*/ 403245 h 1019053"/>
                <a:gd name="connsiteX1" fmla="*/ 1261565 w 1454810"/>
                <a:gd name="connsiteY1" fmla="*/ 409995 h 1019053"/>
                <a:gd name="connsiteX2" fmla="*/ 1090791 w 1454810"/>
                <a:gd name="connsiteY2" fmla="*/ 483761 h 1019053"/>
                <a:gd name="connsiteX3" fmla="*/ 1037828 w 1454810"/>
                <a:gd name="connsiteY3" fmla="*/ 601276 h 1019053"/>
                <a:gd name="connsiteX4" fmla="*/ 1158078 w 1454810"/>
                <a:gd name="connsiteY4" fmla="*/ 698521 h 1019053"/>
                <a:gd name="connsiteX5" fmla="*/ 1349240 w 1454810"/>
                <a:gd name="connsiteY5" fmla="*/ 666186 h 1019053"/>
                <a:gd name="connsiteX6" fmla="*/ 1417775 w 1454810"/>
                <a:gd name="connsiteY6" fmla="*/ 492619 h 1019053"/>
                <a:gd name="connsiteX7" fmla="*/ 1309269 w 1454810"/>
                <a:gd name="connsiteY7" fmla="*/ 403245 h 1019053"/>
                <a:gd name="connsiteX8" fmla="*/ 1454810 w 1454810"/>
                <a:gd name="connsiteY8" fmla="*/ 0 h 1019053"/>
                <a:gd name="connsiteX9" fmla="*/ 1454810 w 1454810"/>
                <a:gd name="connsiteY9" fmla="*/ 928351 h 1019053"/>
                <a:gd name="connsiteX10" fmla="*/ 1443366 w 1454810"/>
                <a:gd name="connsiteY10" fmla="*/ 929731 h 1019053"/>
                <a:gd name="connsiteX11" fmla="*/ 1283022 w 1454810"/>
                <a:gd name="connsiteY11" fmla="*/ 973733 h 1019053"/>
                <a:gd name="connsiteX12" fmla="*/ 1214532 w 1454810"/>
                <a:gd name="connsiteY12" fmla="*/ 1010118 h 1019053"/>
                <a:gd name="connsiteX13" fmla="*/ 1206669 w 1454810"/>
                <a:gd name="connsiteY13" fmla="*/ 1019053 h 1019053"/>
                <a:gd name="connsiteX14" fmla="*/ 1034204 w 1454810"/>
                <a:gd name="connsiteY14" fmla="*/ 1019053 h 1019053"/>
                <a:gd name="connsiteX15" fmla="*/ 1024962 w 1454810"/>
                <a:gd name="connsiteY15" fmla="*/ 983019 h 1019053"/>
                <a:gd name="connsiteX16" fmla="*/ 993366 w 1454810"/>
                <a:gd name="connsiteY16" fmla="*/ 930817 h 1019053"/>
                <a:gd name="connsiteX17" fmla="*/ 879121 w 1454810"/>
                <a:gd name="connsiteY17" fmla="*/ 907933 h 1019053"/>
                <a:gd name="connsiteX18" fmla="*/ 785264 w 1454810"/>
                <a:gd name="connsiteY18" fmla="*/ 986573 h 1019053"/>
                <a:gd name="connsiteX19" fmla="*/ 765652 w 1454810"/>
                <a:gd name="connsiteY19" fmla="*/ 1019053 h 1019053"/>
                <a:gd name="connsiteX20" fmla="*/ 0 w 1454810"/>
                <a:gd name="connsiteY20" fmla="*/ 1019053 h 1019053"/>
                <a:gd name="connsiteX21" fmla="*/ 125468 w 1454810"/>
                <a:gd name="connsiteY21" fmla="*/ 962083 h 1019053"/>
                <a:gd name="connsiteX22" fmla="*/ 1267880 w 1454810"/>
                <a:gd name="connsiteY22" fmla="*/ 184573 h 10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4810" h="1019053">
                  <a:moveTo>
                    <a:pt x="1309269" y="403245"/>
                  </a:moveTo>
                  <a:cubicBezTo>
                    <a:pt x="1293195" y="401674"/>
                    <a:pt x="1276916" y="403665"/>
                    <a:pt x="1261565" y="409995"/>
                  </a:cubicBezTo>
                  <a:cubicBezTo>
                    <a:pt x="1236064" y="398107"/>
                    <a:pt x="1151718" y="427768"/>
                    <a:pt x="1090791" y="483761"/>
                  </a:cubicBezTo>
                  <a:cubicBezTo>
                    <a:pt x="1057801" y="514077"/>
                    <a:pt x="1030221" y="557112"/>
                    <a:pt x="1037828" y="601276"/>
                  </a:cubicBezTo>
                  <a:cubicBezTo>
                    <a:pt x="1047101" y="655309"/>
                    <a:pt x="1104344" y="687525"/>
                    <a:pt x="1158078" y="698521"/>
                  </a:cubicBezTo>
                  <a:cubicBezTo>
                    <a:pt x="1223166" y="711777"/>
                    <a:pt x="1294793" y="704228"/>
                    <a:pt x="1349240" y="666186"/>
                  </a:cubicBezTo>
                  <a:cubicBezTo>
                    <a:pt x="1403687" y="628143"/>
                    <a:pt x="1436380" y="556340"/>
                    <a:pt x="1417775" y="492619"/>
                  </a:cubicBezTo>
                  <a:cubicBezTo>
                    <a:pt x="1403866" y="444738"/>
                    <a:pt x="1357492" y="407959"/>
                    <a:pt x="1309269" y="403245"/>
                  </a:cubicBezTo>
                  <a:close/>
                  <a:moveTo>
                    <a:pt x="1454810" y="0"/>
                  </a:moveTo>
                  <a:lnTo>
                    <a:pt x="1454810" y="928351"/>
                  </a:lnTo>
                  <a:lnTo>
                    <a:pt x="1443366" y="929731"/>
                  </a:lnTo>
                  <a:cubicBezTo>
                    <a:pt x="1388931" y="940376"/>
                    <a:pt x="1335286" y="955039"/>
                    <a:pt x="1283022" y="973733"/>
                  </a:cubicBezTo>
                  <a:cubicBezTo>
                    <a:pt x="1259335" y="982203"/>
                    <a:pt x="1234043" y="994077"/>
                    <a:pt x="1214532" y="1010118"/>
                  </a:cubicBezTo>
                  <a:lnTo>
                    <a:pt x="1206669" y="1019053"/>
                  </a:lnTo>
                  <a:lnTo>
                    <a:pt x="1034204" y="1019053"/>
                  </a:lnTo>
                  <a:lnTo>
                    <a:pt x="1024962" y="983019"/>
                  </a:lnTo>
                  <a:cubicBezTo>
                    <a:pt x="1017215" y="964142"/>
                    <a:pt x="1006777" y="946606"/>
                    <a:pt x="993366" y="930817"/>
                  </a:cubicBezTo>
                  <a:cubicBezTo>
                    <a:pt x="966617" y="899314"/>
                    <a:pt x="917877" y="893429"/>
                    <a:pt x="879121" y="907933"/>
                  </a:cubicBezTo>
                  <a:cubicBezTo>
                    <a:pt x="840365" y="922436"/>
                    <a:pt x="810110" y="953463"/>
                    <a:pt x="785264" y="986573"/>
                  </a:cubicBezTo>
                  <a:lnTo>
                    <a:pt x="765652" y="1019053"/>
                  </a:lnTo>
                  <a:lnTo>
                    <a:pt x="0" y="1019053"/>
                  </a:lnTo>
                  <a:lnTo>
                    <a:pt x="125468" y="962083"/>
                  </a:lnTo>
                  <a:cubicBezTo>
                    <a:pt x="549698" y="770653"/>
                    <a:pt x="927327" y="500895"/>
                    <a:pt x="1267880" y="184573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29000"/>
              </a:scheme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7" name="组合 16" descr="0bcddd26-8451-4b2b-a369-68e276c4d3f7"/>
          <p:cNvGrpSpPr/>
          <p:nvPr/>
        </p:nvGrpSpPr>
        <p:grpSpPr>
          <a:xfrm>
            <a:off x="9962366" y="3356871"/>
            <a:ext cx="1950388" cy="1854183"/>
            <a:chOff x="9709100" y="3256157"/>
            <a:chExt cx="1602749" cy="1523692"/>
          </a:xfrm>
        </p:grpSpPr>
        <p:sp>
          <p:nvSpPr>
            <p:cNvPr id="186" name="任意多边形: 形状 185" descr="fb15a06e-af59-46ff-8d55-f848d8d32028"/>
            <p:cNvSpPr/>
            <p:nvPr/>
          </p:nvSpPr>
          <p:spPr>
            <a:xfrm>
              <a:off x="9709100" y="3256157"/>
              <a:ext cx="1602749" cy="1523692"/>
            </a:xfrm>
            <a:custGeom>
              <a:avLst/>
              <a:gdLst>
                <a:gd name="connsiteX0" fmla="*/ 1012288 w 1602749"/>
                <a:gd name="connsiteY0" fmla="*/ 1523634 h 1523692"/>
                <a:gd name="connsiteX1" fmla="*/ 1324903 w 1602749"/>
                <a:gd name="connsiteY1" fmla="*/ 1339973 h 1523692"/>
                <a:gd name="connsiteX2" fmla="*/ 1329251 w 1602749"/>
                <a:gd name="connsiteY2" fmla="*/ 977436 h 1523692"/>
                <a:gd name="connsiteX3" fmla="*/ 1589649 w 1602749"/>
                <a:gd name="connsiteY3" fmla="*/ 655638 h 1523692"/>
                <a:gd name="connsiteX4" fmla="*/ 1505244 w 1602749"/>
                <a:gd name="connsiteY4" fmla="*/ 250410 h 1523692"/>
                <a:gd name="connsiteX5" fmla="*/ 1188183 w 1602749"/>
                <a:gd name="connsiteY5" fmla="*/ 43205 h 1523692"/>
                <a:gd name="connsiteX6" fmla="*/ 1133133 w 1602749"/>
                <a:gd name="connsiteY6" fmla="*/ 28795 h 1523692"/>
                <a:gd name="connsiteX7" fmla="*/ 1152965 w 1602749"/>
                <a:gd name="connsiteY7" fmla="*/ 131079 h 1523692"/>
                <a:gd name="connsiteX8" fmla="*/ 1151597 w 1602749"/>
                <a:gd name="connsiteY8" fmla="*/ 289536 h 1523692"/>
                <a:gd name="connsiteX9" fmla="*/ 1116477 w 1602749"/>
                <a:gd name="connsiteY9" fmla="*/ 353769 h 1523692"/>
                <a:gd name="connsiteX10" fmla="*/ 1052098 w 1602749"/>
                <a:gd name="connsiteY10" fmla="*/ 319186 h 1523692"/>
                <a:gd name="connsiteX11" fmla="*/ 931691 w 1602749"/>
                <a:gd name="connsiteY11" fmla="*/ 2370 h 1523692"/>
                <a:gd name="connsiteX12" fmla="*/ 806889 w 1602749"/>
                <a:gd name="connsiteY12" fmla="*/ 123 h 1523692"/>
                <a:gd name="connsiteX13" fmla="*/ 550399 w 1602749"/>
                <a:gd name="connsiteY13" fmla="*/ 15656 h 1523692"/>
                <a:gd name="connsiteX14" fmla="*/ 680183 w 1602749"/>
                <a:gd name="connsiteY14" fmla="*/ 258763 h 1523692"/>
                <a:gd name="connsiteX15" fmla="*/ 669241 w 1602749"/>
                <a:gd name="connsiteY15" fmla="*/ 311956 h 1523692"/>
                <a:gd name="connsiteX16" fmla="*/ 624010 w 1602749"/>
                <a:gd name="connsiteY16" fmla="*/ 304092 h 1523692"/>
                <a:gd name="connsiteX17" fmla="*/ 401370 w 1602749"/>
                <a:gd name="connsiteY17" fmla="*/ 146026 h 1523692"/>
                <a:gd name="connsiteX18" fmla="*/ 345880 w 1602749"/>
                <a:gd name="connsiteY18" fmla="*/ 76616 h 1523692"/>
                <a:gd name="connsiteX19" fmla="*/ 337283 w 1602749"/>
                <a:gd name="connsiteY19" fmla="*/ 51167 h 1523692"/>
                <a:gd name="connsiteX20" fmla="*/ 0 w 1602749"/>
                <a:gd name="connsiteY20" fmla="*/ 163513 h 1523692"/>
                <a:gd name="connsiteX21" fmla="*/ 68971 w 1602749"/>
                <a:gd name="connsiteY21" fmla="*/ 479938 h 1523692"/>
                <a:gd name="connsiteX22" fmla="*/ 411529 w 1602749"/>
                <a:gd name="connsiteY22" fmla="*/ 541729 h 1523692"/>
                <a:gd name="connsiteX23" fmla="*/ 457688 w 1602749"/>
                <a:gd name="connsiteY23" fmla="*/ 570939 h 1523692"/>
                <a:gd name="connsiteX24" fmla="*/ 470242 w 1602749"/>
                <a:gd name="connsiteY24" fmla="*/ 621641 h 1523692"/>
                <a:gd name="connsiteX25" fmla="*/ 415730 w 1602749"/>
                <a:gd name="connsiteY25" fmla="*/ 657934 h 1523692"/>
                <a:gd name="connsiteX26" fmla="*/ 227624 w 1602749"/>
                <a:gd name="connsiteY26" fmla="*/ 693543 h 1523692"/>
                <a:gd name="connsiteX27" fmla="*/ 147955 w 1602749"/>
                <a:gd name="connsiteY27" fmla="*/ 694666 h 1523692"/>
                <a:gd name="connsiteX28" fmla="*/ 347639 w 1602749"/>
                <a:gd name="connsiteY28" fmla="*/ 1046456 h 1523692"/>
                <a:gd name="connsiteX29" fmla="*/ 366835 w 1602749"/>
                <a:gd name="connsiteY29" fmla="*/ 1033512 h 1523692"/>
                <a:gd name="connsiteX30" fmla="*/ 645844 w 1602749"/>
                <a:gd name="connsiteY30" fmla="*/ 942267 h 1523692"/>
                <a:gd name="connsiteX31" fmla="*/ 719504 w 1602749"/>
                <a:gd name="connsiteY31" fmla="*/ 967814 h 1523692"/>
                <a:gd name="connsiteX32" fmla="*/ 694202 w 1602749"/>
                <a:gd name="connsiteY32" fmla="*/ 1036003 h 1523692"/>
                <a:gd name="connsiteX33" fmla="*/ 480598 w 1602749"/>
                <a:gd name="connsiteY33" fmla="*/ 1182493 h 1523692"/>
                <a:gd name="connsiteX34" fmla="*/ 462330 w 1602749"/>
                <a:gd name="connsiteY34" fmla="*/ 1189429 h 1523692"/>
                <a:gd name="connsiteX35" fmla="*/ 614338 w 1602749"/>
                <a:gd name="connsiteY35" fmla="*/ 1340461 h 1523692"/>
                <a:gd name="connsiteX36" fmla="*/ 1012288 w 1602749"/>
                <a:gd name="connsiteY36" fmla="*/ 1523634 h 1523692"/>
                <a:gd name="connsiteX37" fmla="*/ 1084238 w 1602749"/>
                <a:gd name="connsiteY37" fmla="*/ 528052 h 1523692"/>
                <a:gd name="connsiteX38" fmla="*/ 1077253 w 1602749"/>
                <a:gd name="connsiteY38" fmla="*/ 468313 h 1523692"/>
                <a:gd name="connsiteX39" fmla="*/ 1342586 w 1602749"/>
                <a:gd name="connsiteY39" fmla="*/ 438370 h 1523692"/>
                <a:gd name="connsiteX40" fmla="*/ 1389869 w 1602749"/>
                <a:gd name="connsiteY40" fmla="*/ 488633 h 1523692"/>
                <a:gd name="connsiteX41" fmla="*/ 1342928 w 1602749"/>
                <a:gd name="connsiteY41" fmla="*/ 548274 h 1523692"/>
                <a:gd name="connsiteX42" fmla="*/ 1137871 w 1602749"/>
                <a:gd name="connsiteY42" fmla="*/ 561512 h 1523692"/>
                <a:gd name="connsiteX43" fmla="*/ 1084238 w 1602749"/>
                <a:gd name="connsiteY43" fmla="*/ 528052 h 1523692"/>
                <a:gd name="connsiteX44" fmla="*/ 842157 w 1602749"/>
                <a:gd name="connsiteY44" fmla="*/ 491955 h 1523692"/>
                <a:gd name="connsiteX45" fmla="*/ 778657 w 1602749"/>
                <a:gd name="connsiteY45" fmla="*/ 419907 h 1523692"/>
                <a:gd name="connsiteX46" fmla="*/ 794239 w 1602749"/>
                <a:gd name="connsiteY46" fmla="*/ 329981 h 1523692"/>
                <a:gd name="connsiteX47" fmla="*/ 890466 w 1602749"/>
                <a:gd name="connsiteY47" fmla="*/ 335891 h 1523692"/>
                <a:gd name="connsiteX48" fmla="*/ 936918 w 1602749"/>
                <a:gd name="connsiteY48" fmla="*/ 424596 h 1523692"/>
                <a:gd name="connsiteX49" fmla="*/ 908392 w 1602749"/>
                <a:gd name="connsiteY49" fmla="*/ 499184 h 1523692"/>
                <a:gd name="connsiteX50" fmla="*/ 842157 w 1602749"/>
                <a:gd name="connsiteY50" fmla="*/ 491955 h 1523692"/>
                <a:gd name="connsiteX51" fmla="*/ 741680 w 1602749"/>
                <a:gd name="connsiteY51" fmla="*/ 758704 h 1523692"/>
                <a:gd name="connsiteX52" fmla="*/ 644671 w 1602749"/>
                <a:gd name="connsiteY52" fmla="*/ 783469 h 1523692"/>
                <a:gd name="connsiteX53" fmla="*/ 575995 w 1602749"/>
                <a:gd name="connsiteY53" fmla="*/ 715865 h 1523692"/>
                <a:gd name="connsiteX54" fmla="*/ 632460 w 1602749"/>
                <a:gd name="connsiteY54" fmla="*/ 644159 h 1523692"/>
                <a:gd name="connsiteX55" fmla="*/ 728492 w 1602749"/>
                <a:gd name="connsiteY55" fmla="*/ 643231 h 1523692"/>
                <a:gd name="connsiteX56" fmla="*/ 778119 w 1602749"/>
                <a:gd name="connsiteY56" fmla="*/ 687632 h 1523692"/>
                <a:gd name="connsiteX57" fmla="*/ 741680 w 1602749"/>
                <a:gd name="connsiteY57" fmla="*/ 758704 h 1523692"/>
                <a:gd name="connsiteX58" fmla="*/ 1023180 w 1602749"/>
                <a:gd name="connsiteY58" fmla="*/ 1051243 h 1523692"/>
                <a:gd name="connsiteX59" fmla="*/ 868045 w 1602749"/>
                <a:gd name="connsiteY59" fmla="*/ 833878 h 1523692"/>
                <a:gd name="connsiteX60" fmla="*/ 917184 w 1602749"/>
                <a:gd name="connsiteY60" fmla="*/ 799148 h 1523692"/>
                <a:gd name="connsiteX61" fmla="*/ 977949 w 1602749"/>
                <a:gd name="connsiteY61" fmla="*/ 816635 h 1523692"/>
                <a:gd name="connsiteX62" fmla="*/ 1105144 w 1602749"/>
                <a:gd name="connsiteY62" fmla="*/ 978023 h 1523692"/>
                <a:gd name="connsiteX63" fmla="*/ 1092152 w 1602749"/>
                <a:gd name="connsiteY63" fmla="*/ 1052806 h 1523692"/>
                <a:gd name="connsiteX64" fmla="*/ 1023180 w 1602749"/>
                <a:gd name="connsiteY64" fmla="*/ 1051243 h 1523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602749" h="1523692">
                  <a:moveTo>
                    <a:pt x="1012288" y="1523634"/>
                  </a:moveTo>
                  <a:cubicBezTo>
                    <a:pt x="1138604" y="1521436"/>
                    <a:pt x="1261501" y="1449242"/>
                    <a:pt x="1324903" y="1339973"/>
                  </a:cubicBezTo>
                  <a:cubicBezTo>
                    <a:pt x="1388305" y="1230704"/>
                    <a:pt x="1390015" y="1088220"/>
                    <a:pt x="1329251" y="977436"/>
                  </a:cubicBezTo>
                  <a:cubicBezTo>
                    <a:pt x="1457813" y="915695"/>
                    <a:pt x="1556092" y="794263"/>
                    <a:pt x="1589649" y="655638"/>
                  </a:cubicBezTo>
                  <a:cubicBezTo>
                    <a:pt x="1623207" y="517061"/>
                    <a:pt x="1591310" y="364076"/>
                    <a:pt x="1505244" y="250410"/>
                  </a:cubicBezTo>
                  <a:cubicBezTo>
                    <a:pt x="1427724" y="148078"/>
                    <a:pt x="1311178" y="79986"/>
                    <a:pt x="1188183" y="43205"/>
                  </a:cubicBezTo>
                  <a:cubicBezTo>
                    <a:pt x="1169963" y="37783"/>
                    <a:pt x="1151646" y="33045"/>
                    <a:pt x="1133133" y="28795"/>
                  </a:cubicBezTo>
                  <a:cubicBezTo>
                    <a:pt x="1144906" y="61132"/>
                    <a:pt x="1150229" y="96545"/>
                    <a:pt x="1152965" y="131079"/>
                  </a:cubicBezTo>
                  <a:cubicBezTo>
                    <a:pt x="1157166" y="183784"/>
                    <a:pt x="1156677" y="236880"/>
                    <a:pt x="1151597" y="289536"/>
                  </a:cubicBezTo>
                  <a:cubicBezTo>
                    <a:pt x="1149106" y="315376"/>
                    <a:pt x="1141340" y="346295"/>
                    <a:pt x="1116477" y="353769"/>
                  </a:cubicBezTo>
                  <a:cubicBezTo>
                    <a:pt x="1091614" y="361242"/>
                    <a:pt x="1067973" y="339750"/>
                    <a:pt x="1052098" y="319186"/>
                  </a:cubicBezTo>
                  <a:cubicBezTo>
                    <a:pt x="981954" y="228527"/>
                    <a:pt x="939947" y="116670"/>
                    <a:pt x="931691" y="2370"/>
                  </a:cubicBezTo>
                  <a:cubicBezTo>
                    <a:pt x="890123" y="220"/>
                    <a:pt x="848457" y="-268"/>
                    <a:pt x="806889" y="123"/>
                  </a:cubicBezTo>
                  <a:cubicBezTo>
                    <a:pt x="721361" y="1002"/>
                    <a:pt x="635587" y="5936"/>
                    <a:pt x="550399" y="15656"/>
                  </a:cubicBezTo>
                  <a:cubicBezTo>
                    <a:pt x="612629" y="84480"/>
                    <a:pt x="658006" y="168642"/>
                    <a:pt x="680183" y="258763"/>
                  </a:cubicBezTo>
                  <a:cubicBezTo>
                    <a:pt x="684823" y="277715"/>
                    <a:pt x="686240" y="302334"/>
                    <a:pt x="669241" y="311956"/>
                  </a:cubicBezTo>
                  <a:cubicBezTo>
                    <a:pt x="655272" y="319870"/>
                    <a:pt x="637980" y="312005"/>
                    <a:pt x="624010" y="304092"/>
                  </a:cubicBezTo>
                  <a:cubicBezTo>
                    <a:pt x="544732" y="258910"/>
                    <a:pt x="467995" y="208354"/>
                    <a:pt x="401370" y="146026"/>
                  </a:cubicBezTo>
                  <a:cubicBezTo>
                    <a:pt x="379632" y="125657"/>
                    <a:pt x="358629" y="103579"/>
                    <a:pt x="345880" y="76616"/>
                  </a:cubicBezTo>
                  <a:cubicBezTo>
                    <a:pt x="342070" y="68556"/>
                    <a:pt x="339236" y="59959"/>
                    <a:pt x="337283" y="51167"/>
                  </a:cubicBezTo>
                  <a:cubicBezTo>
                    <a:pt x="221273" y="77007"/>
                    <a:pt x="107999" y="113592"/>
                    <a:pt x="0" y="163513"/>
                  </a:cubicBezTo>
                  <a:cubicBezTo>
                    <a:pt x="14508" y="271170"/>
                    <a:pt x="37710" y="377020"/>
                    <a:pt x="68971" y="479938"/>
                  </a:cubicBezTo>
                  <a:cubicBezTo>
                    <a:pt x="185860" y="473637"/>
                    <a:pt x="304263" y="494739"/>
                    <a:pt x="411529" y="541729"/>
                  </a:cubicBezTo>
                  <a:cubicBezTo>
                    <a:pt x="428332" y="549105"/>
                    <a:pt x="445331" y="557408"/>
                    <a:pt x="457688" y="570939"/>
                  </a:cubicBezTo>
                  <a:cubicBezTo>
                    <a:pt x="470046" y="584518"/>
                    <a:pt x="476886" y="604545"/>
                    <a:pt x="470242" y="621641"/>
                  </a:cubicBezTo>
                  <a:cubicBezTo>
                    <a:pt x="461987" y="642792"/>
                    <a:pt x="437564" y="651877"/>
                    <a:pt x="415730" y="657934"/>
                  </a:cubicBezTo>
                  <a:cubicBezTo>
                    <a:pt x="354135" y="674981"/>
                    <a:pt x="291172" y="686900"/>
                    <a:pt x="227624" y="693543"/>
                  </a:cubicBezTo>
                  <a:cubicBezTo>
                    <a:pt x="201442" y="696278"/>
                    <a:pt x="174088" y="697792"/>
                    <a:pt x="147955" y="694666"/>
                  </a:cubicBezTo>
                  <a:cubicBezTo>
                    <a:pt x="202174" y="819273"/>
                    <a:pt x="269094" y="937480"/>
                    <a:pt x="347639" y="1046456"/>
                  </a:cubicBezTo>
                  <a:cubicBezTo>
                    <a:pt x="353745" y="1041620"/>
                    <a:pt x="360338" y="1037322"/>
                    <a:pt x="366835" y="1033512"/>
                  </a:cubicBezTo>
                  <a:cubicBezTo>
                    <a:pt x="451876" y="983640"/>
                    <a:pt x="547761" y="952281"/>
                    <a:pt x="645844" y="942267"/>
                  </a:cubicBezTo>
                  <a:cubicBezTo>
                    <a:pt x="673589" y="939434"/>
                    <a:pt x="708367" y="942267"/>
                    <a:pt x="719504" y="967814"/>
                  </a:cubicBezTo>
                  <a:cubicBezTo>
                    <a:pt x="729762" y="991456"/>
                    <a:pt x="712030" y="1017393"/>
                    <a:pt x="694202" y="1036003"/>
                  </a:cubicBezTo>
                  <a:cubicBezTo>
                    <a:pt x="634170" y="1098917"/>
                    <a:pt x="560901" y="1149180"/>
                    <a:pt x="480598" y="1182493"/>
                  </a:cubicBezTo>
                  <a:cubicBezTo>
                    <a:pt x="474639" y="1184984"/>
                    <a:pt x="468533" y="1187280"/>
                    <a:pt x="462330" y="1189429"/>
                  </a:cubicBezTo>
                  <a:cubicBezTo>
                    <a:pt x="509906" y="1242867"/>
                    <a:pt x="560559" y="1293422"/>
                    <a:pt x="614338" y="1340461"/>
                  </a:cubicBezTo>
                  <a:cubicBezTo>
                    <a:pt x="726880" y="1438935"/>
                    <a:pt x="862868" y="1526272"/>
                    <a:pt x="1012288" y="1523634"/>
                  </a:cubicBezTo>
                  <a:close/>
                  <a:moveTo>
                    <a:pt x="1084238" y="528052"/>
                  </a:moveTo>
                  <a:cubicBezTo>
                    <a:pt x="1070903" y="511347"/>
                    <a:pt x="1066018" y="486484"/>
                    <a:pt x="1077253" y="468313"/>
                  </a:cubicBezTo>
                  <a:cubicBezTo>
                    <a:pt x="1122143" y="395435"/>
                    <a:pt x="1252318" y="398121"/>
                    <a:pt x="1342586" y="438370"/>
                  </a:cubicBezTo>
                  <a:cubicBezTo>
                    <a:pt x="1364664" y="448237"/>
                    <a:pt x="1387866" y="464552"/>
                    <a:pt x="1389869" y="488633"/>
                  </a:cubicBezTo>
                  <a:cubicBezTo>
                    <a:pt x="1392115" y="515450"/>
                    <a:pt x="1367058" y="536356"/>
                    <a:pt x="1342928" y="548274"/>
                  </a:cubicBezTo>
                  <a:cubicBezTo>
                    <a:pt x="1279916" y="579389"/>
                    <a:pt x="1204400" y="584274"/>
                    <a:pt x="1137871" y="561512"/>
                  </a:cubicBezTo>
                  <a:cubicBezTo>
                    <a:pt x="1117649" y="554673"/>
                    <a:pt x="1097573" y="544757"/>
                    <a:pt x="1084238" y="528052"/>
                  </a:cubicBezTo>
                  <a:close/>
                  <a:moveTo>
                    <a:pt x="842157" y="491955"/>
                  </a:moveTo>
                  <a:cubicBezTo>
                    <a:pt x="804936" y="471000"/>
                    <a:pt x="776898" y="434316"/>
                    <a:pt x="778657" y="419907"/>
                  </a:cubicBezTo>
                  <a:cubicBezTo>
                    <a:pt x="756432" y="393774"/>
                    <a:pt x="765908" y="349324"/>
                    <a:pt x="794239" y="329981"/>
                  </a:cubicBezTo>
                  <a:cubicBezTo>
                    <a:pt x="822570" y="310638"/>
                    <a:pt x="863062" y="315229"/>
                    <a:pt x="890466" y="335891"/>
                  </a:cubicBezTo>
                  <a:cubicBezTo>
                    <a:pt x="917869" y="356553"/>
                    <a:pt x="933010" y="390501"/>
                    <a:pt x="936918" y="424596"/>
                  </a:cubicBezTo>
                  <a:cubicBezTo>
                    <a:pt x="940142" y="452731"/>
                    <a:pt x="933450" y="485995"/>
                    <a:pt x="908392" y="499184"/>
                  </a:cubicBezTo>
                  <a:cubicBezTo>
                    <a:pt x="887828" y="509979"/>
                    <a:pt x="862330" y="503336"/>
                    <a:pt x="842157" y="491955"/>
                  </a:cubicBezTo>
                  <a:close/>
                  <a:moveTo>
                    <a:pt x="741680" y="758704"/>
                  </a:moveTo>
                  <a:cubicBezTo>
                    <a:pt x="713741" y="778584"/>
                    <a:pt x="678376" y="790014"/>
                    <a:pt x="644671" y="783469"/>
                  </a:cubicBezTo>
                  <a:cubicBezTo>
                    <a:pt x="611017" y="776923"/>
                    <a:pt x="580537" y="749862"/>
                    <a:pt x="575995" y="715865"/>
                  </a:cubicBezTo>
                  <a:cubicBezTo>
                    <a:pt x="571402" y="681869"/>
                    <a:pt x="598170" y="645087"/>
                    <a:pt x="632460" y="644159"/>
                  </a:cubicBezTo>
                  <a:cubicBezTo>
                    <a:pt x="641986" y="633218"/>
                    <a:pt x="688047" y="629603"/>
                    <a:pt x="728492" y="643231"/>
                  </a:cubicBezTo>
                  <a:cubicBezTo>
                    <a:pt x="750424" y="650656"/>
                    <a:pt x="772454" y="665163"/>
                    <a:pt x="778119" y="687632"/>
                  </a:cubicBezTo>
                  <a:cubicBezTo>
                    <a:pt x="785055" y="715084"/>
                    <a:pt x="764785" y="742291"/>
                    <a:pt x="741680" y="758704"/>
                  </a:cubicBezTo>
                  <a:close/>
                  <a:moveTo>
                    <a:pt x="1023180" y="1051243"/>
                  </a:moveTo>
                  <a:cubicBezTo>
                    <a:pt x="932864" y="1010994"/>
                    <a:pt x="843866" y="915988"/>
                    <a:pt x="868045" y="833878"/>
                  </a:cubicBezTo>
                  <a:cubicBezTo>
                    <a:pt x="874102" y="813362"/>
                    <a:pt x="895839" y="800418"/>
                    <a:pt x="917184" y="799148"/>
                  </a:cubicBezTo>
                  <a:cubicBezTo>
                    <a:pt x="938531" y="797878"/>
                    <a:pt x="959290" y="806231"/>
                    <a:pt x="977949" y="816635"/>
                  </a:cubicBezTo>
                  <a:cubicBezTo>
                    <a:pt x="1039349" y="850876"/>
                    <a:pt x="1086193" y="910322"/>
                    <a:pt x="1105144" y="978023"/>
                  </a:cubicBezTo>
                  <a:cubicBezTo>
                    <a:pt x="1112422" y="1003960"/>
                    <a:pt x="1113643" y="1036540"/>
                    <a:pt x="1092152" y="1052806"/>
                  </a:cubicBezTo>
                  <a:cubicBezTo>
                    <a:pt x="1072955" y="1067411"/>
                    <a:pt x="1045308" y="1061110"/>
                    <a:pt x="1023180" y="105124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7" name="任意多边形: 形状 186" descr="63dbf9ef-27f4-494a-abe1-9d612fab8315"/>
            <p:cNvSpPr/>
            <p:nvPr/>
          </p:nvSpPr>
          <p:spPr>
            <a:xfrm>
              <a:off x="9709100" y="3256157"/>
              <a:ext cx="1602700" cy="999808"/>
            </a:xfrm>
            <a:custGeom>
              <a:avLst/>
              <a:gdLst>
                <a:gd name="connsiteX0" fmla="*/ 0 w 1602700"/>
                <a:gd name="connsiteY0" fmla="*/ 163562 h 999808"/>
                <a:gd name="connsiteX1" fmla="*/ 928 w 1602700"/>
                <a:gd name="connsiteY1" fmla="*/ 170107 h 999808"/>
                <a:gd name="connsiteX2" fmla="*/ 1231363 w 1602700"/>
                <a:gd name="connsiteY2" fmla="*/ 889416 h 999808"/>
                <a:gd name="connsiteX3" fmla="*/ 1340388 w 1602700"/>
                <a:gd name="connsiteY3" fmla="*/ 999808 h 999808"/>
                <a:gd name="connsiteX4" fmla="*/ 1329202 w 1602700"/>
                <a:gd name="connsiteY4" fmla="*/ 977436 h 999808"/>
                <a:gd name="connsiteX5" fmla="*/ 1589601 w 1602700"/>
                <a:gd name="connsiteY5" fmla="*/ 655638 h 999808"/>
                <a:gd name="connsiteX6" fmla="*/ 1505195 w 1602700"/>
                <a:gd name="connsiteY6" fmla="*/ 250410 h 999808"/>
                <a:gd name="connsiteX7" fmla="*/ 1188134 w 1602700"/>
                <a:gd name="connsiteY7" fmla="*/ 43205 h 999808"/>
                <a:gd name="connsiteX8" fmla="*/ 1133084 w 1602700"/>
                <a:gd name="connsiteY8" fmla="*/ 28795 h 999808"/>
                <a:gd name="connsiteX9" fmla="*/ 1152916 w 1602700"/>
                <a:gd name="connsiteY9" fmla="*/ 131079 h 999808"/>
                <a:gd name="connsiteX10" fmla="*/ 1151548 w 1602700"/>
                <a:gd name="connsiteY10" fmla="*/ 289536 h 999808"/>
                <a:gd name="connsiteX11" fmla="*/ 1116428 w 1602700"/>
                <a:gd name="connsiteY11" fmla="*/ 353769 h 999808"/>
                <a:gd name="connsiteX12" fmla="*/ 1052049 w 1602700"/>
                <a:gd name="connsiteY12" fmla="*/ 319186 h 999808"/>
                <a:gd name="connsiteX13" fmla="*/ 931643 w 1602700"/>
                <a:gd name="connsiteY13" fmla="*/ 2370 h 999808"/>
                <a:gd name="connsiteX14" fmla="*/ 806842 w 1602700"/>
                <a:gd name="connsiteY14" fmla="*/ 123 h 999808"/>
                <a:gd name="connsiteX15" fmla="*/ 550350 w 1602700"/>
                <a:gd name="connsiteY15" fmla="*/ 15656 h 999808"/>
                <a:gd name="connsiteX16" fmla="*/ 680134 w 1602700"/>
                <a:gd name="connsiteY16" fmla="*/ 258763 h 999808"/>
                <a:gd name="connsiteX17" fmla="*/ 669192 w 1602700"/>
                <a:gd name="connsiteY17" fmla="*/ 311956 h 999808"/>
                <a:gd name="connsiteX18" fmla="*/ 623961 w 1602700"/>
                <a:gd name="connsiteY18" fmla="*/ 304092 h 999808"/>
                <a:gd name="connsiteX19" fmla="*/ 401321 w 1602700"/>
                <a:gd name="connsiteY19" fmla="*/ 146026 h 999808"/>
                <a:gd name="connsiteX20" fmla="*/ 345831 w 1602700"/>
                <a:gd name="connsiteY20" fmla="*/ 76616 h 999808"/>
                <a:gd name="connsiteX21" fmla="*/ 337234 w 1602700"/>
                <a:gd name="connsiteY21" fmla="*/ 51167 h 999808"/>
                <a:gd name="connsiteX22" fmla="*/ 0 w 1602700"/>
                <a:gd name="connsiteY22" fmla="*/ 163562 h 999808"/>
                <a:gd name="connsiteX23" fmla="*/ 1077253 w 1602700"/>
                <a:gd name="connsiteY23" fmla="*/ 468313 h 999808"/>
                <a:gd name="connsiteX24" fmla="*/ 1342586 w 1602700"/>
                <a:gd name="connsiteY24" fmla="*/ 438370 h 999808"/>
                <a:gd name="connsiteX25" fmla="*/ 1389869 w 1602700"/>
                <a:gd name="connsiteY25" fmla="*/ 488633 h 999808"/>
                <a:gd name="connsiteX26" fmla="*/ 1342928 w 1602700"/>
                <a:gd name="connsiteY26" fmla="*/ 548274 h 999808"/>
                <a:gd name="connsiteX27" fmla="*/ 1137871 w 1602700"/>
                <a:gd name="connsiteY27" fmla="*/ 561512 h 999808"/>
                <a:gd name="connsiteX28" fmla="*/ 1084238 w 1602700"/>
                <a:gd name="connsiteY28" fmla="*/ 528003 h 999808"/>
                <a:gd name="connsiteX29" fmla="*/ 1077253 w 1602700"/>
                <a:gd name="connsiteY29" fmla="*/ 468313 h 999808"/>
                <a:gd name="connsiteX30" fmla="*/ 890417 w 1602700"/>
                <a:gd name="connsiteY30" fmla="*/ 335891 h 999808"/>
                <a:gd name="connsiteX31" fmla="*/ 936869 w 1602700"/>
                <a:gd name="connsiteY31" fmla="*/ 424596 h 999808"/>
                <a:gd name="connsiteX32" fmla="*/ 908343 w 1602700"/>
                <a:gd name="connsiteY32" fmla="*/ 499184 h 999808"/>
                <a:gd name="connsiteX33" fmla="*/ 842157 w 1602700"/>
                <a:gd name="connsiteY33" fmla="*/ 491955 h 999808"/>
                <a:gd name="connsiteX34" fmla="*/ 778657 w 1602700"/>
                <a:gd name="connsiteY34" fmla="*/ 419907 h 999808"/>
                <a:gd name="connsiteX35" fmla="*/ 794239 w 1602700"/>
                <a:gd name="connsiteY35" fmla="*/ 329981 h 999808"/>
                <a:gd name="connsiteX36" fmla="*/ 890417 w 1602700"/>
                <a:gd name="connsiteY36" fmla="*/ 335891 h 99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02700" h="999808">
                  <a:moveTo>
                    <a:pt x="0" y="163562"/>
                  </a:moveTo>
                  <a:cubicBezTo>
                    <a:pt x="293" y="165760"/>
                    <a:pt x="635" y="167909"/>
                    <a:pt x="928" y="170107"/>
                  </a:cubicBezTo>
                  <a:cubicBezTo>
                    <a:pt x="460034" y="320260"/>
                    <a:pt x="907708" y="534060"/>
                    <a:pt x="1231363" y="889416"/>
                  </a:cubicBezTo>
                  <a:cubicBezTo>
                    <a:pt x="1265947" y="927369"/>
                    <a:pt x="1300627" y="967863"/>
                    <a:pt x="1340388" y="999808"/>
                  </a:cubicBezTo>
                  <a:cubicBezTo>
                    <a:pt x="1336919" y="992237"/>
                    <a:pt x="1333207" y="984763"/>
                    <a:pt x="1329202" y="977436"/>
                  </a:cubicBezTo>
                  <a:cubicBezTo>
                    <a:pt x="1457764" y="915695"/>
                    <a:pt x="1556043" y="794263"/>
                    <a:pt x="1589601" y="655638"/>
                  </a:cubicBezTo>
                  <a:cubicBezTo>
                    <a:pt x="1623158" y="517061"/>
                    <a:pt x="1591261" y="364076"/>
                    <a:pt x="1505195" y="250410"/>
                  </a:cubicBezTo>
                  <a:cubicBezTo>
                    <a:pt x="1427676" y="148078"/>
                    <a:pt x="1311129" y="79986"/>
                    <a:pt x="1188134" y="43205"/>
                  </a:cubicBezTo>
                  <a:cubicBezTo>
                    <a:pt x="1169914" y="37783"/>
                    <a:pt x="1151597" y="33045"/>
                    <a:pt x="1133084" y="28795"/>
                  </a:cubicBezTo>
                  <a:cubicBezTo>
                    <a:pt x="1144857" y="61132"/>
                    <a:pt x="1150180" y="96545"/>
                    <a:pt x="1152916" y="131079"/>
                  </a:cubicBezTo>
                  <a:cubicBezTo>
                    <a:pt x="1157117" y="183784"/>
                    <a:pt x="1156628" y="236880"/>
                    <a:pt x="1151548" y="289536"/>
                  </a:cubicBezTo>
                  <a:cubicBezTo>
                    <a:pt x="1149057" y="315376"/>
                    <a:pt x="1141291" y="346295"/>
                    <a:pt x="1116428" y="353769"/>
                  </a:cubicBezTo>
                  <a:cubicBezTo>
                    <a:pt x="1091565" y="361242"/>
                    <a:pt x="1067924" y="339750"/>
                    <a:pt x="1052049" y="319186"/>
                  </a:cubicBezTo>
                  <a:cubicBezTo>
                    <a:pt x="981905" y="228527"/>
                    <a:pt x="939898" y="116670"/>
                    <a:pt x="931643" y="2370"/>
                  </a:cubicBezTo>
                  <a:cubicBezTo>
                    <a:pt x="890074" y="220"/>
                    <a:pt x="848409" y="-268"/>
                    <a:pt x="806842" y="123"/>
                  </a:cubicBezTo>
                  <a:cubicBezTo>
                    <a:pt x="721312" y="1002"/>
                    <a:pt x="635538" y="5936"/>
                    <a:pt x="550350" y="15656"/>
                  </a:cubicBezTo>
                  <a:cubicBezTo>
                    <a:pt x="612580" y="84529"/>
                    <a:pt x="657957" y="168642"/>
                    <a:pt x="680134" y="258763"/>
                  </a:cubicBezTo>
                  <a:cubicBezTo>
                    <a:pt x="684774" y="277715"/>
                    <a:pt x="686191" y="302334"/>
                    <a:pt x="669192" y="311956"/>
                  </a:cubicBezTo>
                  <a:cubicBezTo>
                    <a:pt x="655223" y="319870"/>
                    <a:pt x="637931" y="312005"/>
                    <a:pt x="623961" y="304092"/>
                  </a:cubicBezTo>
                  <a:cubicBezTo>
                    <a:pt x="544684" y="258910"/>
                    <a:pt x="467946" y="208354"/>
                    <a:pt x="401321" y="146026"/>
                  </a:cubicBezTo>
                  <a:cubicBezTo>
                    <a:pt x="379583" y="125657"/>
                    <a:pt x="358580" y="103579"/>
                    <a:pt x="345831" y="76616"/>
                  </a:cubicBezTo>
                  <a:cubicBezTo>
                    <a:pt x="342021" y="68556"/>
                    <a:pt x="339187" y="59959"/>
                    <a:pt x="337234" y="51167"/>
                  </a:cubicBezTo>
                  <a:cubicBezTo>
                    <a:pt x="221273" y="77055"/>
                    <a:pt x="107999" y="113641"/>
                    <a:pt x="0" y="163562"/>
                  </a:cubicBezTo>
                  <a:close/>
                  <a:moveTo>
                    <a:pt x="1077253" y="468313"/>
                  </a:moveTo>
                  <a:cubicBezTo>
                    <a:pt x="1122143" y="395435"/>
                    <a:pt x="1252318" y="398121"/>
                    <a:pt x="1342586" y="438370"/>
                  </a:cubicBezTo>
                  <a:cubicBezTo>
                    <a:pt x="1364664" y="448237"/>
                    <a:pt x="1387866" y="464552"/>
                    <a:pt x="1389869" y="488633"/>
                  </a:cubicBezTo>
                  <a:cubicBezTo>
                    <a:pt x="1392115" y="515450"/>
                    <a:pt x="1367058" y="536356"/>
                    <a:pt x="1342928" y="548274"/>
                  </a:cubicBezTo>
                  <a:cubicBezTo>
                    <a:pt x="1279916" y="579389"/>
                    <a:pt x="1204400" y="584274"/>
                    <a:pt x="1137871" y="561512"/>
                  </a:cubicBezTo>
                  <a:cubicBezTo>
                    <a:pt x="1117649" y="554576"/>
                    <a:pt x="1097573" y="544709"/>
                    <a:pt x="1084238" y="528003"/>
                  </a:cubicBezTo>
                  <a:cubicBezTo>
                    <a:pt x="1070903" y="511347"/>
                    <a:pt x="1066018" y="486484"/>
                    <a:pt x="1077253" y="468313"/>
                  </a:cubicBezTo>
                  <a:close/>
                  <a:moveTo>
                    <a:pt x="890417" y="335891"/>
                  </a:moveTo>
                  <a:cubicBezTo>
                    <a:pt x="917820" y="356553"/>
                    <a:pt x="932962" y="390501"/>
                    <a:pt x="936869" y="424596"/>
                  </a:cubicBezTo>
                  <a:cubicBezTo>
                    <a:pt x="940093" y="452731"/>
                    <a:pt x="933402" y="485995"/>
                    <a:pt x="908343" y="499184"/>
                  </a:cubicBezTo>
                  <a:cubicBezTo>
                    <a:pt x="887877" y="509979"/>
                    <a:pt x="862330" y="503336"/>
                    <a:pt x="842157" y="491955"/>
                  </a:cubicBezTo>
                  <a:cubicBezTo>
                    <a:pt x="804936" y="471000"/>
                    <a:pt x="776898" y="434316"/>
                    <a:pt x="778657" y="419907"/>
                  </a:cubicBezTo>
                  <a:cubicBezTo>
                    <a:pt x="756432" y="393774"/>
                    <a:pt x="765908" y="349324"/>
                    <a:pt x="794239" y="329981"/>
                  </a:cubicBezTo>
                  <a:cubicBezTo>
                    <a:pt x="822521" y="310686"/>
                    <a:pt x="863015" y="315229"/>
                    <a:pt x="890417" y="335891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27000"/>
              </a:scheme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8" name="组合 17" descr="fded2fc3-63e4-41bb-96df-1b0b2350d89c"/>
          <p:cNvGrpSpPr/>
          <p:nvPr/>
        </p:nvGrpSpPr>
        <p:grpSpPr>
          <a:xfrm>
            <a:off x="3543182" y="3178198"/>
            <a:ext cx="3836737" cy="3665607"/>
            <a:chOff x="6209144" y="2198255"/>
            <a:chExt cx="3462522" cy="3308083"/>
          </a:xfrm>
        </p:grpSpPr>
        <p:grpSp>
          <p:nvGrpSpPr>
            <p:cNvPr id="134" name="组合 133" descr="342674fe-fa61-4dc1-8d46-c3bf358ed718"/>
            <p:cNvGrpSpPr/>
            <p:nvPr/>
          </p:nvGrpSpPr>
          <p:grpSpPr>
            <a:xfrm>
              <a:off x="6209144" y="2198255"/>
              <a:ext cx="776936" cy="2274000"/>
              <a:chOff x="6209144" y="2198255"/>
              <a:chExt cx="776936" cy="2274000"/>
            </a:xfrm>
          </p:grpSpPr>
          <p:grpSp>
            <p:nvGrpSpPr>
              <p:cNvPr id="170" name="组合 169" descr="55cd0a46-248a-4eb9-8fe6-4dbd6f80df0e"/>
              <p:cNvGrpSpPr/>
              <p:nvPr/>
            </p:nvGrpSpPr>
            <p:grpSpPr>
              <a:xfrm>
                <a:off x="6209144" y="2648721"/>
                <a:ext cx="689158" cy="1823534"/>
                <a:chOff x="6209144" y="2648721"/>
                <a:chExt cx="689158" cy="1823534"/>
              </a:xfrm>
              <a:solidFill>
                <a:srgbClr val="F77152"/>
              </a:solidFill>
            </p:grpSpPr>
            <p:sp>
              <p:nvSpPr>
                <p:cNvPr id="183" name="任意多边形: 形状 182" descr="96f48b02-a1ec-4bf7-b0f2-0ab4a5378bbb"/>
                <p:cNvSpPr/>
                <p:nvPr/>
              </p:nvSpPr>
              <p:spPr>
                <a:xfrm>
                  <a:off x="6537813" y="3082680"/>
                  <a:ext cx="4884" cy="1389575"/>
                </a:xfrm>
                <a:custGeom>
                  <a:avLst/>
                  <a:gdLst>
                    <a:gd name="connsiteX0" fmla="*/ 0 w 4884"/>
                    <a:gd name="connsiteY0" fmla="*/ 0 h 1389575"/>
                    <a:gd name="connsiteX1" fmla="*/ 0 w 4884"/>
                    <a:gd name="connsiteY1" fmla="*/ 1389576 h 1389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884" h="1389575">
                      <a:moveTo>
                        <a:pt x="0" y="0"/>
                      </a:moveTo>
                      <a:lnTo>
                        <a:pt x="0" y="1389576"/>
                      </a:lnTo>
                    </a:path>
                  </a:pathLst>
                </a:custGeom>
                <a:ln w="34704" cap="rnd">
                  <a:solidFill>
                    <a:schemeClr val="accent5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4" name="任意多边形: 形状 183" descr="d61b8664-e51b-4d09-99dc-649428e1653b"/>
                <p:cNvSpPr/>
                <p:nvPr/>
              </p:nvSpPr>
              <p:spPr>
                <a:xfrm>
                  <a:off x="6209144" y="2648721"/>
                  <a:ext cx="689158" cy="765087"/>
                </a:xfrm>
                <a:custGeom>
                  <a:avLst/>
                  <a:gdLst>
                    <a:gd name="connsiteX0" fmla="*/ 320414 w 689158"/>
                    <a:gd name="connsiteY0" fmla="*/ 765087 h 765087"/>
                    <a:gd name="connsiteX1" fmla="*/ 659650 w 689158"/>
                    <a:gd name="connsiteY1" fmla="*/ 509377 h 765087"/>
                    <a:gd name="connsiteX2" fmla="*/ 586186 w 689158"/>
                    <a:gd name="connsiteY2" fmla="*/ 102440 h 765087"/>
                    <a:gd name="connsiteX3" fmla="*/ 175633 w 689158"/>
                    <a:gd name="connsiteY3" fmla="*/ 39087 h 765087"/>
                    <a:gd name="connsiteX4" fmla="*/ 10192 w 689158"/>
                    <a:gd name="connsiteY4" fmla="*/ 446317 h 765087"/>
                    <a:gd name="connsiteX5" fmla="*/ 320414 w 689158"/>
                    <a:gd name="connsiteY5" fmla="*/ 765087 h 7650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89158" h="765087">
                      <a:moveTo>
                        <a:pt x="320414" y="765087"/>
                      </a:moveTo>
                      <a:cubicBezTo>
                        <a:pt x="467489" y="741543"/>
                        <a:pt x="602353" y="643997"/>
                        <a:pt x="659650" y="509377"/>
                      </a:cubicBezTo>
                      <a:cubicBezTo>
                        <a:pt x="716946" y="374708"/>
                        <a:pt x="689935" y="207166"/>
                        <a:pt x="586186" y="102440"/>
                      </a:cubicBezTo>
                      <a:cubicBezTo>
                        <a:pt x="482436" y="-2286"/>
                        <a:pt x="305417" y="-32620"/>
                        <a:pt x="175633" y="39087"/>
                      </a:cubicBezTo>
                      <a:cubicBezTo>
                        <a:pt x="36226" y="116117"/>
                        <a:pt x="-26199" y="293722"/>
                        <a:pt x="10192" y="446317"/>
                      </a:cubicBezTo>
                      <a:cubicBezTo>
                        <a:pt x="46582" y="598863"/>
                        <a:pt x="167183" y="723519"/>
                        <a:pt x="320414" y="76508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5" name="任意多边形: 形状 184" descr="948e74af-e61e-446c-968a-22768a836c27"/>
                <p:cNvSpPr/>
                <p:nvPr/>
              </p:nvSpPr>
              <p:spPr>
                <a:xfrm>
                  <a:off x="6383003" y="3371841"/>
                  <a:ext cx="332444" cy="233409"/>
                </a:xfrm>
                <a:custGeom>
                  <a:avLst/>
                  <a:gdLst>
                    <a:gd name="connsiteX0" fmla="*/ 204145 w 332444"/>
                    <a:gd name="connsiteY0" fmla="*/ 34298 h 233409"/>
                    <a:gd name="connsiteX1" fmla="*/ 287672 w 332444"/>
                    <a:gd name="connsiteY1" fmla="*/ 67221 h 233409"/>
                    <a:gd name="connsiteX2" fmla="*/ 328995 w 332444"/>
                    <a:gd name="connsiteY2" fmla="*/ 135117 h 233409"/>
                    <a:gd name="connsiteX3" fmla="*/ 273800 w 332444"/>
                    <a:gd name="connsiteY3" fmla="*/ 155290 h 233409"/>
                    <a:gd name="connsiteX4" fmla="*/ 220069 w 332444"/>
                    <a:gd name="connsiteY4" fmla="*/ 122515 h 233409"/>
                    <a:gd name="connsiteX5" fmla="*/ 239412 w 332444"/>
                    <a:gd name="connsiteY5" fmla="*/ 174438 h 233409"/>
                    <a:gd name="connsiteX6" fmla="*/ 221827 w 332444"/>
                    <a:gd name="connsiteY6" fmla="*/ 224701 h 233409"/>
                    <a:gd name="connsiteX7" fmla="*/ 142110 w 332444"/>
                    <a:gd name="connsiteY7" fmla="*/ 203843 h 233409"/>
                    <a:gd name="connsiteX8" fmla="*/ 124037 w 332444"/>
                    <a:gd name="connsiteY8" fmla="*/ 115774 h 233409"/>
                    <a:gd name="connsiteX9" fmla="*/ 89112 w 332444"/>
                    <a:gd name="connsiteY9" fmla="*/ 181081 h 233409"/>
                    <a:gd name="connsiteX10" fmla="*/ 20043 w 332444"/>
                    <a:gd name="connsiteY10" fmla="*/ 192462 h 233409"/>
                    <a:gd name="connsiteX11" fmla="*/ 1482 w 332444"/>
                    <a:gd name="connsiteY11" fmla="*/ 135947 h 233409"/>
                    <a:gd name="connsiteX12" fmla="*/ 30594 w 332444"/>
                    <a:gd name="connsiteY12" fmla="*/ 80311 h 233409"/>
                    <a:gd name="connsiteX13" fmla="*/ 101617 w 332444"/>
                    <a:gd name="connsiteY13" fmla="*/ 7726 h 233409"/>
                    <a:gd name="connsiteX14" fmla="*/ 204145 w 332444"/>
                    <a:gd name="connsiteY14" fmla="*/ 34298 h 2334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32444" h="233409">
                      <a:moveTo>
                        <a:pt x="204145" y="34298"/>
                      </a:moveTo>
                      <a:cubicBezTo>
                        <a:pt x="227200" y="53397"/>
                        <a:pt x="259683" y="56035"/>
                        <a:pt x="287672" y="67221"/>
                      </a:cubicBezTo>
                      <a:cubicBezTo>
                        <a:pt x="315660" y="78406"/>
                        <a:pt x="342086" y="108447"/>
                        <a:pt x="328995" y="135117"/>
                      </a:cubicBezTo>
                      <a:cubicBezTo>
                        <a:pt x="319763" y="153923"/>
                        <a:pt x="294412" y="160468"/>
                        <a:pt x="273800" y="155290"/>
                      </a:cubicBezTo>
                      <a:cubicBezTo>
                        <a:pt x="253186" y="150113"/>
                        <a:pt x="236237" y="136094"/>
                        <a:pt x="220069" y="122515"/>
                      </a:cubicBezTo>
                      <a:cubicBezTo>
                        <a:pt x="228519" y="139073"/>
                        <a:pt x="237067" y="156072"/>
                        <a:pt x="239412" y="174438"/>
                      </a:cubicBezTo>
                      <a:cubicBezTo>
                        <a:pt x="241756" y="192804"/>
                        <a:pt x="236627" y="213173"/>
                        <a:pt x="221827" y="224701"/>
                      </a:cubicBezTo>
                      <a:cubicBezTo>
                        <a:pt x="197550" y="243653"/>
                        <a:pt x="158864" y="229390"/>
                        <a:pt x="142110" y="203843"/>
                      </a:cubicBezTo>
                      <a:cubicBezTo>
                        <a:pt x="125356" y="178297"/>
                        <a:pt x="124428" y="146107"/>
                        <a:pt x="124037" y="115774"/>
                      </a:cubicBezTo>
                      <a:cubicBezTo>
                        <a:pt x="115880" y="139269"/>
                        <a:pt x="107136" y="163643"/>
                        <a:pt x="89112" y="181081"/>
                      </a:cubicBezTo>
                      <a:cubicBezTo>
                        <a:pt x="71088" y="198519"/>
                        <a:pt x="40852" y="206579"/>
                        <a:pt x="20043" y="192462"/>
                      </a:cubicBezTo>
                      <a:cubicBezTo>
                        <a:pt x="2410" y="180495"/>
                        <a:pt x="-2963" y="156463"/>
                        <a:pt x="1482" y="135947"/>
                      </a:cubicBezTo>
                      <a:cubicBezTo>
                        <a:pt x="5927" y="115432"/>
                        <a:pt x="18383" y="97554"/>
                        <a:pt x="30594" y="80311"/>
                      </a:cubicBezTo>
                      <a:cubicBezTo>
                        <a:pt x="50328" y="52518"/>
                        <a:pt x="71283" y="23894"/>
                        <a:pt x="101617" y="7726"/>
                      </a:cubicBezTo>
                      <a:cubicBezTo>
                        <a:pt x="131852" y="-8491"/>
                        <a:pt x="163993" y="1034"/>
                        <a:pt x="204145" y="3429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39968" cap="rnd">
                  <a:solidFill>
                    <a:srgbClr val="F7715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1" name="组合 170" descr="1ef49e40-f677-456f-8d93-e4f67a989637"/>
              <p:cNvGrpSpPr/>
              <p:nvPr/>
            </p:nvGrpSpPr>
            <p:grpSpPr>
              <a:xfrm>
                <a:off x="6255955" y="2198255"/>
                <a:ext cx="730125" cy="2274000"/>
                <a:chOff x="6255955" y="2198255"/>
                <a:chExt cx="730125" cy="2274000"/>
              </a:xfrm>
              <a:solidFill>
                <a:srgbClr val="FFB5A9"/>
              </a:solidFill>
            </p:grpSpPr>
            <p:sp>
              <p:nvSpPr>
                <p:cNvPr id="180" name="任意多边形: 形状 179" descr="bf3c8408-4342-406e-b921-4010cd00eb86"/>
                <p:cNvSpPr/>
                <p:nvPr/>
              </p:nvSpPr>
              <p:spPr>
                <a:xfrm>
                  <a:off x="6255955" y="2198255"/>
                  <a:ext cx="730125" cy="833680"/>
                </a:xfrm>
                <a:custGeom>
                  <a:avLst/>
                  <a:gdLst>
                    <a:gd name="connsiteX0" fmla="*/ 278098 w 730125"/>
                    <a:gd name="connsiteY0" fmla="*/ 817847 h 833680"/>
                    <a:gd name="connsiteX1" fmla="*/ 525015 w 730125"/>
                    <a:gd name="connsiteY1" fmla="*/ 789956 h 833680"/>
                    <a:gd name="connsiteX2" fmla="*/ 687136 w 730125"/>
                    <a:gd name="connsiteY2" fmla="*/ 599505 h 833680"/>
                    <a:gd name="connsiteX3" fmla="*/ 678881 w 730125"/>
                    <a:gd name="connsiteY3" fmla="*/ 194081 h 833680"/>
                    <a:gd name="connsiteX4" fmla="*/ 325185 w 730125"/>
                    <a:gd name="connsiteY4" fmla="*/ 1628 h 833680"/>
                    <a:gd name="connsiteX5" fmla="*/ 115 w 730125"/>
                    <a:gd name="connsiteY5" fmla="*/ 376082 h 833680"/>
                    <a:gd name="connsiteX6" fmla="*/ 278098 w 730125"/>
                    <a:gd name="connsiteY6" fmla="*/ 817847 h 833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0125" h="833680">
                      <a:moveTo>
                        <a:pt x="278098" y="817847"/>
                      </a:moveTo>
                      <a:cubicBezTo>
                        <a:pt x="358206" y="847789"/>
                        <a:pt x="451648" y="833477"/>
                        <a:pt x="525015" y="789956"/>
                      </a:cubicBezTo>
                      <a:cubicBezTo>
                        <a:pt x="598382" y="746434"/>
                        <a:pt x="652748" y="676388"/>
                        <a:pt x="687136" y="599505"/>
                      </a:cubicBezTo>
                      <a:cubicBezTo>
                        <a:pt x="744481" y="471283"/>
                        <a:pt x="747119" y="317076"/>
                        <a:pt x="678881" y="194081"/>
                      </a:cubicBezTo>
                      <a:cubicBezTo>
                        <a:pt x="610643" y="71087"/>
                        <a:pt x="467425" y="-12880"/>
                        <a:pt x="325185" y="1628"/>
                      </a:cubicBezTo>
                      <a:cubicBezTo>
                        <a:pt x="143282" y="20189"/>
                        <a:pt x="4071" y="197159"/>
                        <a:pt x="115" y="376082"/>
                      </a:cubicBezTo>
                      <a:cubicBezTo>
                        <a:pt x="-3842" y="555054"/>
                        <a:pt x="94730" y="749267"/>
                        <a:pt x="278098" y="817847"/>
                      </a:cubicBezTo>
                      <a:close/>
                    </a:path>
                  </a:pathLst>
                </a:custGeom>
                <a:solidFill>
                  <a:schemeClr val="accent5">
                    <a:lumMod val="40000"/>
                    <a:lumOff val="60000"/>
                  </a:schemeClr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1" name="任意多边形: 形状 180" descr="f2c7e176-f006-45f7-92b7-225334476d72"/>
                <p:cNvSpPr/>
                <p:nvPr/>
              </p:nvSpPr>
              <p:spPr>
                <a:xfrm>
                  <a:off x="6487292" y="3044922"/>
                  <a:ext cx="326024" cy="142568"/>
                </a:xfrm>
                <a:custGeom>
                  <a:avLst/>
                  <a:gdLst>
                    <a:gd name="connsiteX0" fmla="*/ 170878 w 326024"/>
                    <a:gd name="connsiteY0" fmla="*/ 0 h 142568"/>
                    <a:gd name="connsiteX1" fmla="*/ 299587 w 326024"/>
                    <a:gd name="connsiteY1" fmla="*/ 65112 h 142568"/>
                    <a:gd name="connsiteX2" fmla="*/ 322448 w 326024"/>
                    <a:gd name="connsiteY2" fmla="*/ 120699 h 142568"/>
                    <a:gd name="connsiteX3" fmla="*/ 265982 w 326024"/>
                    <a:gd name="connsiteY3" fmla="*/ 131689 h 142568"/>
                    <a:gd name="connsiteX4" fmla="*/ 141619 w 326024"/>
                    <a:gd name="connsiteY4" fmla="*/ 57834 h 142568"/>
                    <a:gd name="connsiteX5" fmla="*/ 105180 w 326024"/>
                    <a:gd name="connsiteY5" fmla="*/ 116107 h 142568"/>
                    <a:gd name="connsiteX6" fmla="*/ 43048 w 326024"/>
                    <a:gd name="connsiteY6" fmla="*/ 142240 h 142568"/>
                    <a:gd name="connsiteX7" fmla="*/ 112 w 326024"/>
                    <a:gd name="connsiteY7" fmla="*/ 96666 h 142568"/>
                    <a:gd name="connsiteX8" fmla="*/ 44757 w 326024"/>
                    <a:gd name="connsiteY8" fmla="*/ 45769 h 142568"/>
                    <a:gd name="connsiteX9" fmla="*/ 170878 w 326024"/>
                    <a:gd name="connsiteY9" fmla="*/ 0 h 142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26024" h="142568">
                      <a:moveTo>
                        <a:pt x="170878" y="0"/>
                      </a:moveTo>
                      <a:cubicBezTo>
                        <a:pt x="217917" y="12212"/>
                        <a:pt x="262220" y="34583"/>
                        <a:pt x="299587" y="65112"/>
                      </a:cubicBezTo>
                      <a:cubicBezTo>
                        <a:pt x="316683" y="79082"/>
                        <a:pt x="333585" y="101844"/>
                        <a:pt x="322448" y="120699"/>
                      </a:cubicBezTo>
                      <a:cubicBezTo>
                        <a:pt x="312092" y="138283"/>
                        <a:pt x="285911" y="137258"/>
                        <a:pt x="265982" y="131689"/>
                      </a:cubicBezTo>
                      <a:cubicBezTo>
                        <a:pt x="218796" y="118550"/>
                        <a:pt x="175323" y="92759"/>
                        <a:pt x="141619" y="57834"/>
                      </a:cubicBezTo>
                      <a:cubicBezTo>
                        <a:pt x="131557" y="78447"/>
                        <a:pt x="121202" y="99451"/>
                        <a:pt x="105180" y="116107"/>
                      </a:cubicBezTo>
                      <a:cubicBezTo>
                        <a:pt x="89158" y="132764"/>
                        <a:pt x="66299" y="144731"/>
                        <a:pt x="43048" y="142240"/>
                      </a:cubicBezTo>
                      <a:cubicBezTo>
                        <a:pt x="19797" y="139749"/>
                        <a:pt x="-1744" y="119478"/>
                        <a:pt x="112" y="96666"/>
                      </a:cubicBezTo>
                      <a:cubicBezTo>
                        <a:pt x="2017" y="73465"/>
                        <a:pt x="24486" y="57931"/>
                        <a:pt x="44757" y="45769"/>
                      </a:cubicBezTo>
                      <a:cubicBezTo>
                        <a:pt x="80024" y="24521"/>
                        <a:pt x="115389" y="3273"/>
                        <a:pt x="170878" y="0"/>
                      </a:cubicBezTo>
                      <a:close/>
                    </a:path>
                  </a:pathLst>
                </a:custGeom>
                <a:solidFill>
                  <a:schemeClr val="accent5">
                    <a:lumMod val="60000"/>
                    <a:lumOff val="40000"/>
                  </a:schemeClr>
                </a:solidFill>
                <a:ln w="39968" cap="rnd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82" name="任意多边形: 形状 181" descr="1a14b4e4-0c16-42f7-9a24-6816cb197393"/>
                <p:cNvSpPr/>
                <p:nvPr/>
              </p:nvSpPr>
              <p:spPr>
                <a:xfrm>
                  <a:off x="6637703" y="3082680"/>
                  <a:ext cx="4884" cy="1389575"/>
                </a:xfrm>
                <a:custGeom>
                  <a:avLst/>
                  <a:gdLst>
                    <a:gd name="connsiteX0" fmla="*/ 0 w 4884"/>
                    <a:gd name="connsiteY0" fmla="*/ 0 h 1389575"/>
                    <a:gd name="connsiteX1" fmla="*/ 0 w 4884"/>
                    <a:gd name="connsiteY1" fmla="*/ 1389576 h 1389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884" h="1389575">
                      <a:moveTo>
                        <a:pt x="0" y="0"/>
                      </a:moveTo>
                      <a:lnTo>
                        <a:pt x="0" y="1389576"/>
                      </a:lnTo>
                    </a:path>
                  </a:pathLst>
                </a:custGeom>
                <a:ln w="34704" cap="rnd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2" name="组合 171" descr="c8fe6fd4-59eb-40ba-9ff0-6598aeb3ceb2"/>
              <p:cNvGrpSpPr/>
              <p:nvPr/>
            </p:nvGrpSpPr>
            <p:grpSpPr>
              <a:xfrm>
                <a:off x="6264030" y="2198317"/>
                <a:ext cx="719161" cy="779832"/>
                <a:chOff x="6264030" y="2198317"/>
                <a:chExt cx="719161" cy="779832"/>
              </a:xfrm>
              <a:solidFill>
                <a:srgbClr val="FF9B8A"/>
              </a:solidFill>
            </p:grpSpPr>
            <p:sp>
              <p:nvSpPr>
                <p:cNvPr id="173" name="任意多边形: 形状 172" descr="8a38adc3-6563-49bb-83a7-f147a6130395"/>
                <p:cNvSpPr/>
                <p:nvPr/>
              </p:nvSpPr>
              <p:spPr>
                <a:xfrm>
                  <a:off x="6517395" y="2802303"/>
                  <a:ext cx="179656" cy="175846"/>
                </a:xfrm>
                <a:custGeom>
                  <a:avLst/>
                  <a:gdLst>
                    <a:gd name="connsiteX0" fmla="*/ 179656 w 179656"/>
                    <a:gd name="connsiteY0" fmla="*/ 87923 h 175846"/>
                    <a:gd name="connsiteX1" fmla="*/ 89828 w 179656"/>
                    <a:gd name="connsiteY1" fmla="*/ 175846 h 175846"/>
                    <a:gd name="connsiteX2" fmla="*/ 0 w 179656"/>
                    <a:gd name="connsiteY2" fmla="*/ 87923 h 175846"/>
                    <a:gd name="connsiteX3" fmla="*/ 89828 w 179656"/>
                    <a:gd name="connsiteY3" fmla="*/ 0 h 175846"/>
                    <a:gd name="connsiteX4" fmla="*/ 179656 w 179656"/>
                    <a:gd name="connsiteY4" fmla="*/ 87923 h 175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656" h="175846">
                      <a:moveTo>
                        <a:pt x="179656" y="87923"/>
                      </a:moveTo>
                      <a:cubicBezTo>
                        <a:pt x="179656" y="136482"/>
                        <a:pt x="139439" y="175846"/>
                        <a:pt x="89828" y="175846"/>
                      </a:cubicBezTo>
                      <a:cubicBezTo>
                        <a:pt x="40218" y="175846"/>
                        <a:pt x="0" y="136482"/>
                        <a:pt x="0" y="87923"/>
                      </a:cubicBezTo>
                      <a:cubicBezTo>
                        <a:pt x="0" y="39365"/>
                        <a:pt x="40218" y="0"/>
                        <a:pt x="89828" y="0"/>
                      </a:cubicBezTo>
                      <a:cubicBezTo>
                        <a:pt x="139439" y="0"/>
                        <a:pt x="179656" y="39365"/>
                        <a:pt x="179656" y="87923"/>
                      </a:cubicBezTo>
                      <a:close/>
                    </a:path>
                  </a:pathLst>
                </a:custGeom>
                <a:solidFill>
                  <a:srgbClr val="FF9B8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4" name="任意多边形: 形状 173" descr="95c724d0-7feb-4d3a-872c-4e9e9ecbba92"/>
                <p:cNvSpPr/>
                <p:nvPr/>
              </p:nvSpPr>
              <p:spPr>
                <a:xfrm>
                  <a:off x="6583728" y="2545666"/>
                  <a:ext cx="126609" cy="123873"/>
                </a:xfrm>
                <a:custGeom>
                  <a:avLst/>
                  <a:gdLst>
                    <a:gd name="connsiteX0" fmla="*/ 126609 w 126609"/>
                    <a:gd name="connsiteY0" fmla="*/ 61937 h 123873"/>
                    <a:gd name="connsiteX1" fmla="*/ 63305 w 126609"/>
                    <a:gd name="connsiteY1" fmla="*/ 123874 h 123873"/>
                    <a:gd name="connsiteX2" fmla="*/ 0 w 126609"/>
                    <a:gd name="connsiteY2" fmla="*/ 61937 h 123873"/>
                    <a:gd name="connsiteX3" fmla="*/ 63305 w 126609"/>
                    <a:gd name="connsiteY3" fmla="*/ 0 h 123873"/>
                    <a:gd name="connsiteX4" fmla="*/ 126609 w 126609"/>
                    <a:gd name="connsiteY4" fmla="*/ 61937 h 123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608" h="123873">
                      <a:moveTo>
                        <a:pt x="126609" y="61937"/>
                      </a:moveTo>
                      <a:cubicBezTo>
                        <a:pt x="126609" y="96144"/>
                        <a:pt x="98267" y="123874"/>
                        <a:pt x="63305" y="123874"/>
                      </a:cubicBezTo>
                      <a:cubicBezTo>
                        <a:pt x="28343" y="123874"/>
                        <a:pt x="0" y="96144"/>
                        <a:pt x="0" y="61937"/>
                      </a:cubicBezTo>
                      <a:cubicBezTo>
                        <a:pt x="0" y="27730"/>
                        <a:pt x="28343" y="0"/>
                        <a:pt x="63305" y="0"/>
                      </a:cubicBezTo>
                      <a:cubicBezTo>
                        <a:pt x="98267" y="0"/>
                        <a:pt x="126609" y="27730"/>
                        <a:pt x="126609" y="61937"/>
                      </a:cubicBezTo>
                      <a:close/>
                    </a:path>
                  </a:pathLst>
                </a:custGeom>
                <a:solidFill>
                  <a:srgbClr val="FF9B8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5" name="任意多边形: 形状 174" descr="383c5a54-b893-4d97-bf75-d920257372fd"/>
                <p:cNvSpPr/>
                <p:nvPr/>
              </p:nvSpPr>
              <p:spPr>
                <a:xfrm>
                  <a:off x="6276779" y="2273934"/>
                  <a:ext cx="236610" cy="247649"/>
                </a:xfrm>
                <a:custGeom>
                  <a:avLst/>
                  <a:gdLst>
                    <a:gd name="connsiteX0" fmla="*/ 0 w 236610"/>
                    <a:gd name="connsiteY0" fmla="*/ 186934 h 247649"/>
                    <a:gd name="connsiteX1" fmla="*/ 129687 w 236610"/>
                    <a:gd name="connsiteY1" fmla="*/ 0 h 247649"/>
                    <a:gd name="connsiteX2" fmla="*/ 236610 w 236610"/>
                    <a:gd name="connsiteY2" fmla="*/ 122946 h 247649"/>
                    <a:gd name="connsiteX3" fmla="*/ 109220 w 236610"/>
                    <a:gd name="connsiteY3" fmla="*/ 247650 h 247649"/>
                    <a:gd name="connsiteX4" fmla="*/ 0 w 236610"/>
                    <a:gd name="connsiteY4" fmla="*/ 186934 h 247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610" h="247649">
                      <a:moveTo>
                        <a:pt x="0" y="186934"/>
                      </a:moveTo>
                      <a:cubicBezTo>
                        <a:pt x="24668" y="114056"/>
                        <a:pt x="70192" y="47772"/>
                        <a:pt x="129687" y="0"/>
                      </a:cubicBezTo>
                      <a:cubicBezTo>
                        <a:pt x="190304" y="9623"/>
                        <a:pt x="236610" y="60911"/>
                        <a:pt x="236610" y="122946"/>
                      </a:cubicBezTo>
                      <a:cubicBezTo>
                        <a:pt x="236610" y="191819"/>
                        <a:pt x="179559" y="247650"/>
                        <a:pt x="109220" y="247650"/>
                      </a:cubicBezTo>
                      <a:cubicBezTo>
                        <a:pt x="62767" y="247601"/>
                        <a:pt x="22274" y="223227"/>
                        <a:pt x="0" y="186934"/>
                      </a:cubicBezTo>
                      <a:close/>
                    </a:path>
                  </a:pathLst>
                </a:custGeom>
                <a:solidFill>
                  <a:srgbClr val="FF9B8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6" name="任意多边形: 形状 175" descr="f5679dec-c23c-4736-98ec-349122141f14"/>
                <p:cNvSpPr/>
                <p:nvPr/>
              </p:nvSpPr>
              <p:spPr>
                <a:xfrm>
                  <a:off x="6264030" y="2655423"/>
                  <a:ext cx="158896" cy="198461"/>
                </a:xfrm>
                <a:custGeom>
                  <a:avLst/>
                  <a:gdLst>
                    <a:gd name="connsiteX0" fmla="*/ 0 w 158896"/>
                    <a:gd name="connsiteY0" fmla="*/ 16901 h 198461"/>
                    <a:gd name="connsiteX1" fmla="*/ 56759 w 158896"/>
                    <a:gd name="connsiteY1" fmla="*/ 0 h 198461"/>
                    <a:gd name="connsiteX2" fmla="*/ 158897 w 158896"/>
                    <a:gd name="connsiteY2" fmla="*/ 99988 h 198461"/>
                    <a:gd name="connsiteX3" fmla="*/ 71853 w 158896"/>
                    <a:gd name="connsiteY3" fmla="*/ 198462 h 198461"/>
                    <a:gd name="connsiteX4" fmla="*/ 0 w 158896"/>
                    <a:gd name="connsiteY4" fmla="*/ 16901 h 198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896" h="198461">
                      <a:moveTo>
                        <a:pt x="0" y="16901"/>
                      </a:moveTo>
                      <a:cubicBezTo>
                        <a:pt x="16217" y="6252"/>
                        <a:pt x="35755" y="0"/>
                        <a:pt x="56759" y="0"/>
                      </a:cubicBezTo>
                      <a:cubicBezTo>
                        <a:pt x="113176" y="0"/>
                        <a:pt x="158897" y="44743"/>
                        <a:pt x="158897" y="99988"/>
                      </a:cubicBezTo>
                      <a:cubicBezTo>
                        <a:pt x="158897" y="150104"/>
                        <a:pt x="121041" y="191233"/>
                        <a:pt x="71853" y="198462"/>
                      </a:cubicBezTo>
                      <a:cubicBezTo>
                        <a:pt x="35951" y="143412"/>
                        <a:pt x="11577" y="80889"/>
                        <a:pt x="0" y="16901"/>
                      </a:cubicBezTo>
                      <a:close/>
                    </a:path>
                  </a:pathLst>
                </a:custGeom>
                <a:solidFill>
                  <a:srgbClr val="FF9B8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7" name="任意多边形: 形状 176" descr="143cb903-f50d-4ae1-a1a7-51f477097d0a"/>
                <p:cNvSpPr/>
                <p:nvPr/>
              </p:nvSpPr>
              <p:spPr>
                <a:xfrm>
                  <a:off x="6776378" y="2622012"/>
                  <a:ext cx="206814" cy="249310"/>
                </a:xfrm>
                <a:custGeom>
                  <a:avLst/>
                  <a:gdLst>
                    <a:gd name="connsiteX0" fmla="*/ 206814 w 206814"/>
                    <a:gd name="connsiteY0" fmla="*/ 27305 h 249310"/>
                    <a:gd name="connsiteX1" fmla="*/ 166712 w 206814"/>
                    <a:gd name="connsiteY1" fmla="*/ 175749 h 249310"/>
                    <a:gd name="connsiteX2" fmla="*/ 125583 w 206814"/>
                    <a:gd name="connsiteY2" fmla="*/ 249311 h 249310"/>
                    <a:gd name="connsiteX3" fmla="*/ 0 w 206814"/>
                    <a:gd name="connsiteY3" fmla="*/ 124704 h 249310"/>
                    <a:gd name="connsiteX4" fmla="*/ 127439 w 206814"/>
                    <a:gd name="connsiteY4" fmla="*/ 0 h 249310"/>
                    <a:gd name="connsiteX5" fmla="*/ 206814 w 206814"/>
                    <a:gd name="connsiteY5" fmla="*/ 27305 h 249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6814" h="249310">
                      <a:moveTo>
                        <a:pt x="206814" y="27305"/>
                      </a:moveTo>
                      <a:cubicBezTo>
                        <a:pt x="201295" y="78398"/>
                        <a:pt x="187715" y="128807"/>
                        <a:pt x="166712" y="175749"/>
                      </a:cubicBezTo>
                      <a:cubicBezTo>
                        <a:pt x="155282" y="201344"/>
                        <a:pt x="141409" y="226011"/>
                        <a:pt x="125583" y="249311"/>
                      </a:cubicBezTo>
                      <a:cubicBezTo>
                        <a:pt x="56075" y="248334"/>
                        <a:pt x="0" y="192991"/>
                        <a:pt x="0" y="124704"/>
                      </a:cubicBezTo>
                      <a:cubicBezTo>
                        <a:pt x="0" y="55831"/>
                        <a:pt x="57052" y="0"/>
                        <a:pt x="127439" y="0"/>
                      </a:cubicBezTo>
                      <a:cubicBezTo>
                        <a:pt x="157480" y="98"/>
                        <a:pt x="185029" y="10307"/>
                        <a:pt x="206814" y="27305"/>
                      </a:cubicBezTo>
                      <a:close/>
                    </a:path>
                  </a:pathLst>
                </a:custGeom>
                <a:solidFill>
                  <a:srgbClr val="FF9B8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8" name="任意多边形: 形状 177" descr="ba47d575-ef62-4286-8372-d4cd4548146b"/>
                <p:cNvSpPr/>
                <p:nvPr/>
              </p:nvSpPr>
              <p:spPr>
                <a:xfrm>
                  <a:off x="6802510" y="2334504"/>
                  <a:ext cx="165002" cy="175846"/>
                </a:xfrm>
                <a:custGeom>
                  <a:avLst/>
                  <a:gdLst>
                    <a:gd name="connsiteX0" fmla="*/ 89779 w 165002"/>
                    <a:gd name="connsiteY0" fmla="*/ 0 h 175846"/>
                    <a:gd name="connsiteX1" fmla="*/ 92319 w 165002"/>
                    <a:gd name="connsiteY1" fmla="*/ 244 h 175846"/>
                    <a:gd name="connsiteX2" fmla="*/ 132324 w 165002"/>
                    <a:gd name="connsiteY2" fmla="*/ 57883 h 175846"/>
                    <a:gd name="connsiteX3" fmla="*/ 165002 w 165002"/>
                    <a:gd name="connsiteY3" fmla="*/ 135792 h 175846"/>
                    <a:gd name="connsiteX4" fmla="*/ 89828 w 165002"/>
                    <a:gd name="connsiteY4" fmla="*/ 175846 h 175846"/>
                    <a:gd name="connsiteX5" fmla="*/ 0 w 165002"/>
                    <a:gd name="connsiteY5" fmla="*/ 87923 h 175846"/>
                    <a:gd name="connsiteX6" fmla="*/ 89779 w 165002"/>
                    <a:gd name="connsiteY6" fmla="*/ 0 h 175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5002" h="175846">
                      <a:moveTo>
                        <a:pt x="89779" y="0"/>
                      </a:moveTo>
                      <a:cubicBezTo>
                        <a:pt x="90658" y="0"/>
                        <a:pt x="91440" y="244"/>
                        <a:pt x="92319" y="244"/>
                      </a:cubicBezTo>
                      <a:cubicBezTo>
                        <a:pt x="107413" y="18220"/>
                        <a:pt x="120992" y="37465"/>
                        <a:pt x="132324" y="57883"/>
                      </a:cubicBezTo>
                      <a:cubicBezTo>
                        <a:pt x="146099" y="82745"/>
                        <a:pt x="156845" y="108878"/>
                        <a:pt x="165002" y="135792"/>
                      </a:cubicBezTo>
                      <a:cubicBezTo>
                        <a:pt x="148981" y="159874"/>
                        <a:pt x="121334" y="175846"/>
                        <a:pt x="89828" y="175846"/>
                      </a:cubicBezTo>
                      <a:cubicBezTo>
                        <a:pt x="40200" y="175846"/>
                        <a:pt x="0" y="136476"/>
                        <a:pt x="0" y="87923"/>
                      </a:cubicBezTo>
                      <a:cubicBezTo>
                        <a:pt x="-49" y="39321"/>
                        <a:pt x="40151" y="0"/>
                        <a:pt x="89779" y="0"/>
                      </a:cubicBezTo>
                      <a:close/>
                    </a:path>
                  </a:pathLst>
                </a:custGeom>
                <a:solidFill>
                  <a:srgbClr val="FF9B8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9" name="任意多边形: 形状 178" descr="02c221d7-59be-4f05-87e7-0d9c0266219c"/>
                <p:cNvSpPr/>
                <p:nvPr/>
              </p:nvSpPr>
              <p:spPr>
                <a:xfrm>
                  <a:off x="6542160" y="2198317"/>
                  <a:ext cx="201392" cy="104534"/>
                </a:xfrm>
                <a:custGeom>
                  <a:avLst/>
                  <a:gdLst>
                    <a:gd name="connsiteX0" fmla="*/ 0 w 201392"/>
                    <a:gd name="connsiteY0" fmla="*/ 8357 h 104534"/>
                    <a:gd name="connsiteX1" fmla="*/ 38979 w 201392"/>
                    <a:gd name="connsiteY1" fmla="*/ 1616 h 104534"/>
                    <a:gd name="connsiteX2" fmla="*/ 201393 w 201392"/>
                    <a:gd name="connsiteY2" fmla="*/ 26235 h 104534"/>
                    <a:gd name="connsiteX3" fmla="*/ 101796 w 201392"/>
                    <a:gd name="connsiteY3" fmla="*/ 104535 h 104534"/>
                    <a:gd name="connsiteX4" fmla="*/ 0 w 201392"/>
                    <a:gd name="connsiteY4" fmla="*/ 8357 h 104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1392" h="104534">
                      <a:moveTo>
                        <a:pt x="0" y="8357"/>
                      </a:moveTo>
                      <a:cubicBezTo>
                        <a:pt x="12749" y="5377"/>
                        <a:pt x="25693" y="2935"/>
                        <a:pt x="38979" y="1616"/>
                      </a:cubicBezTo>
                      <a:cubicBezTo>
                        <a:pt x="94517" y="-4050"/>
                        <a:pt x="150104" y="5426"/>
                        <a:pt x="201393" y="26235"/>
                      </a:cubicBezTo>
                      <a:cubicBezTo>
                        <a:pt x="191282" y="71026"/>
                        <a:pt x="150593" y="104535"/>
                        <a:pt x="101796" y="104535"/>
                      </a:cubicBezTo>
                      <a:cubicBezTo>
                        <a:pt x="46648" y="104535"/>
                        <a:pt x="2052" y="61746"/>
                        <a:pt x="0" y="8357"/>
                      </a:cubicBezTo>
                      <a:close/>
                    </a:path>
                  </a:pathLst>
                </a:custGeom>
                <a:solidFill>
                  <a:srgbClr val="FF9B8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35" name="任意多边形: 形状 134" descr="a03cb59a-87a0-485f-8ff1-c87ea707a5ef"/>
            <p:cNvSpPr/>
            <p:nvPr/>
          </p:nvSpPr>
          <p:spPr>
            <a:xfrm>
              <a:off x="9250169" y="3540678"/>
              <a:ext cx="421497" cy="474914"/>
            </a:xfrm>
            <a:custGeom>
              <a:avLst/>
              <a:gdLst>
                <a:gd name="connsiteX0" fmla="*/ 150810 w 421497"/>
                <a:gd name="connsiteY0" fmla="*/ 474915 h 474914"/>
                <a:gd name="connsiteX1" fmla="*/ 282206 w 421497"/>
                <a:gd name="connsiteY1" fmla="*/ 443604 h 474914"/>
                <a:gd name="connsiteX2" fmla="*/ 421271 w 421497"/>
                <a:gd name="connsiteY2" fmla="*/ 209436 h 474914"/>
                <a:gd name="connsiteX3" fmla="*/ 250554 w 421497"/>
                <a:gd name="connsiteY3" fmla="*/ 374 h 474914"/>
                <a:gd name="connsiteX4" fmla="*/ 232236 w 421497"/>
                <a:gd name="connsiteY4" fmla="*/ 12049 h 474914"/>
                <a:gd name="connsiteX5" fmla="*/ 243911 w 421497"/>
                <a:gd name="connsiteY5" fmla="*/ 30366 h 474914"/>
                <a:gd name="connsiteX6" fmla="*/ 390595 w 421497"/>
                <a:gd name="connsiteY6" fmla="*/ 210804 h 474914"/>
                <a:gd name="connsiteX7" fmla="*/ 267991 w 421497"/>
                <a:gd name="connsiteY7" fmla="*/ 416300 h 474914"/>
                <a:gd name="connsiteX8" fmla="*/ 22442 w 421497"/>
                <a:gd name="connsiteY8" fmla="*/ 412831 h 474914"/>
                <a:gd name="connsiteX9" fmla="*/ 1731 w 421497"/>
                <a:gd name="connsiteY9" fmla="*/ 419377 h 474914"/>
                <a:gd name="connsiteX10" fmla="*/ 8277 w 421497"/>
                <a:gd name="connsiteY10" fmla="*/ 440088 h 474914"/>
                <a:gd name="connsiteX11" fmla="*/ 150810 w 421497"/>
                <a:gd name="connsiteY11" fmla="*/ 474915 h 47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1497" h="474913">
                  <a:moveTo>
                    <a:pt x="150810" y="474915"/>
                  </a:moveTo>
                  <a:cubicBezTo>
                    <a:pt x="196872" y="474915"/>
                    <a:pt x="242249" y="464511"/>
                    <a:pt x="282206" y="443604"/>
                  </a:cubicBezTo>
                  <a:cubicBezTo>
                    <a:pt x="369641" y="397884"/>
                    <a:pt x="425520" y="303807"/>
                    <a:pt x="421271" y="209436"/>
                  </a:cubicBezTo>
                  <a:cubicBezTo>
                    <a:pt x="416826" y="110864"/>
                    <a:pt x="343459" y="20987"/>
                    <a:pt x="250554" y="374"/>
                  </a:cubicBezTo>
                  <a:cubicBezTo>
                    <a:pt x="242249" y="-1482"/>
                    <a:pt x="234044" y="3745"/>
                    <a:pt x="232236" y="12049"/>
                  </a:cubicBezTo>
                  <a:cubicBezTo>
                    <a:pt x="230380" y="20353"/>
                    <a:pt x="235606" y="28559"/>
                    <a:pt x="243911" y="30366"/>
                  </a:cubicBezTo>
                  <a:cubicBezTo>
                    <a:pt x="323725" y="48097"/>
                    <a:pt x="386786" y="125665"/>
                    <a:pt x="390595" y="210804"/>
                  </a:cubicBezTo>
                  <a:cubicBezTo>
                    <a:pt x="394259" y="292181"/>
                    <a:pt x="343850" y="376685"/>
                    <a:pt x="267991" y="416300"/>
                  </a:cubicBezTo>
                  <a:cubicBezTo>
                    <a:pt x="194576" y="454693"/>
                    <a:pt x="100449" y="453374"/>
                    <a:pt x="22442" y="412831"/>
                  </a:cubicBezTo>
                  <a:cubicBezTo>
                    <a:pt x="14920" y="408924"/>
                    <a:pt x="5639" y="411854"/>
                    <a:pt x="1731" y="419377"/>
                  </a:cubicBezTo>
                  <a:cubicBezTo>
                    <a:pt x="-2176" y="426899"/>
                    <a:pt x="754" y="436180"/>
                    <a:pt x="8277" y="440088"/>
                  </a:cubicBezTo>
                  <a:cubicBezTo>
                    <a:pt x="52824" y="463290"/>
                    <a:pt x="102208" y="474915"/>
                    <a:pt x="150810" y="474915"/>
                  </a:cubicBezTo>
                  <a:close/>
                </a:path>
              </a:pathLst>
            </a:custGeom>
            <a:solidFill>
              <a:srgbClr val="869391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36" name="组合 135" descr="c454f03f-507c-48ee-8520-2432a0cabb3c"/>
            <p:cNvGrpSpPr/>
            <p:nvPr/>
          </p:nvGrpSpPr>
          <p:grpSpPr>
            <a:xfrm>
              <a:off x="7489234" y="4725474"/>
              <a:ext cx="539138" cy="755181"/>
              <a:chOff x="7489234" y="4725474"/>
              <a:chExt cx="539138" cy="755181"/>
            </a:xfrm>
          </p:grpSpPr>
          <p:sp>
            <p:nvSpPr>
              <p:cNvPr id="167" name="任意多边形: 形状 166" descr="b5500ef8-7445-49ab-a214-3eeef7fd3c21"/>
              <p:cNvSpPr/>
              <p:nvPr/>
            </p:nvSpPr>
            <p:spPr>
              <a:xfrm>
                <a:off x="7489234" y="4725474"/>
                <a:ext cx="539138" cy="755181"/>
              </a:xfrm>
              <a:custGeom>
                <a:avLst/>
                <a:gdLst>
                  <a:gd name="connsiteX0" fmla="*/ 403914 w 539138"/>
                  <a:gd name="connsiteY0" fmla="*/ 96227 h 755181"/>
                  <a:gd name="connsiteX1" fmla="*/ 531695 w 539138"/>
                  <a:gd name="connsiteY1" fmla="*/ 541166 h 755181"/>
                  <a:gd name="connsiteX2" fmla="*/ 526029 w 539138"/>
                  <a:gd name="connsiteY2" fmla="*/ 664210 h 755181"/>
                  <a:gd name="connsiteX3" fmla="*/ 386377 w 539138"/>
                  <a:gd name="connsiteY3" fmla="*/ 742852 h 755181"/>
                  <a:gd name="connsiteX4" fmla="*/ 244382 w 539138"/>
                  <a:gd name="connsiteY4" fmla="*/ 741826 h 755181"/>
                  <a:gd name="connsiteX5" fmla="*/ 178732 w 539138"/>
                  <a:gd name="connsiteY5" fmla="*/ 672807 h 755181"/>
                  <a:gd name="connsiteX6" fmla="*/ 58278 w 539138"/>
                  <a:gd name="connsiteY6" fmla="*/ 459203 h 755181"/>
                  <a:gd name="connsiteX7" fmla="*/ 2349 w 539138"/>
                  <a:gd name="connsiteY7" fmla="*/ 216388 h 755181"/>
                  <a:gd name="connsiteX8" fmla="*/ 168719 w 539138"/>
                  <a:gd name="connsiteY8" fmla="*/ 13139 h 755181"/>
                  <a:gd name="connsiteX9" fmla="*/ 403914 w 539138"/>
                  <a:gd name="connsiteY9" fmla="*/ 96227 h 755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39138" h="755181">
                    <a:moveTo>
                      <a:pt x="403914" y="96227"/>
                    </a:moveTo>
                    <a:cubicBezTo>
                      <a:pt x="460282" y="240127"/>
                      <a:pt x="503120" y="389304"/>
                      <a:pt x="531695" y="541166"/>
                    </a:cubicBezTo>
                    <a:cubicBezTo>
                      <a:pt x="539462" y="582344"/>
                      <a:pt x="545665" y="627184"/>
                      <a:pt x="526029" y="664210"/>
                    </a:cubicBezTo>
                    <a:cubicBezTo>
                      <a:pt x="500189" y="712958"/>
                      <a:pt x="440108" y="730250"/>
                      <a:pt x="386377" y="742852"/>
                    </a:cubicBezTo>
                    <a:cubicBezTo>
                      <a:pt x="339241" y="753891"/>
                      <a:pt x="287220" y="764393"/>
                      <a:pt x="244382" y="741826"/>
                    </a:cubicBezTo>
                    <a:cubicBezTo>
                      <a:pt x="215953" y="726879"/>
                      <a:pt x="196415" y="699574"/>
                      <a:pt x="178732" y="672807"/>
                    </a:cubicBezTo>
                    <a:cubicBezTo>
                      <a:pt x="133599" y="604568"/>
                      <a:pt x="93349" y="533107"/>
                      <a:pt x="58278" y="459203"/>
                    </a:cubicBezTo>
                    <a:cubicBezTo>
                      <a:pt x="22181" y="383051"/>
                      <a:pt x="-8934" y="299915"/>
                      <a:pt x="2349" y="216388"/>
                    </a:cubicBezTo>
                    <a:cubicBezTo>
                      <a:pt x="14707" y="125095"/>
                      <a:pt x="81626" y="43326"/>
                      <a:pt x="168719" y="13139"/>
                    </a:cubicBezTo>
                    <a:cubicBezTo>
                      <a:pt x="255812" y="-16999"/>
                      <a:pt x="367083" y="2296"/>
                      <a:pt x="403914" y="96227"/>
                    </a:cubicBez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任意多边形: 形状 167" descr="f230b76c-8b9d-4125-aebc-ac077fa276a7"/>
              <p:cNvSpPr/>
              <p:nvPr/>
            </p:nvSpPr>
            <p:spPr>
              <a:xfrm>
                <a:off x="7781773" y="5348972"/>
                <a:ext cx="66923" cy="130100"/>
              </a:xfrm>
              <a:custGeom>
                <a:avLst/>
                <a:gdLst>
                  <a:gd name="connsiteX0" fmla="*/ 36200 w 66923"/>
                  <a:gd name="connsiteY0" fmla="*/ 130100 h 130100"/>
                  <a:gd name="connsiteX1" fmla="*/ 738 w 66923"/>
                  <a:gd name="connsiteY1" fmla="*/ 20099 h 130100"/>
                  <a:gd name="connsiteX2" fmla="*/ 10653 w 66923"/>
                  <a:gd name="connsiteY2" fmla="*/ 756 h 130100"/>
                  <a:gd name="connsiteX3" fmla="*/ 29996 w 66923"/>
                  <a:gd name="connsiteY3" fmla="*/ 10672 h 130100"/>
                  <a:gd name="connsiteX4" fmla="*/ 66924 w 66923"/>
                  <a:gd name="connsiteY4" fmla="*/ 125216 h 130100"/>
                  <a:gd name="connsiteX5" fmla="*/ 36200 w 66923"/>
                  <a:gd name="connsiteY5" fmla="*/ 130100 h 13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6923" h="130100">
                    <a:moveTo>
                      <a:pt x="36200" y="130100"/>
                    </a:moveTo>
                    <a:lnTo>
                      <a:pt x="738" y="20099"/>
                    </a:lnTo>
                    <a:cubicBezTo>
                      <a:pt x="-1851" y="12040"/>
                      <a:pt x="2594" y="3345"/>
                      <a:pt x="10653" y="756"/>
                    </a:cubicBezTo>
                    <a:cubicBezTo>
                      <a:pt x="18713" y="-1881"/>
                      <a:pt x="27407" y="2612"/>
                      <a:pt x="29996" y="10672"/>
                    </a:cubicBezTo>
                    <a:lnTo>
                      <a:pt x="66924" y="125216"/>
                    </a:lnTo>
                    <a:cubicBezTo>
                      <a:pt x="56715" y="127267"/>
                      <a:pt x="46457" y="128977"/>
                      <a:pt x="36200" y="130100"/>
                    </a:cubicBezTo>
                    <a:close/>
                  </a:path>
                </a:pathLst>
              </a:custGeom>
              <a:solidFill>
                <a:srgbClr val="BCCECB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任意多边形: 形状 168" descr="bae00e11-11da-4e52-8c84-f4cd1bf94c8d"/>
              <p:cNvSpPr/>
              <p:nvPr/>
            </p:nvSpPr>
            <p:spPr>
              <a:xfrm>
                <a:off x="7917561" y="5313168"/>
                <a:ext cx="63460" cy="130296"/>
              </a:xfrm>
              <a:custGeom>
                <a:avLst/>
                <a:gdLst>
                  <a:gd name="connsiteX0" fmla="*/ 36302 w 63460"/>
                  <a:gd name="connsiteY0" fmla="*/ 130296 h 130296"/>
                  <a:gd name="connsiteX1" fmla="*/ 742 w 63460"/>
                  <a:gd name="connsiteY1" fmla="*/ 20099 h 130296"/>
                  <a:gd name="connsiteX2" fmla="*/ 10658 w 63460"/>
                  <a:gd name="connsiteY2" fmla="*/ 756 h 130296"/>
                  <a:gd name="connsiteX3" fmla="*/ 30001 w 63460"/>
                  <a:gd name="connsiteY3" fmla="*/ 10672 h 130296"/>
                  <a:gd name="connsiteX4" fmla="*/ 63461 w 63460"/>
                  <a:gd name="connsiteY4" fmla="*/ 114323 h 130296"/>
                  <a:gd name="connsiteX5" fmla="*/ 36302 w 63460"/>
                  <a:gd name="connsiteY5" fmla="*/ 130296 h 130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460" h="130296">
                    <a:moveTo>
                      <a:pt x="36302" y="130296"/>
                    </a:moveTo>
                    <a:lnTo>
                      <a:pt x="742" y="20099"/>
                    </a:lnTo>
                    <a:cubicBezTo>
                      <a:pt x="-1847" y="11990"/>
                      <a:pt x="2549" y="3345"/>
                      <a:pt x="10658" y="756"/>
                    </a:cubicBezTo>
                    <a:cubicBezTo>
                      <a:pt x="18766" y="-1882"/>
                      <a:pt x="27412" y="2612"/>
                      <a:pt x="30001" y="10672"/>
                    </a:cubicBezTo>
                    <a:lnTo>
                      <a:pt x="63461" y="114323"/>
                    </a:lnTo>
                    <a:cubicBezTo>
                      <a:pt x="55059" y="120331"/>
                      <a:pt x="46022" y="125753"/>
                      <a:pt x="36302" y="130296"/>
                    </a:cubicBezTo>
                    <a:close/>
                  </a:path>
                </a:pathLst>
              </a:custGeom>
              <a:solidFill>
                <a:srgbClr val="BCCECB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37" name="组合 136" descr="97ba8250-321d-406d-b3ae-d68a08a5c3f3"/>
            <p:cNvGrpSpPr/>
            <p:nvPr/>
          </p:nvGrpSpPr>
          <p:grpSpPr>
            <a:xfrm>
              <a:off x="8444699" y="4725474"/>
              <a:ext cx="539138" cy="755181"/>
              <a:chOff x="8444699" y="4725474"/>
              <a:chExt cx="539138" cy="755181"/>
            </a:xfrm>
          </p:grpSpPr>
          <p:sp>
            <p:nvSpPr>
              <p:cNvPr id="164" name="任意多边形: 形状 163" descr="a48e2ba2-a052-434e-bf84-50737d8f6609"/>
              <p:cNvSpPr/>
              <p:nvPr/>
            </p:nvSpPr>
            <p:spPr>
              <a:xfrm>
                <a:off x="8444699" y="4725474"/>
                <a:ext cx="539138" cy="755181"/>
              </a:xfrm>
              <a:custGeom>
                <a:avLst/>
                <a:gdLst>
                  <a:gd name="connsiteX0" fmla="*/ 135226 w 539138"/>
                  <a:gd name="connsiteY0" fmla="*/ 96227 h 755181"/>
                  <a:gd name="connsiteX1" fmla="*/ 7444 w 539138"/>
                  <a:gd name="connsiteY1" fmla="*/ 541166 h 755181"/>
                  <a:gd name="connsiteX2" fmla="*/ 13110 w 539138"/>
                  <a:gd name="connsiteY2" fmla="*/ 664210 h 755181"/>
                  <a:gd name="connsiteX3" fmla="*/ 152761 w 539138"/>
                  <a:gd name="connsiteY3" fmla="*/ 742852 h 755181"/>
                  <a:gd name="connsiteX4" fmla="*/ 294757 w 539138"/>
                  <a:gd name="connsiteY4" fmla="*/ 741826 h 755181"/>
                  <a:gd name="connsiteX5" fmla="*/ 360406 w 539138"/>
                  <a:gd name="connsiteY5" fmla="*/ 672807 h 755181"/>
                  <a:gd name="connsiteX6" fmla="*/ 480861 w 539138"/>
                  <a:gd name="connsiteY6" fmla="*/ 459203 h 755181"/>
                  <a:gd name="connsiteX7" fmla="*/ 536790 w 539138"/>
                  <a:gd name="connsiteY7" fmla="*/ 216388 h 755181"/>
                  <a:gd name="connsiteX8" fmla="*/ 370420 w 539138"/>
                  <a:gd name="connsiteY8" fmla="*/ 13139 h 755181"/>
                  <a:gd name="connsiteX9" fmla="*/ 135226 w 539138"/>
                  <a:gd name="connsiteY9" fmla="*/ 96227 h 755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39138" h="755181">
                    <a:moveTo>
                      <a:pt x="135226" y="96227"/>
                    </a:moveTo>
                    <a:cubicBezTo>
                      <a:pt x="78857" y="240127"/>
                      <a:pt x="36019" y="389304"/>
                      <a:pt x="7444" y="541166"/>
                    </a:cubicBezTo>
                    <a:cubicBezTo>
                      <a:pt x="-323" y="582344"/>
                      <a:pt x="-6526" y="627184"/>
                      <a:pt x="13110" y="664210"/>
                    </a:cubicBezTo>
                    <a:cubicBezTo>
                      <a:pt x="38950" y="712958"/>
                      <a:pt x="99030" y="730250"/>
                      <a:pt x="152761" y="742852"/>
                    </a:cubicBezTo>
                    <a:cubicBezTo>
                      <a:pt x="199898" y="753891"/>
                      <a:pt x="251919" y="764393"/>
                      <a:pt x="294757" y="741826"/>
                    </a:cubicBezTo>
                    <a:cubicBezTo>
                      <a:pt x="323185" y="726879"/>
                      <a:pt x="342724" y="699574"/>
                      <a:pt x="360406" y="672807"/>
                    </a:cubicBezTo>
                    <a:cubicBezTo>
                      <a:pt x="405540" y="604568"/>
                      <a:pt x="445789" y="533107"/>
                      <a:pt x="480861" y="459203"/>
                    </a:cubicBezTo>
                    <a:cubicBezTo>
                      <a:pt x="516958" y="383051"/>
                      <a:pt x="548073" y="299915"/>
                      <a:pt x="536790" y="216388"/>
                    </a:cubicBezTo>
                    <a:cubicBezTo>
                      <a:pt x="524431" y="125095"/>
                      <a:pt x="457512" y="43326"/>
                      <a:pt x="370420" y="13139"/>
                    </a:cubicBezTo>
                    <a:cubicBezTo>
                      <a:pt x="283327" y="-16999"/>
                      <a:pt x="172007" y="2296"/>
                      <a:pt x="135226" y="96227"/>
                    </a:cubicBez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5" name="任意多边形: 形状 164" descr="09e05055-fa1f-400a-ba5f-c18b4b8b7091"/>
              <p:cNvSpPr/>
              <p:nvPr/>
            </p:nvSpPr>
            <p:spPr>
              <a:xfrm>
                <a:off x="8624374" y="5348972"/>
                <a:ext cx="66928" cy="130100"/>
              </a:xfrm>
              <a:custGeom>
                <a:avLst/>
                <a:gdLst>
                  <a:gd name="connsiteX0" fmla="*/ 30724 w 66928"/>
                  <a:gd name="connsiteY0" fmla="*/ 130100 h 130100"/>
                  <a:gd name="connsiteX1" fmla="*/ 66187 w 66928"/>
                  <a:gd name="connsiteY1" fmla="*/ 20099 h 130100"/>
                  <a:gd name="connsiteX2" fmla="*/ 56271 w 66928"/>
                  <a:gd name="connsiteY2" fmla="*/ 756 h 130100"/>
                  <a:gd name="connsiteX3" fmla="*/ 36928 w 66928"/>
                  <a:gd name="connsiteY3" fmla="*/ 10672 h 130100"/>
                  <a:gd name="connsiteX4" fmla="*/ 0 w 66928"/>
                  <a:gd name="connsiteY4" fmla="*/ 125216 h 130100"/>
                  <a:gd name="connsiteX5" fmla="*/ 30724 w 66928"/>
                  <a:gd name="connsiteY5" fmla="*/ 130100 h 13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6928" h="130100">
                    <a:moveTo>
                      <a:pt x="30724" y="130100"/>
                    </a:moveTo>
                    <a:lnTo>
                      <a:pt x="66187" y="20099"/>
                    </a:lnTo>
                    <a:cubicBezTo>
                      <a:pt x="68775" y="12040"/>
                      <a:pt x="64379" y="3345"/>
                      <a:pt x="56271" y="756"/>
                    </a:cubicBezTo>
                    <a:cubicBezTo>
                      <a:pt x="48211" y="-1881"/>
                      <a:pt x="39516" y="2612"/>
                      <a:pt x="36928" y="10672"/>
                    </a:cubicBezTo>
                    <a:lnTo>
                      <a:pt x="0" y="125216"/>
                    </a:lnTo>
                    <a:cubicBezTo>
                      <a:pt x="10209" y="127267"/>
                      <a:pt x="20467" y="128977"/>
                      <a:pt x="30724" y="130100"/>
                    </a:cubicBezTo>
                    <a:close/>
                  </a:path>
                </a:pathLst>
              </a:custGeom>
              <a:solidFill>
                <a:srgbClr val="BCCECB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6" name="任意多边形: 形状 165" descr="256aaa66-69fe-4ae6-95f4-375afc76c375"/>
              <p:cNvSpPr/>
              <p:nvPr/>
            </p:nvSpPr>
            <p:spPr>
              <a:xfrm>
                <a:off x="8492001" y="5313168"/>
                <a:ext cx="63455" cy="130296"/>
              </a:xfrm>
              <a:custGeom>
                <a:avLst/>
                <a:gdLst>
                  <a:gd name="connsiteX0" fmla="*/ 27158 w 63455"/>
                  <a:gd name="connsiteY0" fmla="*/ 130296 h 130296"/>
                  <a:gd name="connsiteX1" fmla="*/ 62718 w 63455"/>
                  <a:gd name="connsiteY1" fmla="*/ 20099 h 130296"/>
                  <a:gd name="connsiteX2" fmla="*/ 52802 w 63455"/>
                  <a:gd name="connsiteY2" fmla="*/ 756 h 130296"/>
                  <a:gd name="connsiteX3" fmla="*/ 33459 w 63455"/>
                  <a:gd name="connsiteY3" fmla="*/ 10672 h 130296"/>
                  <a:gd name="connsiteX4" fmla="*/ 0 w 63455"/>
                  <a:gd name="connsiteY4" fmla="*/ 114323 h 130296"/>
                  <a:gd name="connsiteX5" fmla="*/ 27158 w 63455"/>
                  <a:gd name="connsiteY5" fmla="*/ 130296 h 130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455" h="130296">
                    <a:moveTo>
                      <a:pt x="27158" y="130296"/>
                    </a:moveTo>
                    <a:lnTo>
                      <a:pt x="62718" y="20099"/>
                    </a:lnTo>
                    <a:cubicBezTo>
                      <a:pt x="65307" y="11990"/>
                      <a:pt x="60862" y="3345"/>
                      <a:pt x="52802" y="756"/>
                    </a:cubicBezTo>
                    <a:cubicBezTo>
                      <a:pt x="44694" y="-1882"/>
                      <a:pt x="36048" y="2612"/>
                      <a:pt x="33459" y="10672"/>
                    </a:cubicBezTo>
                    <a:lnTo>
                      <a:pt x="0" y="114323"/>
                    </a:lnTo>
                    <a:cubicBezTo>
                      <a:pt x="8450" y="120331"/>
                      <a:pt x="17487" y="125753"/>
                      <a:pt x="27158" y="130296"/>
                    </a:cubicBezTo>
                    <a:close/>
                  </a:path>
                </a:pathLst>
              </a:custGeom>
              <a:solidFill>
                <a:srgbClr val="BCCECB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38" name="任意多边形: 形状 137" descr="429ceef7-4a06-4da8-bbc7-976a09676799"/>
            <p:cNvSpPr/>
            <p:nvPr/>
          </p:nvSpPr>
          <p:spPr>
            <a:xfrm>
              <a:off x="9350509" y="3327768"/>
              <a:ext cx="189365" cy="317375"/>
            </a:xfrm>
            <a:custGeom>
              <a:avLst/>
              <a:gdLst>
                <a:gd name="connsiteX0" fmla="*/ 11637 w 189365"/>
                <a:gd name="connsiteY0" fmla="*/ 225887 h 317375"/>
                <a:gd name="connsiteX1" fmla="*/ 88863 w 189365"/>
                <a:gd name="connsiteY1" fmla="*/ 195065 h 317375"/>
                <a:gd name="connsiteX2" fmla="*/ 109867 w 189365"/>
                <a:gd name="connsiteY2" fmla="*/ 198533 h 317375"/>
                <a:gd name="connsiteX3" fmla="*/ 71962 w 189365"/>
                <a:gd name="connsiteY3" fmla="*/ 65330 h 317375"/>
                <a:gd name="connsiteX4" fmla="*/ 114703 w 189365"/>
                <a:gd name="connsiteY4" fmla="*/ 218 h 317375"/>
                <a:gd name="connsiteX5" fmla="*/ 169459 w 189365"/>
                <a:gd name="connsiteY5" fmla="*/ 44765 h 317375"/>
                <a:gd name="connsiteX6" fmla="*/ 180596 w 189365"/>
                <a:gd name="connsiteY6" fmla="*/ 219488 h 317375"/>
                <a:gd name="connsiteX7" fmla="*/ 180596 w 189365"/>
                <a:gd name="connsiteY7" fmla="*/ 219488 h 317375"/>
                <a:gd name="connsiteX8" fmla="*/ 90963 w 189365"/>
                <a:gd name="connsiteY8" fmla="*/ 308974 h 317375"/>
                <a:gd name="connsiteX9" fmla="*/ 53645 w 189365"/>
                <a:gd name="connsiteY9" fmla="*/ 317376 h 317375"/>
                <a:gd name="connsiteX10" fmla="*/ 26291 w 189365"/>
                <a:gd name="connsiteY10" fmla="*/ 310586 h 317375"/>
                <a:gd name="connsiteX11" fmla="*/ 1477 w 189365"/>
                <a:gd name="connsiteY11" fmla="*/ 275759 h 317375"/>
                <a:gd name="connsiteX12" fmla="*/ 11637 w 189365"/>
                <a:gd name="connsiteY12" fmla="*/ 225887 h 317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365" h="317375">
                  <a:moveTo>
                    <a:pt x="11637" y="225887"/>
                  </a:moveTo>
                  <a:cubicBezTo>
                    <a:pt x="27561" y="204248"/>
                    <a:pt x="57211" y="192427"/>
                    <a:pt x="88863" y="195065"/>
                  </a:cubicBezTo>
                  <a:cubicBezTo>
                    <a:pt x="95995" y="195651"/>
                    <a:pt x="103028" y="196872"/>
                    <a:pt x="109867" y="198533"/>
                  </a:cubicBezTo>
                  <a:cubicBezTo>
                    <a:pt x="85444" y="158675"/>
                    <a:pt x="72011" y="112271"/>
                    <a:pt x="71962" y="65330"/>
                  </a:cubicBezTo>
                  <a:cubicBezTo>
                    <a:pt x="71962" y="35094"/>
                    <a:pt x="85150" y="3197"/>
                    <a:pt x="114703" y="218"/>
                  </a:cubicBezTo>
                  <a:cubicBezTo>
                    <a:pt x="137123" y="-2127"/>
                    <a:pt x="157492" y="14579"/>
                    <a:pt x="169459" y="44765"/>
                  </a:cubicBezTo>
                  <a:cubicBezTo>
                    <a:pt x="191391" y="99961"/>
                    <a:pt x="195348" y="161996"/>
                    <a:pt x="180596" y="219488"/>
                  </a:cubicBezTo>
                  <a:lnTo>
                    <a:pt x="180596" y="219488"/>
                  </a:lnTo>
                  <a:cubicBezTo>
                    <a:pt x="170582" y="258516"/>
                    <a:pt x="140396" y="288605"/>
                    <a:pt x="90963" y="308974"/>
                  </a:cubicBezTo>
                  <a:cubicBezTo>
                    <a:pt x="77384" y="314543"/>
                    <a:pt x="64928" y="317376"/>
                    <a:pt x="53645" y="317376"/>
                  </a:cubicBezTo>
                  <a:cubicBezTo>
                    <a:pt x="43533" y="317376"/>
                    <a:pt x="34399" y="315129"/>
                    <a:pt x="26291" y="310586"/>
                  </a:cubicBezTo>
                  <a:cubicBezTo>
                    <a:pt x="13640" y="303552"/>
                    <a:pt x="4848" y="291194"/>
                    <a:pt x="1477" y="275759"/>
                  </a:cubicBezTo>
                  <a:cubicBezTo>
                    <a:pt x="-2381" y="258370"/>
                    <a:pt x="1428" y="239710"/>
                    <a:pt x="11637" y="225887"/>
                  </a:cubicBezTo>
                  <a:close/>
                </a:path>
              </a:pathLst>
            </a:custGeom>
            <a:solidFill>
              <a:srgbClr val="869391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 descr="7f046188-1a57-4f2b-99e7-4d6cc68c5868"/>
            <p:cNvSpPr/>
            <p:nvPr/>
          </p:nvSpPr>
          <p:spPr>
            <a:xfrm>
              <a:off x="6428636" y="3216849"/>
              <a:ext cx="2971921" cy="2289489"/>
            </a:xfrm>
            <a:custGeom>
              <a:avLst/>
              <a:gdLst>
                <a:gd name="connsiteX0" fmla="*/ 694842 w 2971921"/>
                <a:gd name="connsiteY0" fmla="*/ 1007366 h 2289489"/>
                <a:gd name="connsiteX1" fmla="*/ 794977 w 2971921"/>
                <a:gd name="connsiteY1" fmla="*/ 1091626 h 2289489"/>
                <a:gd name="connsiteX2" fmla="*/ 803037 w 2971921"/>
                <a:gd name="connsiteY2" fmla="*/ 1228883 h 2289489"/>
                <a:gd name="connsiteX3" fmla="*/ 602328 w 2971921"/>
                <a:gd name="connsiteY3" fmla="*/ 1916784 h 2289489"/>
                <a:gd name="connsiteX4" fmla="*/ 551381 w 2971921"/>
                <a:gd name="connsiteY4" fmla="*/ 2096342 h 2289489"/>
                <a:gd name="connsiteX5" fmla="*/ 619815 w 2971921"/>
                <a:gd name="connsiteY5" fmla="*/ 2262419 h 2289489"/>
                <a:gd name="connsiteX6" fmla="*/ 812171 w 2971921"/>
                <a:gd name="connsiteY6" fmla="*/ 2263396 h 2289489"/>
                <a:gd name="connsiteX7" fmla="*/ 959540 w 2971921"/>
                <a:gd name="connsiteY7" fmla="*/ 2126529 h 2289489"/>
                <a:gd name="connsiteX8" fmla="*/ 1243629 w 2971921"/>
                <a:gd name="connsiteY8" fmla="*/ 1734246 h 2289489"/>
                <a:gd name="connsiteX9" fmla="*/ 1258039 w 2971921"/>
                <a:gd name="connsiteY9" fmla="*/ 1741572 h 2289489"/>
                <a:gd name="connsiteX10" fmla="*/ 1311672 w 2971921"/>
                <a:gd name="connsiteY10" fmla="*/ 1763651 h 2289489"/>
                <a:gd name="connsiteX11" fmla="*/ 2074991 w 2971921"/>
                <a:gd name="connsiteY11" fmla="*/ 1761453 h 2289489"/>
                <a:gd name="connsiteX12" fmla="*/ 2168384 w 2971921"/>
                <a:gd name="connsiteY12" fmla="*/ 1762869 h 2289489"/>
                <a:gd name="connsiteX13" fmla="*/ 2362646 w 2971921"/>
                <a:gd name="connsiteY13" fmla="*/ 2022633 h 2289489"/>
                <a:gd name="connsiteX14" fmla="*/ 2672574 w 2971921"/>
                <a:gd name="connsiteY14" fmla="*/ 2241953 h 2289489"/>
                <a:gd name="connsiteX15" fmla="*/ 2853940 w 2971921"/>
                <a:gd name="connsiteY15" fmla="*/ 2171663 h 2289489"/>
                <a:gd name="connsiteX16" fmla="*/ 2868692 w 2971921"/>
                <a:gd name="connsiteY16" fmla="*/ 1865740 h 2289489"/>
                <a:gd name="connsiteX17" fmla="*/ 2898488 w 2971921"/>
                <a:gd name="connsiteY17" fmla="*/ 1413326 h 2289489"/>
                <a:gd name="connsiteX18" fmla="*/ 2971855 w 2971921"/>
                <a:gd name="connsiteY18" fmla="*/ 963746 h 2289489"/>
                <a:gd name="connsiteX19" fmla="*/ 2826635 w 2971921"/>
                <a:gd name="connsiteY19" fmla="*/ 543620 h 2289489"/>
                <a:gd name="connsiteX20" fmla="*/ 2405728 w 2971921"/>
                <a:gd name="connsiteY20" fmla="*/ 339883 h 2289489"/>
                <a:gd name="connsiteX21" fmla="*/ 1799792 w 2971921"/>
                <a:gd name="connsiteY21" fmla="*/ 97948 h 2289489"/>
                <a:gd name="connsiteX22" fmla="*/ 1160053 w 2971921"/>
                <a:gd name="connsiteY22" fmla="*/ 11784 h 2289489"/>
                <a:gd name="connsiteX23" fmla="*/ 656059 w 2971921"/>
                <a:gd name="connsiteY23" fmla="*/ 380133 h 2289489"/>
                <a:gd name="connsiteX24" fmla="*/ 627532 w 2971921"/>
                <a:gd name="connsiteY24" fmla="*/ 469228 h 2289489"/>
                <a:gd name="connsiteX25" fmla="*/ 425505 w 2971921"/>
                <a:gd name="connsiteY25" fmla="*/ 844122 h 2289489"/>
                <a:gd name="connsiteX26" fmla="*/ 104292 w 2971921"/>
                <a:gd name="connsiteY26" fmla="*/ 1095289 h 2289489"/>
                <a:gd name="connsiteX27" fmla="*/ 8505 w 2971921"/>
                <a:gd name="connsiteY27" fmla="*/ 1142328 h 2289489"/>
                <a:gd name="connsiteX28" fmla="*/ 43723 w 2971921"/>
                <a:gd name="connsiteY28" fmla="*/ 1217551 h 2289489"/>
                <a:gd name="connsiteX29" fmla="*/ 53199 w 2971921"/>
                <a:gd name="connsiteY29" fmla="*/ 1321496 h 2289489"/>
                <a:gd name="connsiteX30" fmla="*/ 180883 w 2971921"/>
                <a:gd name="connsiteY30" fmla="*/ 1310749 h 2289489"/>
                <a:gd name="connsiteX31" fmla="*/ 685610 w 2971921"/>
                <a:gd name="connsiteY31" fmla="*/ 999013 h 228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971921" h="2289489">
                  <a:moveTo>
                    <a:pt x="694842" y="1007366"/>
                  </a:moveTo>
                  <a:cubicBezTo>
                    <a:pt x="741002" y="1009759"/>
                    <a:pt x="779298" y="1048153"/>
                    <a:pt x="794977" y="1091626"/>
                  </a:cubicBezTo>
                  <a:cubicBezTo>
                    <a:pt x="810657" y="1135099"/>
                    <a:pt x="808068" y="1182919"/>
                    <a:pt x="803037" y="1228883"/>
                  </a:cubicBezTo>
                  <a:cubicBezTo>
                    <a:pt x="777002" y="1467106"/>
                    <a:pt x="692058" y="1694582"/>
                    <a:pt x="602328" y="1916784"/>
                  </a:cubicBezTo>
                  <a:cubicBezTo>
                    <a:pt x="578930" y="1974764"/>
                    <a:pt x="554849" y="2033917"/>
                    <a:pt x="551381" y="2096342"/>
                  </a:cubicBezTo>
                  <a:cubicBezTo>
                    <a:pt x="547913" y="2158768"/>
                    <a:pt x="568868" y="2226224"/>
                    <a:pt x="619815" y="2262419"/>
                  </a:cubicBezTo>
                  <a:cubicBezTo>
                    <a:pt x="674864" y="2301545"/>
                    <a:pt x="752530" y="2295049"/>
                    <a:pt x="812171" y="2263396"/>
                  </a:cubicBezTo>
                  <a:cubicBezTo>
                    <a:pt x="871812" y="2231744"/>
                    <a:pt x="917141" y="2179039"/>
                    <a:pt x="959540" y="2126529"/>
                  </a:cubicBezTo>
                  <a:cubicBezTo>
                    <a:pt x="1086735" y="1969049"/>
                    <a:pt x="1139342" y="1907747"/>
                    <a:pt x="1243629" y="1734246"/>
                  </a:cubicBezTo>
                  <a:lnTo>
                    <a:pt x="1258039" y="1741572"/>
                  </a:lnTo>
                  <a:cubicBezTo>
                    <a:pt x="1275282" y="1750365"/>
                    <a:pt x="1293159" y="1757985"/>
                    <a:pt x="1311672" y="1763651"/>
                  </a:cubicBezTo>
                  <a:cubicBezTo>
                    <a:pt x="1558345" y="1839314"/>
                    <a:pt x="1826412" y="1832036"/>
                    <a:pt x="2074991" y="1761453"/>
                  </a:cubicBezTo>
                  <a:cubicBezTo>
                    <a:pt x="2135364" y="1744308"/>
                    <a:pt x="2168384" y="1762869"/>
                    <a:pt x="2168384" y="1762869"/>
                  </a:cubicBezTo>
                  <a:cubicBezTo>
                    <a:pt x="2246734" y="1837702"/>
                    <a:pt x="2300074" y="1934173"/>
                    <a:pt x="2362646" y="2022633"/>
                  </a:cubicBezTo>
                  <a:cubicBezTo>
                    <a:pt x="2437966" y="2129021"/>
                    <a:pt x="2535463" y="2230230"/>
                    <a:pt x="2672574" y="2241953"/>
                  </a:cubicBezTo>
                  <a:cubicBezTo>
                    <a:pt x="2740959" y="2247814"/>
                    <a:pt x="2809979" y="2224417"/>
                    <a:pt x="2853940" y="2171663"/>
                  </a:cubicBezTo>
                  <a:cubicBezTo>
                    <a:pt x="2930336" y="2080028"/>
                    <a:pt x="2887497" y="1969391"/>
                    <a:pt x="2868692" y="1865740"/>
                  </a:cubicBezTo>
                  <a:cubicBezTo>
                    <a:pt x="2841533" y="1716026"/>
                    <a:pt x="2866445" y="1562063"/>
                    <a:pt x="2898488" y="1413326"/>
                  </a:cubicBezTo>
                  <a:cubicBezTo>
                    <a:pt x="2930531" y="1264590"/>
                    <a:pt x="2969950" y="1115853"/>
                    <a:pt x="2971855" y="963746"/>
                  </a:cubicBezTo>
                  <a:cubicBezTo>
                    <a:pt x="2973809" y="811639"/>
                    <a:pt x="2933413" y="652010"/>
                    <a:pt x="2826635" y="543620"/>
                  </a:cubicBezTo>
                  <a:cubicBezTo>
                    <a:pt x="2716145" y="431470"/>
                    <a:pt x="2554709" y="390879"/>
                    <a:pt x="2405728" y="339883"/>
                  </a:cubicBezTo>
                  <a:cubicBezTo>
                    <a:pt x="2199939" y="269447"/>
                    <a:pt x="2004603" y="171217"/>
                    <a:pt x="1799792" y="97948"/>
                  </a:cubicBezTo>
                  <a:cubicBezTo>
                    <a:pt x="1594979" y="24679"/>
                    <a:pt x="1374732" y="-23434"/>
                    <a:pt x="1160053" y="11784"/>
                  </a:cubicBezTo>
                  <a:cubicBezTo>
                    <a:pt x="945374" y="47002"/>
                    <a:pt x="737339" y="178349"/>
                    <a:pt x="656059" y="380133"/>
                  </a:cubicBezTo>
                  <a:lnTo>
                    <a:pt x="627532" y="469228"/>
                  </a:lnTo>
                  <a:cubicBezTo>
                    <a:pt x="577856" y="598719"/>
                    <a:pt x="503609" y="729529"/>
                    <a:pt x="425505" y="844122"/>
                  </a:cubicBezTo>
                  <a:cubicBezTo>
                    <a:pt x="347400" y="958764"/>
                    <a:pt x="237740" y="1057384"/>
                    <a:pt x="104292" y="1095289"/>
                  </a:cubicBezTo>
                  <a:cubicBezTo>
                    <a:pt x="69368" y="1105205"/>
                    <a:pt x="29900" y="1112971"/>
                    <a:pt x="8505" y="1142328"/>
                  </a:cubicBezTo>
                  <a:cubicBezTo>
                    <a:pt x="-12890" y="1171636"/>
                    <a:pt x="8749" y="1227369"/>
                    <a:pt x="43723" y="1217551"/>
                  </a:cubicBezTo>
                  <a:cubicBezTo>
                    <a:pt x="2644" y="1233377"/>
                    <a:pt x="13683" y="1302006"/>
                    <a:pt x="53199" y="1321496"/>
                  </a:cubicBezTo>
                  <a:cubicBezTo>
                    <a:pt x="92716" y="1340985"/>
                    <a:pt x="139901" y="1326917"/>
                    <a:pt x="180883" y="1310749"/>
                  </a:cubicBezTo>
                  <a:cubicBezTo>
                    <a:pt x="399421" y="1224438"/>
                    <a:pt x="534432" y="1178914"/>
                    <a:pt x="685610" y="999013"/>
                  </a:cubicBezTo>
                </a:path>
              </a:pathLst>
            </a:custGeom>
            <a:solidFill>
              <a:srgbClr val="BCCECB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0" name="组合 139" descr="8dc81370-19ad-4120-a6c2-970fd975057e"/>
            <p:cNvGrpSpPr/>
            <p:nvPr/>
          </p:nvGrpSpPr>
          <p:grpSpPr>
            <a:xfrm>
              <a:off x="7233718" y="3846436"/>
              <a:ext cx="291430" cy="247302"/>
              <a:chOff x="7233718" y="3846436"/>
              <a:chExt cx="291430" cy="247302"/>
            </a:xfrm>
          </p:grpSpPr>
          <p:sp>
            <p:nvSpPr>
              <p:cNvPr id="162" name="任意多边形: 形状 161" descr="1ffbbf1b-a4f8-4bf9-9b44-a42820c98e0f"/>
              <p:cNvSpPr/>
              <p:nvPr/>
            </p:nvSpPr>
            <p:spPr>
              <a:xfrm rot="-549599">
                <a:off x="7309156" y="3877745"/>
                <a:ext cx="201256" cy="201256"/>
              </a:xfrm>
              <a:custGeom>
                <a:avLst/>
                <a:gdLst>
                  <a:gd name="connsiteX0" fmla="*/ 201257 w 201256"/>
                  <a:gd name="connsiteY0" fmla="*/ 100628 h 201256"/>
                  <a:gd name="connsiteX1" fmla="*/ 100628 w 201256"/>
                  <a:gd name="connsiteY1" fmla="*/ 201257 h 201256"/>
                  <a:gd name="connsiteX2" fmla="*/ 0 w 201256"/>
                  <a:gd name="connsiteY2" fmla="*/ 100628 h 201256"/>
                  <a:gd name="connsiteX3" fmla="*/ 100628 w 201256"/>
                  <a:gd name="connsiteY3" fmla="*/ 0 h 201256"/>
                  <a:gd name="connsiteX4" fmla="*/ 201257 w 201256"/>
                  <a:gd name="connsiteY4" fmla="*/ 100628 h 201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256" h="201256">
                    <a:moveTo>
                      <a:pt x="201257" y="100628"/>
                    </a:moveTo>
                    <a:cubicBezTo>
                      <a:pt x="201257" y="156204"/>
                      <a:pt x="156204" y="201257"/>
                      <a:pt x="100628" y="201257"/>
                    </a:cubicBezTo>
                    <a:cubicBezTo>
                      <a:pt x="45053" y="201257"/>
                      <a:pt x="0" y="156204"/>
                      <a:pt x="0" y="100628"/>
                    </a:cubicBezTo>
                    <a:cubicBezTo>
                      <a:pt x="0" y="45053"/>
                      <a:pt x="45053" y="0"/>
                      <a:pt x="100628" y="0"/>
                    </a:cubicBezTo>
                    <a:cubicBezTo>
                      <a:pt x="156204" y="0"/>
                      <a:pt x="201257" y="45053"/>
                      <a:pt x="201257" y="100628"/>
                    </a:cubicBezTo>
                    <a:close/>
                  </a:path>
                </a:pathLst>
              </a:custGeom>
              <a:solidFill>
                <a:srgbClr val="FF9B8A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3" name="任意多边形: 形状 162" descr="dfb03c41-db91-4a65-ba71-4ea5149877b9"/>
              <p:cNvSpPr/>
              <p:nvPr/>
            </p:nvSpPr>
            <p:spPr>
              <a:xfrm rot="-976699">
                <a:off x="7246730" y="3859448"/>
                <a:ext cx="108339" cy="108339"/>
              </a:xfrm>
              <a:custGeom>
                <a:avLst/>
                <a:gdLst>
                  <a:gd name="connsiteX0" fmla="*/ 108340 w 108339"/>
                  <a:gd name="connsiteY0" fmla="*/ 54170 h 108339"/>
                  <a:gd name="connsiteX1" fmla="*/ 54170 w 108339"/>
                  <a:gd name="connsiteY1" fmla="*/ 108340 h 108339"/>
                  <a:gd name="connsiteX2" fmla="*/ 0 w 108339"/>
                  <a:gd name="connsiteY2" fmla="*/ 54170 h 108339"/>
                  <a:gd name="connsiteX3" fmla="*/ 54170 w 108339"/>
                  <a:gd name="connsiteY3" fmla="*/ 0 h 108339"/>
                  <a:gd name="connsiteX4" fmla="*/ 108340 w 108339"/>
                  <a:gd name="connsiteY4" fmla="*/ 54170 h 108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339" h="108339">
                    <a:moveTo>
                      <a:pt x="108340" y="54170"/>
                    </a:moveTo>
                    <a:cubicBezTo>
                      <a:pt x="108340" y="84087"/>
                      <a:pt x="84087" y="108340"/>
                      <a:pt x="54170" y="108340"/>
                    </a:cubicBezTo>
                    <a:cubicBezTo>
                      <a:pt x="24253" y="108340"/>
                      <a:pt x="0" y="84087"/>
                      <a:pt x="0" y="54170"/>
                    </a:cubicBezTo>
                    <a:cubicBezTo>
                      <a:pt x="0" y="24253"/>
                      <a:pt x="24253" y="0"/>
                      <a:pt x="54170" y="0"/>
                    </a:cubicBezTo>
                    <a:cubicBezTo>
                      <a:pt x="84087" y="0"/>
                      <a:pt x="108340" y="24252"/>
                      <a:pt x="108340" y="54170"/>
                    </a:cubicBez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41" name="组合 140" descr="1b559e2f-2ad9-41e7-8d22-0d7dd7ff7bbc"/>
            <p:cNvGrpSpPr/>
            <p:nvPr/>
          </p:nvGrpSpPr>
          <p:grpSpPr>
            <a:xfrm>
              <a:off x="6757767" y="4071864"/>
              <a:ext cx="249509" cy="205788"/>
              <a:chOff x="6757767" y="4071864"/>
              <a:chExt cx="249509" cy="205788"/>
            </a:xfrm>
            <a:solidFill>
              <a:srgbClr val="869391"/>
            </a:solidFill>
          </p:grpSpPr>
          <p:sp>
            <p:nvSpPr>
              <p:cNvPr id="160" name="任意多边形: 形状 159" descr="89ccff65-c8e8-4df6-a98f-29b70c08570c"/>
              <p:cNvSpPr/>
              <p:nvPr/>
            </p:nvSpPr>
            <p:spPr>
              <a:xfrm>
                <a:off x="6757767" y="4153535"/>
                <a:ext cx="169988" cy="124117"/>
              </a:xfrm>
              <a:custGeom>
                <a:avLst/>
                <a:gdLst>
                  <a:gd name="connsiteX0" fmla="*/ 22616 w 169988"/>
                  <a:gd name="connsiteY0" fmla="*/ 0 h 124117"/>
                  <a:gd name="connsiteX1" fmla="*/ 165100 w 169988"/>
                  <a:gd name="connsiteY1" fmla="*/ 97497 h 124117"/>
                  <a:gd name="connsiteX2" fmla="*/ 165881 w 169988"/>
                  <a:gd name="connsiteY2" fmla="*/ 119233 h 124117"/>
                  <a:gd name="connsiteX3" fmla="*/ 154647 w 169988"/>
                  <a:gd name="connsiteY3" fmla="*/ 124118 h 124117"/>
                  <a:gd name="connsiteX4" fmla="*/ 144145 w 169988"/>
                  <a:gd name="connsiteY4" fmla="*/ 119966 h 124117"/>
                  <a:gd name="connsiteX5" fmla="*/ 0 w 169988"/>
                  <a:gd name="connsiteY5" fmla="*/ 23153 h 124117"/>
                  <a:gd name="connsiteX6" fmla="*/ 22616 w 169988"/>
                  <a:gd name="connsiteY6" fmla="*/ 0 h 124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9988" h="124117">
                    <a:moveTo>
                      <a:pt x="22616" y="0"/>
                    </a:moveTo>
                    <a:cubicBezTo>
                      <a:pt x="74686" y="25204"/>
                      <a:pt x="122555" y="57785"/>
                      <a:pt x="165100" y="97497"/>
                    </a:cubicBezTo>
                    <a:cubicBezTo>
                      <a:pt x="171304" y="103309"/>
                      <a:pt x="171645" y="113030"/>
                      <a:pt x="165881" y="119233"/>
                    </a:cubicBezTo>
                    <a:cubicBezTo>
                      <a:pt x="162853" y="122457"/>
                      <a:pt x="158750" y="124118"/>
                      <a:pt x="154647" y="124118"/>
                    </a:cubicBezTo>
                    <a:cubicBezTo>
                      <a:pt x="150886" y="124118"/>
                      <a:pt x="147125" y="122750"/>
                      <a:pt x="144145" y="119966"/>
                    </a:cubicBezTo>
                    <a:cubicBezTo>
                      <a:pt x="101356" y="80059"/>
                      <a:pt x="52949" y="47527"/>
                      <a:pt x="0" y="23153"/>
                    </a:cubicBezTo>
                    <a:cubicBezTo>
                      <a:pt x="7718" y="15631"/>
                      <a:pt x="15240" y="7864"/>
                      <a:pt x="22616" y="0"/>
                    </a:cubicBez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1" name="任意多边形: 形状 160" descr="1c5bca9d-0e3e-4481-904e-db039a051ef7"/>
              <p:cNvSpPr/>
              <p:nvPr/>
            </p:nvSpPr>
            <p:spPr>
              <a:xfrm>
                <a:off x="6827959" y="4071864"/>
                <a:ext cx="179318" cy="130419"/>
              </a:xfrm>
              <a:custGeom>
                <a:avLst/>
                <a:gdLst>
                  <a:gd name="connsiteX0" fmla="*/ 163977 w 179318"/>
                  <a:gd name="connsiteY0" fmla="*/ 130419 h 130419"/>
                  <a:gd name="connsiteX1" fmla="*/ 153475 w 179318"/>
                  <a:gd name="connsiteY1" fmla="*/ 126267 h 130419"/>
                  <a:gd name="connsiteX2" fmla="*/ 0 w 179318"/>
                  <a:gd name="connsiteY2" fmla="*/ 25400 h 130419"/>
                  <a:gd name="connsiteX3" fmla="*/ 18660 w 179318"/>
                  <a:gd name="connsiteY3" fmla="*/ 0 h 130419"/>
                  <a:gd name="connsiteX4" fmla="*/ 174430 w 179318"/>
                  <a:gd name="connsiteY4" fmla="*/ 103798 h 130419"/>
                  <a:gd name="connsiteX5" fmla="*/ 175211 w 179318"/>
                  <a:gd name="connsiteY5" fmla="*/ 125535 h 130419"/>
                  <a:gd name="connsiteX6" fmla="*/ 163977 w 179318"/>
                  <a:gd name="connsiteY6" fmla="*/ 130419 h 130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9318" h="130419">
                    <a:moveTo>
                      <a:pt x="163977" y="130419"/>
                    </a:moveTo>
                    <a:cubicBezTo>
                      <a:pt x="160216" y="130419"/>
                      <a:pt x="156454" y="129052"/>
                      <a:pt x="153475" y="126267"/>
                    </a:cubicBezTo>
                    <a:cubicBezTo>
                      <a:pt x="108194" y="84015"/>
                      <a:pt x="56564" y="50214"/>
                      <a:pt x="0" y="25400"/>
                    </a:cubicBezTo>
                    <a:cubicBezTo>
                      <a:pt x="6399" y="17047"/>
                      <a:pt x="12603" y="8548"/>
                      <a:pt x="18660" y="0"/>
                    </a:cubicBezTo>
                    <a:cubicBezTo>
                      <a:pt x="75956" y="25937"/>
                      <a:pt x="128270" y="60716"/>
                      <a:pt x="174430" y="103798"/>
                    </a:cubicBezTo>
                    <a:cubicBezTo>
                      <a:pt x="180633" y="109611"/>
                      <a:pt x="180975" y="119331"/>
                      <a:pt x="175211" y="125535"/>
                    </a:cubicBezTo>
                    <a:cubicBezTo>
                      <a:pt x="172183" y="128758"/>
                      <a:pt x="168080" y="130419"/>
                      <a:pt x="163977" y="130419"/>
                    </a:cubicBez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2" name="任意多边形: 形状 141" descr="64ad4666-6cb2-4134-bd33-0f0957499504"/>
            <p:cNvSpPr/>
            <p:nvPr/>
          </p:nvSpPr>
          <p:spPr>
            <a:xfrm>
              <a:off x="6999751" y="5317601"/>
              <a:ext cx="102904" cy="129965"/>
            </a:xfrm>
            <a:custGeom>
              <a:avLst/>
              <a:gdLst>
                <a:gd name="connsiteX0" fmla="*/ 0 w 102904"/>
                <a:gd name="connsiteY0" fmla="*/ 101440 h 129965"/>
                <a:gd name="connsiteX1" fmla="*/ 75467 w 102904"/>
                <a:gd name="connsiteY1" fmla="*/ 5847 h 129965"/>
                <a:gd name="connsiteX2" fmla="*/ 97057 w 102904"/>
                <a:gd name="connsiteY2" fmla="*/ 3307 h 129965"/>
                <a:gd name="connsiteX3" fmla="*/ 99597 w 102904"/>
                <a:gd name="connsiteY3" fmla="*/ 24897 h 129965"/>
                <a:gd name="connsiteX4" fmla="*/ 16657 w 102904"/>
                <a:gd name="connsiteY4" fmla="*/ 129966 h 129965"/>
                <a:gd name="connsiteX5" fmla="*/ 0 w 102904"/>
                <a:gd name="connsiteY5" fmla="*/ 101440 h 129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2904" h="129965">
                  <a:moveTo>
                    <a:pt x="0" y="101440"/>
                  </a:moveTo>
                  <a:lnTo>
                    <a:pt x="75467" y="5847"/>
                  </a:lnTo>
                  <a:cubicBezTo>
                    <a:pt x="80743" y="-796"/>
                    <a:pt x="90414" y="-1968"/>
                    <a:pt x="97057" y="3307"/>
                  </a:cubicBezTo>
                  <a:cubicBezTo>
                    <a:pt x="103700" y="8583"/>
                    <a:pt x="104873" y="18254"/>
                    <a:pt x="99597" y="24897"/>
                  </a:cubicBezTo>
                  <a:lnTo>
                    <a:pt x="16657" y="129966"/>
                  </a:lnTo>
                  <a:cubicBezTo>
                    <a:pt x="10111" y="121124"/>
                    <a:pt x="4738" y="111453"/>
                    <a:pt x="0" y="101440"/>
                  </a:cubicBezTo>
                  <a:close/>
                </a:path>
              </a:pathLst>
            </a:custGeom>
            <a:solidFill>
              <a:srgbClr val="869391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 descr="a39a33a1-139d-4d3e-9018-b9cbd4da47df"/>
            <p:cNvSpPr/>
            <p:nvPr/>
          </p:nvSpPr>
          <p:spPr>
            <a:xfrm>
              <a:off x="7103337" y="5380125"/>
              <a:ext cx="114009" cy="126106"/>
            </a:xfrm>
            <a:custGeom>
              <a:avLst/>
              <a:gdLst>
                <a:gd name="connsiteX0" fmla="*/ 86572 w 114009"/>
                <a:gd name="connsiteY0" fmla="*/ 5847 h 126106"/>
                <a:gd name="connsiteX1" fmla="*/ 108162 w 114009"/>
                <a:gd name="connsiteY1" fmla="*/ 3307 h 126106"/>
                <a:gd name="connsiteX2" fmla="*/ 110702 w 114009"/>
                <a:gd name="connsiteY2" fmla="*/ 24897 h 126106"/>
                <a:gd name="connsiteX3" fmla="*/ 30790 w 114009"/>
                <a:gd name="connsiteY3" fmla="*/ 126107 h 126106"/>
                <a:gd name="connsiteX4" fmla="*/ 115 w 114009"/>
                <a:gd name="connsiteY4" fmla="*/ 122639 h 126106"/>
                <a:gd name="connsiteX5" fmla="*/ 3290 w 114009"/>
                <a:gd name="connsiteY5" fmla="*/ 111306 h 126106"/>
                <a:gd name="connsiteX6" fmla="*/ 86572 w 114009"/>
                <a:gd name="connsiteY6" fmla="*/ 5847 h 12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008" h="126106">
                  <a:moveTo>
                    <a:pt x="86572" y="5847"/>
                  </a:moveTo>
                  <a:cubicBezTo>
                    <a:pt x="91848" y="-796"/>
                    <a:pt x="101519" y="-1968"/>
                    <a:pt x="108162" y="3307"/>
                  </a:cubicBezTo>
                  <a:cubicBezTo>
                    <a:pt x="114805" y="8582"/>
                    <a:pt x="115978" y="18254"/>
                    <a:pt x="110702" y="24897"/>
                  </a:cubicBezTo>
                  <a:lnTo>
                    <a:pt x="30790" y="126107"/>
                  </a:lnTo>
                  <a:cubicBezTo>
                    <a:pt x="20435" y="125813"/>
                    <a:pt x="10128" y="124739"/>
                    <a:pt x="115" y="122639"/>
                  </a:cubicBezTo>
                  <a:cubicBezTo>
                    <a:pt x="-374" y="118731"/>
                    <a:pt x="701" y="114628"/>
                    <a:pt x="3290" y="111306"/>
                  </a:cubicBezTo>
                  <a:lnTo>
                    <a:pt x="86572" y="5847"/>
                  </a:lnTo>
                  <a:close/>
                </a:path>
              </a:pathLst>
            </a:custGeom>
            <a:solidFill>
              <a:srgbClr val="869391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 descr="41371950-2ee3-4575-8cb5-78008ac309ce"/>
            <p:cNvSpPr/>
            <p:nvPr/>
          </p:nvSpPr>
          <p:spPr>
            <a:xfrm>
              <a:off x="9168031" y="5289069"/>
              <a:ext cx="107413" cy="127870"/>
            </a:xfrm>
            <a:custGeom>
              <a:avLst/>
              <a:gdLst>
                <a:gd name="connsiteX0" fmla="*/ 27502 w 107413"/>
                <a:gd name="connsiteY0" fmla="*/ 5853 h 127870"/>
                <a:gd name="connsiteX1" fmla="*/ 107414 w 107413"/>
                <a:gd name="connsiteY1" fmla="*/ 107111 h 127870"/>
                <a:gd name="connsiteX2" fmla="*/ 84602 w 107413"/>
                <a:gd name="connsiteY2" fmla="*/ 127871 h 127870"/>
                <a:gd name="connsiteX3" fmla="*/ 3322 w 107413"/>
                <a:gd name="connsiteY3" fmla="*/ 24952 h 127870"/>
                <a:gd name="connsiteX4" fmla="*/ 5862 w 107413"/>
                <a:gd name="connsiteY4" fmla="*/ 3362 h 127870"/>
                <a:gd name="connsiteX5" fmla="*/ 27502 w 107413"/>
                <a:gd name="connsiteY5" fmla="*/ 5853 h 127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413" h="127870">
                  <a:moveTo>
                    <a:pt x="27502" y="5853"/>
                  </a:moveTo>
                  <a:lnTo>
                    <a:pt x="107414" y="107111"/>
                  </a:lnTo>
                  <a:cubicBezTo>
                    <a:pt x="100331" y="114683"/>
                    <a:pt x="92711" y="121618"/>
                    <a:pt x="84602" y="127871"/>
                  </a:cubicBezTo>
                  <a:lnTo>
                    <a:pt x="3322" y="24952"/>
                  </a:lnTo>
                  <a:cubicBezTo>
                    <a:pt x="-1953" y="18309"/>
                    <a:pt x="-829" y="8637"/>
                    <a:pt x="5862" y="3362"/>
                  </a:cubicBezTo>
                  <a:cubicBezTo>
                    <a:pt x="12554" y="-1962"/>
                    <a:pt x="22226" y="-839"/>
                    <a:pt x="27502" y="5853"/>
                  </a:cubicBezTo>
                  <a:close/>
                </a:path>
              </a:pathLst>
            </a:custGeom>
            <a:solidFill>
              <a:srgbClr val="869391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 descr="7f0802b2-b36e-49db-a38c-2c4d9b71c1f2"/>
            <p:cNvSpPr/>
            <p:nvPr/>
          </p:nvSpPr>
          <p:spPr>
            <a:xfrm>
              <a:off x="9053340" y="5351589"/>
              <a:ext cx="105703" cy="107945"/>
            </a:xfrm>
            <a:custGeom>
              <a:avLst/>
              <a:gdLst>
                <a:gd name="connsiteX0" fmla="*/ 27501 w 105703"/>
                <a:gd name="connsiteY0" fmla="*/ 5857 h 107945"/>
                <a:gd name="connsiteX1" fmla="*/ 105704 w 105703"/>
                <a:gd name="connsiteY1" fmla="*/ 104917 h 107945"/>
                <a:gd name="connsiteX2" fmla="*/ 68923 w 105703"/>
                <a:gd name="connsiteY2" fmla="*/ 107945 h 107945"/>
                <a:gd name="connsiteX3" fmla="*/ 3322 w 105703"/>
                <a:gd name="connsiteY3" fmla="*/ 24858 h 107945"/>
                <a:gd name="connsiteX4" fmla="*/ 5862 w 105703"/>
                <a:gd name="connsiteY4" fmla="*/ 3268 h 107945"/>
                <a:gd name="connsiteX5" fmla="*/ 27501 w 105703"/>
                <a:gd name="connsiteY5" fmla="*/ 5857 h 10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703" h="107944">
                  <a:moveTo>
                    <a:pt x="27501" y="5857"/>
                  </a:moveTo>
                  <a:lnTo>
                    <a:pt x="105704" y="104917"/>
                  </a:lnTo>
                  <a:cubicBezTo>
                    <a:pt x="93590" y="106871"/>
                    <a:pt x="81330" y="107945"/>
                    <a:pt x="68923" y="107945"/>
                  </a:cubicBezTo>
                  <a:lnTo>
                    <a:pt x="3322" y="24858"/>
                  </a:lnTo>
                  <a:cubicBezTo>
                    <a:pt x="-1953" y="18215"/>
                    <a:pt x="-829" y="8543"/>
                    <a:pt x="5862" y="3268"/>
                  </a:cubicBezTo>
                  <a:cubicBezTo>
                    <a:pt x="12603" y="-1959"/>
                    <a:pt x="22275" y="-786"/>
                    <a:pt x="27501" y="5857"/>
                  </a:cubicBezTo>
                  <a:close/>
                </a:path>
              </a:pathLst>
            </a:custGeom>
            <a:solidFill>
              <a:srgbClr val="869391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 descr="ff8d4d56-8a1e-48df-8227-1d1e6c929819"/>
            <p:cNvSpPr/>
            <p:nvPr/>
          </p:nvSpPr>
          <p:spPr>
            <a:xfrm>
              <a:off x="7672313" y="4780670"/>
              <a:ext cx="921580" cy="253679"/>
            </a:xfrm>
            <a:custGeom>
              <a:avLst/>
              <a:gdLst>
                <a:gd name="connsiteX0" fmla="*/ 33802 w 921580"/>
                <a:gd name="connsiteY0" fmla="*/ 99402 h 253679"/>
                <a:gd name="connsiteX1" fmla="*/ 869999 w 921580"/>
                <a:gd name="connsiteY1" fmla="*/ 0 h 253679"/>
                <a:gd name="connsiteX2" fmla="*/ 921581 w 921580"/>
                <a:gd name="connsiteY2" fmla="*/ 197681 h 253679"/>
                <a:gd name="connsiteX3" fmla="*/ 831362 w 921580"/>
                <a:gd name="connsiteY3" fmla="*/ 197681 h 253679"/>
                <a:gd name="connsiteX4" fmla="*/ 68043 w 921580"/>
                <a:gd name="connsiteY4" fmla="*/ 199879 h 253679"/>
                <a:gd name="connsiteX5" fmla="*/ 14410 w 921580"/>
                <a:gd name="connsiteY5" fmla="*/ 177800 h 253679"/>
                <a:gd name="connsiteX6" fmla="*/ 0 w 921580"/>
                <a:gd name="connsiteY6" fmla="*/ 170473 h 253679"/>
                <a:gd name="connsiteX7" fmla="*/ 33802 w 921580"/>
                <a:gd name="connsiteY7" fmla="*/ 99402 h 253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1580" h="253679">
                  <a:moveTo>
                    <a:pt x="33802" y="99402"/>
                  </a:moveTo>
                  <a:cubicBezTo>
                    <a:pt x="353989" y="190451"/>
                    <a:pt x="692590" y="43229"/>
                    <a:pt x="869999" y="0"/>
                  </a:cubicBezTo>
                  <a:cubicBezTo>
                    <a:pt x="885190" y="56760"/>
                    <a:pt x="907366" y="140530"/>
                    <a:pt x="921581" y="197681"/>
                  </a:cubicBezTo>
                  <a:cubicBezTo>
                    <a:pt x="912397" y="193724"/>
                    <a:pt x="881478" y="183466"/>
                    <a:pt x="831362" y="197681"/>
                  </a:cubicBezTo>
                  <a:cubicBezTo>
                    <a:pt x="582833" y="268263"/>
                    <a:pt x="314765" y="275541"/>
                    <a:pt x="68043" y="199879"/>
                  </a:cubicBezTo>
                  <a:cubicBezTo>
                    <a:pt x="49530" y="194212"/>
                    <a:pt x="31652" y="186592"/>
                    <a:pt x="14410" y="177800"/>
                  </a:cubicBezTo>
                  <a:lnTo>
                    <a:pt x="0" y="170473"/>
                  </a:lnTo>
                  <a:lnTo>
                    <a:pt x="33802" y="99402"/>
                  </a:lnTo>
                  <a:close/>
                </a:path>
              </a:pathLst>
            </a:custGeom>
            <a:solidFill>
              <a:srgbClr val="869391">
                <a:alpha val="22000"/>
              </a:srgb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 descr="973f1bbf-0e8a-4b9b-bd3c-6644793d49bf"/>
            <p:cNvSpPr/>
            <p:nvPr/>
          </p:nvSpPr>
          <p:spPr>
            <a:xfrm>
              <a:off x="8512970" y="4343653"/>
              <a:ext cx="140667" cy="639728"/>
            </a:xfrm>
            <a:custGeom>
              <a:avLst/>
              <a:gdLst>
                <a:gd name="connsiteX0" fmla="*/ 82194 w 140667"/>
                <a:gd name="connsiteY0" fmla="*/ 639728 h 639728"/>
                <a:gd name="connsiteX1" fmla="*/ 89569 w 140667"/>
                <a:gd name="connsiteY1" fmla="*/ 637824 h 639728"/>
                <a:gd name="connsiteX2" fmla="*/ 95626 w 140667"/>
                <a:gd name="connsiteY2" fmla="*/ 616966 h 639728"/>
                <a:gd name="connsiteX3" fmla="*/ 137585 w 140667"/>
                <a:gd name="connsiteY3" fmla="*/ 24609 h 639728"/>
                <a:gd name="connsiteX4" fmla="*/ 134508 w 140667"/>
                <a:gd name="connsiteY4" fmla="*/ 3068 h 639728"/>
                <a:gd name="connsiteX5" fmla="*/ 112966 w 140667"/>
                <a:gd name="connsiteY5" fmla="*/ 6145 h 639728"/>
                <a:gd name="connsiteX6" fmla="*/ 68663 w 140667"/>
                <a:gd name="connsiteY6" fmla="*/ 631767 h 639728"/>
                <a:gd name="connsiteX7" fmla="*/ 82194 w 140667"/>
                <a:gd name="connsiteY7" fmla="*/ 639728 h 639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667" h="639728">
                  <a:moveTo>
                    <a:pt x="82194" y="639728"/>
                  </a:moveTo>
                  <a:cubicBezTo>
                    <a:pt x="84685" y="639728"/>
                    <a:pt x="87225" y="639142"/>
                    <a:pt x="89569" y="637824"/>
                  </a:cubicBezTo>
                  <a:cubicBezTo>
                    <a:pt x="96994" y="633720"/>
                    <a:pt x="99729" y="624391"/>
                    <a:pt x="95626" y="616966"/>
                  </a:cubicBezTo>
                  <a:cubicBezTo>
                    <a:pt x="-4704" y="434623"/>
                    <a:pt x="12539" y="191028"/>
                    <a:pt x="137585" y="24609"/>
                  </a:cubicBezTo>
                  <a:cubicBezTo>
                    <a:pt x="142665" y="17819"/>
                    <a:pt x="141346" y="8196"/>
                    <a:pt x="134508" y="3068"/>
                  </a:cubicBezTo>
                  <a:cubicBezTo>
                    <a:pt x="127718" y="-2012"/>
                    <a:pt x="118095" y="-645"/>
                    <a:pt x="112966" y="6145"/>
                  </a:cubicBezTo>
                  <a:cubicBezTo>
                    <a:pt x="-19113" y="181893"/>
                    <a:pt x="-37333" y="439166"/>
                    <a:pt x="68663" y="631767"/>
                  </a:cubicBezTo>
                  <a:cubicBezTo>
                    <a:pt x="71545" y="636895"/>
                    <a:pt x="76772" y="639728"/>
                    <a:pt x="82194" y="639728"/>
                  </a:cubicBezTo>
                  <a:close/>
                </a:path>
              </a:pathLst>
            </a:custGeom>
            <a:solidFill>
              <a:srgbClr val="869391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8" name="任意多边形: 形状 147" descr="c9a7e8ab-f358-4925-8372-18ae0df5f1d6"/>
            <p:cNvSpPr/>
            <p:nvPr/>
          </p:nvSpPr>
          <p:spPr>
            <a:xfrm>
              <a:off x="7216384" y="3305956"/>
              <a:ext cx="528906" cy="174966"/>
            </a:xfrm>
            <a:custGeom>
              <a:avLst/>
              <a:gdLst>
                <a:gd name="connsiteX0" fmla="*/ 262450 w 528906"/>
                <a:gd name="connsiteY0" fmla="*/ 174967 h 174966"/>
                <a:gd name="connsiteX1" fmla="*/ 0 w 528906"/>
                <a:gd name="connsiteY1" fmla="*/ 102040 h 174966"/>
                <a:gd name="connsiteX2" fmla="*/ 118794 w 528906"/>
                <a:gd name="connsiteY2" fmla="*/ 13872 h 174966"/>
                <a:gd name="connsiteX3" fmla="*/ 262450 w 528906"/>
                <a:gd name="connsiteY3" fmla="*/ 0 h 174966"/>
                <a:gd name="connsiteX4" fmla="*/ 528906 w 528906"/>
                <a:gd name="connsiteY4" fmla="*/ 87483 h 174966"/>
                <a:gd name="connsiteX5" fmla="*/ 262450 w 528906"/>
                <a:gd name="connsiteY5" fmla="*/ 174967 h 17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906" h="174966">
                  <a:moveTo>
                    <a:pt x="262450" y="174967"/>
                  </a:moveTo>
                  <a:cubicBezTo>
                    <a:pt x="130468" y="174967"/>
                    <a:pt x="21199" y="143412"/>
                    <a:pt x="0" y="102040"/>
                  </a:cubicBezTo>
                  <a:cubicBezTo>
                    <a:pt x="35755" y="68385"/>
                    <a:pt x="75809" y="38931"/>
                    <a:pt x="118794" y="13872"/>
                  </a:cubicBezTo>
                  <a:cubicBezTo>
                    <a:pt x="160265" y="5129"/>
                    <a:pt x="209501" y="0"/>
                    <a:pt x="262450" y="0"/>
                  </a:cubicBezTo>
                  <a:cubicBezTo>
                    <a:pt x="409575" y="0"/>
                    <a:pt x="528906" y="39175"/>
                    <a:pt x="528906" y="87483"/>
                  </a:cubicBezTo>
                  <a:cubicBezTo>
                    <a:pt x="528906" y="135792"/>
                    <a:pt x="409624" y="174967"/>
                    <a:pt x="262450" y="174967"/>
                  </a:cubicBezTo>
                  <a:close/>
                </a:path>
              </a:pathLst>
            </a:custGeom>
            <a:solidFill>
              <a:srgbClr val="869391">
                <a:alpha val="22000"/>
              </a:srgb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9" name="组合 148" descr="9bd5f6a8-1941-404e-9a8b-f58db33a3d79"/>
            <p:cNvGrpSpPr/>
            <p:nvPr/>
          </p:nvGrpSpPr>
          <p:grpSpPr>
            <a:xfrm>
              <a:off x="7280470" y="2669876"/>
              <a:ext cx="508293" cy="735487"/>
              <a:chOff x="7280470" y="2669876"/>
              <a:chExt cx="508293" cy="735487"/>
            </a:xfrm>
          </p:grpSpPr>
          <p:grpSp>
            <p:nvGrpSpPr>
              <p:cNvPr id="153" name="组合 152" descr="ae35fb1b-08f9-4182-b85a-7132f65c1630"/>
              <p:cNvGrpSpPr/>
              <p:nvPr/>
            </p:nvGrpSpPr>
            <p:grpSpPr>
              <a:xfrm>
                <a:off x="7280470" y="2669876"/>
                <a:ext cx="508293" cy="735487"/>
                <a:chOff x="7280470" y="2669876"/>
                <a:chExt cx="508293" cy="735487"/>
              </a:xfrm>
            </p:grpSpPr>
            <p:sp>
              <p:nvSpPr>
                <p:cNvPr id="156" name="任意多边形: 形状 155" descr="c7517454-63a0-4a96-bff9-6d1ec187d344"/>
                <p:cNvSpPr/>
                <p:nvPr/>
              </p:nvSpPr>
              <p:spPr>
                <a:xfrm>
                  <a:off x="7280470" y="2797370"/>
                  <a:ext cx="508293" cy="607993"/>
                </a:xfrm>
                <a:custGeom>
                  <a:avLst/>
                  <a:gdLst>
                    <a:gd name="connsiteX0" fmla="*/ 257273 w 508293"/>
                    <a:gd name="connsiteY0" fmla="*/ 0 h 607993"/>
                    <a:gd name="connsiteX1" fmla="*/ 508293 w 508293"/>
                    <a:gd name="connsiteY1" fmla="*/ 538089 h 607993"/>
                    <a:gd name="connsiteX2" fmla="*/ 0 w 508293"/>
                    <a:gd name="connsiteY2" fmla="*/ 538089 h 607993"/>
                    <a:gd name="connsiteX3" fmla="*/ 257273 w 508293"/>
                    <a:gd name="connsiteY3" fmla="*/ 0 h 6079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08292" h="607993">
                      <a:moveTo>
                        <a:pt x="257273" y="0"/>
                      </a:moveTo>
                      <a:lnTo>
                        <a:pt x="508293" y="538089"/>
                      </a:lnTo>
                      <a:cubicBezTo>
                        <a:pt x="508293" y="538089"/>
                        <a:pt x="262890" y="695374"/>
                        <a:pt x="0" y="538089"/>
                      </a:cubicBezTo>
                      <a:lnTo>
                        <a:pt x="257273" y="0"/>
                      </a:lnTo>
                      <a:close/>
                    </a:path>
                  </a:pathLst>
                </a:custGeom>
                <a:solidFill>
                  <a:srgbClr val="F87367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7" name="任意多边形: 形状 156" descr="b14d6a4c-4b08-42f8-8277-0774ca358fa1"/>
                <p:cNvSpPr/>
                <p:nvPr/>
              </p:nvSpPr>
              <p:spPr>
                <a:xfrm>
                  <a:off x="7327753" y="3163911"/>
                  <a:ext cx="461010" cy="174958"/>
                </a:xfrm>
                <a:custGeom>
                  <a:avLst/>
                  <a:gdLst>
                    <a:gd name="connsiteX0" fmla="*/ 34730 w 461010"/>
                    <a:gd name="connsiteY0" fmla="*/ 0 h 174958"/>
                    <a:gd name="connsiteX1" fmla="*/ 441129 w 461010"/>
                    <a:gd name="connsiteY1" fmla="*/ 128856 h 174958"/>
                    <a:gd name="connsiteX2" fmla="*/ 461010 w 461010"/>
                    <a:gd name="connsiteY2" fmla="*/ 171499 h 174958"/>
                    <a:gd name="connsiteX3" fmla="*/ 455295 w 461010"/>
                    <a:gd name="connsiteY3" fmla="*/ 174918 h 174958"/>
                    <a:gd name="connsiteX4" fmla="*/ 0 w 461010"/>
                    <a:gd name="connsiteY4" fmla="*/ 72586 h 174958"/>
                    <a:gd name="connsiteX5" fmla="*/ 34730 w 461010"/>
                    <a:gd name="connsiteY5" fmla="*/ 0 h 174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61009" h="174958">
                      <a:moveTo>
                        <a:pt x="34730" y="0"/>
                      </a:moveTo>
                      <a:cubicBezTo>
                        <a:pt x="221566" y="108976"/>
                        <a:pt x="382270" y="126365"/>
                        <a:pt x="441129" y="128856"/>
                      </a:cubicBezTo>
                      <a:lnTo>
                        <a:pt x="461010" y="171499"/>
                      </a:lnTo>
                      <a:cubicBezTo>
                        <a:pt x="461010" y="171499"/>
                        <a:pt x="459007" y="172769"/>
                        <a:pt x="455295" y="174918"/>
                      </a:cubicBezTo>
                      <a:cubicBezTo>
                        <a:pt x="223862" y="176823"/>
                        <a:pt x="69166" y="110490"/>
                        <a:pt x="0" y="72586"/>
                      </a:cubicBezTo>
                      <a:lnTo>
                        <a:pt x="34730" y="0"/>
                      </a:lnTo>
                      <a:close/>
                    </a:path>
                  </a:pathLst>
                </a:custGeom>
                <a:solidFill>
                  <a:srgbClr val="FFB5A9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8" name="任意多边形: 形状 157" descr="0d324a25-64db-4e8c-8103-4d09500cce18"/>
                <p:cNvSpPr/>
                <p:nvPr/>
              </p:nvSpPr>
              <p:spPr>
                <a:xfrm>
                  <a:off x="7390911" y="3034616"/>
                  <a:ext cx="338650" cy="173989"/>
                </a:xfrm>
                <a:custGeom>
                  <a:avLst/>
                  <a:gdLst>
                    <a:gd name="connsiteX0" fmla="*/ 33362 w 338650"/>
                    <a:gd name="connsiteY0" fmla="*/ 0 h 173989"/>
                    <a:gd name="connsiteX1" fmla="*/ 313690 w 338650"/>
                    <a:gd name="connsiteY1" fmla="*/ 120503 h 173989"/>
                    <a:gd name="connsiteX2" fmla="*/ 338651 w 338650"/>
                    <a:gd name="connsiteY2" fmla="*/ 173990 h 173989"/>
                    <a:gd name="connsiteX3" fmla="*/ 0 w 338650"/>
                    <a:gd name="connsiteY3" fmla="*/ 69752 h 173989"/>
                    <a:gd name="connsiteX4" fmla="*/ 33362 w 338650"/>
                    <a:gd name="connsiteY4" fmla="*/ 0 h 1739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8650" h="173989">
                      <a:moveTo>
                        <a:pt x="33362" y="0"/>
                      </a:moveTo>
                      <a:cubicBezTo>
                        <a:pt x="146246" y="71413"/>
                        <a:pt x="247699" y="104970"/>
                        <a:pt x="313690" y="120503"/>
                      </a:cubicBezTo>
                      <a:lnTo>
                        <a:pt x="338651" y="173990"/>
                      </a:lnTo>
                      <a:cubicBezTo>
                        <a:pt x="186250" y="154549"/>
                        <a:pt x="73465" y="109220"/>
                        <a:pt x="0" y="69752"/>
                      </a:cubicBezTo>
                      <a:lnTo>
                        <a:pt x="33362" y="0"/>
                      </a:lnTo>
                      <a:close/>
                    </a:path>
                  </a:pathLst>
                </a:custGeom>
                <a:solidFill>
                  <a:srgbClr val="FFB5A9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59" name="任意多边形: 形状 158" descr="7738080e-8a0b-42d1-943d-2707695bbd85"/>
                <p:cNvSpPr/>
                <p:nvPr/>
              </p:nvSpPr>
              <p:spPr>
                <a:xfrm>
                  <a:off x="7423559" y="2669876"/>
                  <a:ext cx="222960" cy="191447"/>
                </a:xfrm>
                <a:custGeom>
                  <a:avLst/>
                  <a:gdLst>
                    <a:gd name="connsiteX0" fmla="*/ 112963 w 222960"/>
                    <a:gd name="connsiteY0" fmla="*/ 133795 h 191447"/>
                    <a:gd name="connsiteX1" fmla="*/ 161321 w 222960"/>
                    <a:gd name="connsiteY1" fmla="*/ 191092 h 191447"/>
                    <a:gd name="connsiteX2" fmla="*/ 222036 w 222960"/>
                    <a:gd name="connsiteY2" fmla="*/ 147081 h 191447"/>
                    <a:gd name="connsiteX3" fmla="*/ 182617 w 222960"/>
                    <a:gd name="connsiteY3" fmla="*/ 83288 h 191447"/>
                    <a:gd name="connsiteX4" fmla="*/ 145592 w 222960"/>
                    <a:gd name="connsiteY4" fmla="*/ 104536 h 191447"/>
                    <a:gd name="connsiteX5" fmla="*/ 188088 w 222960"/>
                    <a:gd name="connsiteY5" fmla="*/ 116553 h 191447"/>
                    <a:gd name="connsiteX6" fmla="*/ 218177 w 222960"/>
                    <a:gd name="connsiteY6" fmla="*/ 46996 h 191447"/>
                    <a:gd name="connsiteX7" fmla="*/ 158732 w 222960"/>
                    <a:gd name="connsiteY7" fmla="*/ 6 h 191447"/>
                    <a:gd name="connsiteX8" fmla="*/ 97967 w 222960"/>
                    <a:gd name="connsiteY8" fmla="*/ 45335 h 191447"/>
                    <a:gd name="connsiteX9" fmla="*/ 98846 w 222960"/>
                    <a:gd name="connsiteY9" fmla="*/ 68635 h 191447"/>
                    <a:gd name="connsiteX10" fmla="*/ 118677 w 222960"/>
                    <a:gd name="connsiteY10" fmla="*/ 77525 h 191447"/>
                    <a:gd name="connsiteX11" fmla="*/ 126444 w 222960"/>
                    <a:gd name="connsiteY11" fmla="*/ 55886 h 191447"/>
                    <a:gd name="connsiteX12" fmla="*/ 109153 w 222960"/>
                    <a:gd name="connsiteY12" fmla="*/ 37910 h 191447"/>
                    <a:gd name="connsiteX13" fmla="*/ 40964 w 222960"/>
                    <a:gd name="connsiteY13" fmla="*/ 29558 h 191447"/>
                    <a:gd name="connsiteX14" fmla="*/ 31 w 222960"/>
                    <a:gd name="connsiteY14" fmla="*/ 82360 h 191447"/>
                    <a:gd name="connsiteX15" fmla="*/ 40866 w 222960"/>
                    <a:gd name="connsiteY15" fmla="*/ 132232 h 191447"/>
                    <a:gd name="connsiteX16" fmla="*/ 76182 w 222960"/>
                    <a:gd name="connsiteY16" fmla="*/ 112889 h 191447"/>
                    <a:gd name="connsiteX17" fmla="*/ 56888 w 222960"/>
                    <a:gd name="connsiteY17" fmla="*/ 81432 h 191447"/>
                    <a:gd name="connsiteX18" fmla="*/ 34662 w 222960"/>
                    <a:gd name="connsiteY18" fmla="*/ 100726 h 191447"/>
                    <a:gd name="connsiteX19" fmla="*/ 39889 w 222960"/>
                    <a:gd name="connsiteY19" fmla="*/ 131353 h 191447"/>
                    <a:gd name="connsiteX20" fmla="*/ 79406 w 222960"/>
                    <a:gd name="connsiteY20" fmla="*/ 161149 h 191447"/>
                    <a:gd name="connsiteX21" fmla="*/ 112963 w 222960"/>
                    <a:gd name="connsiteY21" fmla="*/ 133795 h 191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22960" h="191447">
                      <a:moveTo>
                        <a:pt x="112963" y="133795"/>
                      </a:moveTo>
                      <a:cubicBezTo>
                        <a:pt x="111644" y="161247"/>
                        <a:pt x="134064" y="187770"/>
                        <a:pt x="161321" y="191092"/>
                      </a:cubicBezTo>
                      <a:cubicBezTo>
                        <a:pt x="188577" y="194413"/>
                        <a:pt x="216712" y="174044"/>
                        <a:pt x="222036" y="147081"/>
                      </a:cubicBezTo>
                      <a:cubicBezTo>
                        <a:pt x="227360" y="120118"/>
                        <a:pt x="209092" y="90566"/>
                        <a:pt x="182617" y="83288"/>
                      </a:cubicBezTo>
                      <a:cubicBezTo>
                        <a:pt x="166449" y="78843"/>
                        <a:pt x="143784" y="87831"/>
                        <a:pt x="145592" y="104536"/>
                      </a:cubicBezTo>
                      <a:cubicBezTo>
                        <a:pt x="147497" y="121877"/>
                        <a:pt x="172848" y="125052"/>
                        <a:pt x="188088" y="116553"/>
                      </a:cubicBezTo>
                      <a:cubicBezTo>
                        <a:pt x="211827" y="103364"/>
                        <a:pt x="224772" y="73324"/>
                        <a:pt x="218177" y="46996"/>
                      </a:cubicBezTo>
                      <a:cubicBezTo>
                        <a:pt x="211534" y="20668"/>
                        <a:pt x="185890" y="396"/>
                        <a:pt x="158732" y="6"/>
                      </a:cubicBezTo>
                      <a:cubicBezTo>
                        <a:pt x="131573" y="-385"/>
                        <a:pt x="105343" y="19202"/>
                        <a:pt x="97967" y="45335"/>
                      </a:cubicBezTo>
                      <a:cubicBezTo>
                        <a:pt x="95818" y="53004"/>
                        <a:pt x="95232" y="61552"/>
                        <a:pt x="98846" y="68635"/>
                      </a:cubicBezTo>
                      <a:cubicBezTo>
                        <a:pt x="102461" y="75717"/>
                        <a:pt x="111302" y="80504"/>
                        <a:pt x="118677" y="77525"/>
                      </a:cubicBezTo>
                      <a:cubicBezTo>
                        <a:pt x="126542" y="74349"/>
                        <a:pt x="129375" y="63847"/>
                        <a:pt x="126444" y="55886"/>
                      </a:cubicBezTo>
                      <a:cubicBezTo>
                        <a:pt x="123513" y="47924"/>
                        <a:pt x="116480" y="42209"/>
                        <a:pt x="109153" y="37910"/>
                      </a:cubicBezTo>
                      <a:cubicBezTo>
                        <a:pt x="88784" y="25845"/>
                        <a:pt x="63237" y="21596"/>
                        <a:pt x="40964" y="29558"/>
                      </a:cubicBezTo>
                      <a:cubicBezTo>
                        <a:pt x="18690" y="37520"/>
                        <a:pt x="909" y="58719"/>
                        <a:pt x="31" y="82360"/>
                      </a:cubicBezTo>
                      <a:cubicBezTo>
                        <a:pt x="-849" y="106002"/>
                        <a:pt x="17371" y="129741"/>
                        <a:pt x="40866" y="132232"/>
                      </a:cubicBezTo>
                      <a:cubicBezTo>
                        <a:pt x="55226" y="133746"/>
                        <a:pt x="71101" y="126419"/>
                        <a:pt x="76182" y="112889"/>
                      </a:cubicBezTo>
                      <a:cubicBezTo>
                        <a:pt x="81262" y="99359"/>
                        <a:pt x="71297" y="81432"/>
                        <a:pt x="56888" y="81432"/>
                      </a:cubicBezTo>
                      <a:cubicBezTo>
                        <a:pt x="46288" y="81383"/>
                        <a:pt x="37202" y="90469"/>
                        <a:pt x="34662" y="100726"/>
                      </a:cubicBezTo>
                      <a:cubicBezTo>
                        <a:pt x="32122" y="110984"/>
                        <a:pt x="35004" y="121926"/>
                        <a:pt x="39889" y="131353"/>
                      </a:cubicBezTo>
                      <a:cubicBezTo>
                        <a:pt x="47851" y="146593"/>
                        <a:pt x="62260" y="159488"/>
                        <a:pt x="79406" y="161149"/>
                      </a:cubicBezTo>
                      <a:cubicBezTo>
                        <a:pt x="96551" y="162712"/>
                        <a:pt x="115112" y="150061"/>
                        <a:pt x="112963" y="133795"/>
                      </a:cubicBezTo>
                      <a:close/>
                    </a:path>
                  </a:pathLst>
                </a:custGeom>
                <a:solidFill>
                  <a:srgbClr val="FFB5A9"/>
                </a:solidFill>
                <a:ln w="11607" cap="rnd">
                  <a:solidFill>
                    <a:srgbClr val="F7715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54" name="任意多边形: 形状 153" descr="f3eb77e4-c4a4-4954-b77b-952cdddce97e"/>
              <p:cNvSpPr/>
              <p:nvPr/>
            </p:nvSpPr>
            <p:spPr>
              <a:xfrm>
                <a:off x="7449380" y="2916896"/>
                <a:ext cx="204323" cy="129051"/>
              </a:xfrm>
              <a:custGeom>
                <a:avLst/>
                <a:gdLst>
                  <a:gd name="connsiteX0" fmla="*/ 31164 w 204323"/>
                  <a:gd name="connsiteY0" fmla="*/ 0 h 129051"/>
                  <a:gd name="connsiteX1" fmla="*/ 173893 w 204323"/>
                  <a:gd name="connsiteY1" fmla="*/ 63793 h 129051"/>
                  <a:gd name="connsiteX2" fmla="*/ 204324 w 204323"/>
                  <a:gd name="connsiteY2" fmla="*/ 129052 h 129051"/>
                  <a:gd name="connsiteX3" fmla="*/ 0 w 204323"/>
                  <a:gd name="connsiteY3" fmla="*/ 65161 h 129051"/>
                  <a:gd name="connsiteX4" fmla="*/ 31164 w 204323"/>
                  <a:gd name="connsiteY4" fmla="*/ 0 h 129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323" h="129051">
                    <a:moveTo>
                      <a:pt x="31164" y="0"/>
                    </a:moveTo>
                    <a:cubicBezTo>
                      <a:pt x="83185" y="28477"/>
                      <a:pt x="131592" y="48993"/>
                      <a:pt x="173893" y="63793"/>
                    </a:cubicBezTo>
                    <a:lnTo>
                      <a:pt x="204324" y="129052"/>
                    </a:lnTo>
                    <a:cubicBezTo>
                      <a:pt x="122360" y="112688"/>
                      <a:pt x="54269" y="89193"/>
                      <a:pt x="0" y="65161"/>
                    </a:cubicBezTo>
                    <a:lnTo>
                      <a:pt x="31164" y="0"/>
                    </a:lnTo>
                    <a:close/>
                  </a:path>
                </a:pathLst>
              </a:custGeom>
              <a:solidFill>
                <a:srgbClr val="FFB5A9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5" name="任意多边形: 形状 154" descr="5ebfc0ab-3037-4fce-9cf8-3ff59845b2ae"/>
              <p:cNvSpPr/>
              <p:nvPr/>
            </p:nvSpPr>
            <p:spPr>
              <a:xfrm>
                <a:off x="7536179" y="2818618"/>
                <a:ext cx="252583" cy="586642"/>
              </a:xfrm>
              <a:custGeom>
                <a:avLst/>
                <a:gdLst>
                  <a:gd name="connsiteX0" fmla="*/ 252584 w 252583"/>
                  <a:gd name="connsiteY0" fmla="*/ 516793 h 586642"/>
                  <a:gd name="connsiteX1" fmla="*/ 0 w 252583"/>
                  <a:gd name="connsiteY1" fmla="*/ 586643 h 586642"/>
                  <a:gd name="connsiteX2" fmla="*/ 11479 w 252583"/>
                  <a:gd name="connsiteY2" fmla="*/ 0 h 586642"/>
                  <a:gd name="connsiteX3" fmla="*/ 252584 w 252583"/>
                  <a:gd name="connsiteY3" fmla="*/ 516793 h 586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583" h="586642">
                    <a:moveTo>
                      <a:pt x="252584" y="516793"/>
                    </a:moveTo>
                    <a:cubicBezTo>
                      <a:pt x="252584" y="516793"/>
                      <a:pt x="146930" y="584493"/>
                      <a:pt x="0" y="586643"/>
                    </a:cubicBezTo>
                    <a:cubicBezTo>
                      <a:pt x="40738" y="410747"/>
                      <a:pt x="29943" y="177214"/>
                      <a:pt x="11479" y="0"/>
                    </a:cubicBezTo>
                    <a:lnTo>
                      <a:pt x="252584" y="516793"/>
                    </a:lnTo>
                    <a:close/>
                  </a:path>
                </a:pathLst>
              </a:custGeom>
              <a:solidFill>
                <a:srgbClr val="FFB5A9">
                  <a:alpha val="73000"/>
                </a:srgb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0" name="组合 149" descr="2d28ef34-3ddd-4597-b7f5-e7c8b234b9ad"/>
            <p:cNvGrpSpPr/>
            <p:nvPr/>
          </p:nvGrpSpPr>
          <p:grpSpPr>
            <a:xfrm>
              <a:off x="7528995" y="3195386"/>
              <a:ext cx="1065512" cy="1299334"/>
              <a:chOff x="7528995" y="3195386"/>
              <a:chExt cx="1065512" cy="1299334"/>
            </a:xfrm>
          </p:grpSpPr>
          <p:sp>
            <p:nvSpPr>
              <p:cNvPr id="151" name="任意多边形: 形状 150" descr="18ea284e-a356-401b-93a3-778972c2de88"/>
              <p:cNvSpPr/>
              <p:nvPr/>
            </p:nvSpPr>
            <p:spPr>
              <a:xfrm>
                <a:off x="7528995" y="3195386"/>
                <a:ext cx="1065512" cy="1299301"/>
              </a:xfrm>
              <a:custGeom>
                <a:avLst/>
                <a:gdLst>
                  <a:gd name="connsiteX0" fmla="*/ 162857 w 1065512"/>
                  <a:gd name="connsiteY0" fmla="*/ 156046 h 1299301"/>
                  <a:gd name="connsiteX1" fmla="*/ 406306 w 1065512"/>
                  <a:gd name="connsiteY1" fmla="*/ 2376 h 1299301"/>
                  <a:gd name="connsiteX2" fmla="*/ 699481 w 1065512"/>
                  <a:gd name="connsiteY2" fmla="*/ 66901 h 1299301"/>
                  <a:gd name="connsiteX3" fmla="*/ 1060356 w 1065512"/>
                  <a:gd name="connsiteY3" fmla="*/ 571775 h 1299301"/>
                  <a:gd name="connsiteX4" fmla="*/ 841330 w 1065512"/>
                  <a:gd name="connsiteY4" fmla="*/ 1144448 h 1299301"/>
                  <a:gd name="connsiteX5" fmla="*/ 512498 w 1065512"/>
                  <a:gd name="connsiteY5" fmla="*/ 1296359 h 1299301"/>
                  <a:gd name="connsiteX6" fmla="*/ 167741 w 1065512"/>
                  <a:gd name="connsiteY6" fmla="*/ 1196029 h 1299301"/>
                  <a:gd name="connsiteX7" fmla="*/ 18566 w 1065512"/>
                  <a:gd name="connsiteY7" fmla="*/ 913210 h 1299301"/>
                  <a:gd name="connsiteX8" fmla="*/ 162857 w 1065512"/>
                  <a:gd name="connsiteY8" fmla="*/ 156046 h 1299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5512" h="1299301">
                    <a:moveTo>
                      <a:pt x="162857" y="156046"/>
                    </a:moveTo>
                    <a:cubicBezTo>
                      <a:pt x="206281" y="69051"/>
                      <a:pt x="305000" y="13464"/>
                      <a:pt x="406306" y="2376"/>
                    </a:cubicBezTo>
                    <a:cubicBezTo>
                      <a:pt x="507613" y="-8712"/>
                      <a:pt x="610385" y="20058"/>
                      <a:pt x="699481" y="66901"/>
                    </a:cubicBezTo>
                    <a:cubicBezTo>
                      <a:pt x="894621" y="169429"/>
                      <a:pt x="1032856" y="362812"/>
                      <a:pt x="1060356" y="571775"/>
                    </a:cubicBezTo>
                    <a:cubicBezTo>
                      <a:pt x="1087856" y="780739"/>
                      <a:pt x="1003988" y="1000107"/>
                      <a:pt x="841330" y="1144448"/>
                    </a:cubicBezTo>
                    <a:cubicBezTo>
                      <a:pt x="750916" y="1224702"/>
                      <a:pt x="635835" y="1282731"/>
                      <a:pt x="512498" y="1296359"/>
                    </a:cubicBezTo>
                    <a:cubicBezTo>
                      <a:pt x="389161" y="1309987"/>
                      <a:pt x="258156" y="1276235"/>
                      <a:pt x="167741" y="1196029"/>
                    </a:cubicBezTo>
                    <a:cubicBezTo>
                      <a:pt x="85143" y="1122711"/>
                      <a:pt x="41817" y="1017887"/>
                      <a:pt x="18566" y="913210"/>
                    </a:cubicBezTo>
                    <a:cubicBezTo>
                      <a:pt x="-37217" y="661701"/>
                      <a:pt x="39032" y="404135"/>
                      <a:pt x="162857" y="156046"/>
                    </a:cubicBezTo>
                    <a:close/>
                  </a:path>
                </a:pathLst>
              </a:custGeom>
              <a:solidFill>
                <a:srgbClr val="869391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2" name="任意多边形: 形状 151" descr="8b7b1431-75e2-49dc-bb06-3c82184e53e9"/>
              <p:cNvSpPr/>
              <p:nvPr/>
            </p:nvSpPr>
            <p:spPr>
              <a:xfrm>
                <a:off x="7734543" y="3497775"/>
                <a:ext cx="859963" cy="996945"/>
              </a:xfrm>
              <a:custGeom>
                <a:avLst/>
                <a:gdLst>
                  <a:gd name="connsiteX0" fmla="*/ 0 w 859963"/>
                  <a:gd name="connsiteY0" fmla="*/ 922948 h 996945"/>
                  <a:gd name="connsiteX1" fmla="*/ 752671 w 859963"/>
                  <a:gd name="connsiteY1" fmla="*/ 0 h 996945"/>
                  <a:gd name="connsiteX2" fmla="*/ 854808 w 859963"/>
                  <a:gd name="connsiteY2" fmla="*/ 269386 h 996945"/>
                  <a:gd name="connsiteX3" fmla="*/ 635782 w 859963"/>
                  <a:gd name="connsiteY3" fmla="*/ 842059 h 996945"/>
                  <a:gd name="connsiteX4" fmla="*/ 306950 w 859963"/>
                  <a:gd name="connsiteY4" fmla="*/ 993970 h 996945"/>
                  <a:gd name="connsiteX5" fmla="*/ 0 w 859963"/>
                  <a:gd name="connsiteY5" fmla="*/ 922948 h 996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59963" h="996945">
                    <a:moveTo>
                      <a:pt x="0" y="922948"/>
                    </a:moveTo>
                    <a:cubicBezTo>
                      <a:pt x="276665" y="896278"/>
                      <a:pt x="824377" y="749349"/>
                      <a:pt x="752671" y="0"/>
                    </a:cubicBezTo>
                    <a:cubicBezTo>
                      <a:pt x="806353" y="81817"/>
                      <a:pt x="842254" y="173892"/>
                      <a:pt x="854808" y="269386"/>
                    </a:cubicBezTo>
                    <a:cubicBezTo>
                      <a:pt x="882308" y="478350"/>
                      <a:pt x="798440" y="697718"/>
                      <a:pt x="635782" y="842059"/>
                    </a:cubicBezTo>
                    <a:cubicBezTo>
                      <a:pt x="545367" y="922313"/>
                      <a:pt x="430286" y="980342"/>
                      <a:pt x="306950" y="993970"/>
                    </a:cubicBezTo>
                    <a:cubicBezTo>
                      <a:pt x="199879" y="1005889"/>
                      <a:pt x="87044" y="981954"/>
                      <a:pt x="0" y="922948"/>
                    </a:cubicBezTo>
                    <a:close/>
                  </a:path>
                </a:pathLst>
              </a:custGeom>
              <a:solidFill>
                <a:srgbClr val="869391">
                  <a:alpha val="22000"/>
                </a:srgbClr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21" name="组合 20" descr="7102265d-cf69-4ef0-913a-aa25284ce85d"/>
          <p:cNvGrpSpPr/>
          <p:nvPr/>
        </p:nvGrpSpPr>
        <p:grpSpPr>
          <a:xfrm>
            <a:off x="7124125" y="816294"/>
            <a:ext cx="3278938" cy="6041708"/>
            <a:chOff x="8808201" y="1857762"/>
            <a:chExt cx="2713715" cy="5000239"/>
          </a:xfrm>
        </p:grpSpPr>
        <p:sp>
          <p:nvSpPr>
            <p:cNvPr id="65" name="任意多边形: 形状 64" descr="31ab1fc8-0d43-4a23-84b1-46ef7500ac2f"/>
            <p:cNvSpPr/>
            <p:nvPr/>
          </p:nvSpPr>
          <p:spPr>
            <a:xfrm>
              <a:off x="9318981" y="5804110"/>
              <a:ext cx="666589" cy="1053890"/>
            </a:xfrm>
            <a:custGeom>
              <a:avLst/>
              <a:gdLst>
                <a:gd name="connsiteX0" fmla="*/ 314813 w 666589"/>
                <a:gd name="connsiteY0" fmla="*/ 487 h 1053890"/>
                <a:gd name="connsiteX1" fmla="*/ 365915 w 666589"/>
                <a:gd name="connsiteY1" fmla="*/ 1938 h 1053890"/>
                <a:gd name="connsiteX2" fmla="*/ 568371 w 666589"/>
                <a:gd name="connsiteY2" fmla="*/ 156544 h 1053890"/>
                <a:gd name="connsiteX3" fmla="*/ 665913 w 666589"/>
                <a:gd name="connsiteY3" fmla="*/ 1040074 h 1053890"/>
                <a:gd name="connsiteX4" fmla="*/ 666589 w 666589"/>
                <a:gd name="connsiteY4" fmla="*/ 1053890 h 1053890"/>
                <a:gd name="connsiteX5" fmla="*/ 99579 w 666589"/>
                <a:gd name="connsiteY5" fmla="*/ 1053890 h 1053890"/>
                <a:gd name="connsiteX6" fmla="*/ 10755 w 666589"/>
                <a:gd name="connsiteY6" fmla="*/ 516874 h 1053890"/>
                <a:gd name="connsiteX7" fmla="*/ 32867 w 666589"/>
                <a:gd name="connsiteY7" fmla="*/ 192565 h 1053890"/>
                <a:gd name="connsiteX8" fmla="*/ 314813 w 666589"/>
                <a:gd name="connsiteY8" fmla="*/ 487 h 105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589" h="1053890">
                  <a:moveTo>
                    <a:pt x="314813" y="487"/>
                  </a:moveTo>
                  <a:cubicBezTo>
                    <a:pt x="331814" y="-474"/>
                    <a:pt x="348907" y="-24"/>
                    <a:pt x="365915" y="1938"/>
                  </a:cubicBezTo>
                  <a:cubicBezTo>
                    <a:pt x="501916" y="17690"/>
                    <a:pt x="621393" y="128785"/>
                    <a:pt x="568371" y="156544"/>
                  </a:cubicBezTo>
                  <a:cubicBezTo>
                    <a:pt x="600886" y="451073"/>
                    <a:pt x="633400" y="745603"/>
                    <a:pt x="665913" y="1040074"/>
                  </a:cubicBezTo>
                  <a:lnTo>
                    <a:pt x="666589" y="1053890"/>
                  </a:lnTo>
                  <a:lnTo>
                    <a:pt x="99579" y="1053890"/>
                  </a:lnTo>
                  <a:lnTo>
                    <a:pt x="10755" y="516874"/>
                  </a:lnTo>
                  <a:cubicBezTo>
                    <a:pt x="-2262" y="407919"/>
                    <a:pt x="-11535" y="292901"/>
                    <a:pt x="32867" y="192565"/>
                  </a:cubicBezTo>
                  <a:cubicBezTo>
                    <a:pt x="81342" y="82978"/>
                    <a:pt x="195805" y="7205"/>
                    <a:pt x="314813" y="487"/>
                  </a:cubicBezTo>
                  <a:close/>
                </a:path>
              </a:pathLst>
            </a:custGeom>
            <a:solidFill>
              <a:srgbClr val="DD8D00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 descr="db642b72-2605-4f3e-9ffb-1555674c6ccd"/>
            <p:cNvSpPr/>
            <p:nvPr/>
          </p:nvSpPr>
          <p:spPr>
            <a:xfrm>
              <a:off x="9525654" y="5597053"/>
              <a:ext cx="1587609" cy="719446"/>
            </a:xfrm>
            <a:custGeom>
              <a:avLst/>
              <a:gdLst>
                <a:gd name="connsiteX0" fmla="*/ 13530 w 1304632"/>
                <a:gd name="connsiteY0" fmla="*/ 510247 h 591211"/>
                <a:gd name="connsiteX1" fmla="*/ 1147982 w 1304632"/>
                <a:gd name="connsiteY1" fmla="*/ 353695 h 591211"/>
                <a:gd name="connsiteX2" fmla="*/ 1304632 w 1304632"/>
                <a:gd name="connsiteY2" fmla="*/ 134962 h 591211"/>
                <a:gd name="connsiteX3" fmla="*/ 1273127 w 1304632"/>
                <a:gd name="connsiteY3" fmla="*/ 0 h 591211"/>
                <a:gd name="connsiteX4" fmla="*/ 0 w 1304632"/>
                <a:gd name="connsiteY4" fmla="*/ 0 h 591211"/>
                <a:gd name="connsiteX5" fmla="*/ 13530 w 1304632"/>
                <a:gd name="connsiteY5" fmla="*/ 510247 h 591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4632" h="591211">
                  <a:moveTo>
                    <a:pt x="13530" y="510247"/>
                  </a:moveTo>
                  <a:cubicBezTo>
                    <a:pt x="383931" y="660205"/>
                    <a:pt x="831997" y="598365"/>
                    <a:pt x="1147982" y="353695"/>
                  </a:cubicBezTo>
                  <a:lnTo>
                    <a:pt x="1304632" y="134962"/>
                  </a:lnTo>
                  <a:lnTo>
                    <a:pt x="1273127" y="0"/>
                  </a:lnTo>
                  <a:lnTo>
                    <a:pt x="0" y="0"/>
                  </a:lnTo>
                  <a:lnTo>
                    <a:pt x="13530" y="510247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 descr="b55c561c-3ace-45c6-a3cf-a5aa314b3c95"/>
            <p:cNvSpPr/>
            <p:nvPr/>
          </p:nvSpPr>
          <p:spPr>
            <a:xfrm>
              <a:off x="8808206" y="2658350"/>
              <a:ext cx="2713710" cy="4199650"/>
            </a:xfrm>
            <a:custGeom>
              <a:avLst/>
              <a:gdLst>
                <a:gd name="connsiteX0" fmla="*/ 2241811 w 2713710"/>
                <a:gd name="connsiteY0" fmla="*/ 0 h 4199650"/>
                <a:gd name="connsiteX1" fmla="*/ 2710802 w 2713710"/>
                <a:gd name="connsiteY1" fmla="*/ 4034378 h 4199650"/>
                <a:gd name="connsiteX2" fmla="*/ 2710326 w 2713710"/>
                <a:gd name="connsiteY2" fmla="*/ 4194148 h 4199650"/>
                <a:gd name="connsiteX3" fmla="*/ 2709263 w 2713710"/>
                <a:gd name="connsiteY3" fmla="*/ 4199650 h 4199650"/>
                <a:gd name="connsiteX4" fmla="*/ 2274374 w 2713710"/>
                <a:gd name="connsiteY4" fmla="*/ 4199650 h 4199650"/>
                <a:gd name="connsiteX5" fmla="*/ 2233906 w 2713710"/>
                <a:gd name="connsiteY5" fmla="*/ 3214568 h 4199650"/>
                <a:gd name="connsiteX6" fmla="*/ 831456 w 2713710"/>
                <a:gd name="connsiteY6" fmla="*/ 3275911 h 4199650"/>
                <a:gd name="connsiteX7" fmla="*/ 659143 w 2713710"/>
                <a:gd name="connsiteY7" fmla="*/ 4199650 h 4199650"/>
                <a:gd name="connsiteX8" fmla="*/ 36234 w 2713710"/>
                <a:gd name="connsiteY8" fmla="*/ 4199650 h 4199650"/>
                <a:gd name="connsiteX9" fmla="*/ 27872 w 2713710"/>
                <a:gd name="connsiteY9" fmla="*/ 4174660 h 4199650"/>
                <a:gd name="connsiteX10" fmla="*/ 55 w 2713710"/>
                <a:gd name="connsiteY10" fmla="*/ 3835310 h 4199650"/>
                <a:gd name="connsiteX11" fmla="*/ 1778 w 2713710"/>
                <a:gd name="connsiteY11" fmla="*/ 3122910 h 4199650"/>
                <a:gd name="connsiteX12" fmla="*/ 138076 w 2713710"/>
                <a:gd name="connsiteY12" fmla="*/ 2457706 h 4199650"/>
                <a:gd name="connsiteX13" fmla="*/ 686835 w 2713710"/>
                <a:gd name="connsiteY13" fmla="*/ 2125907 h 4199650"/>
                <a:gd name="connsiteX14" fmla="*/ 1435435 w 2713710"/>
                <a:gd name="connsiteY14" fmla="*/ 1917090 h 4199650"/>
                <a:gd name="connsiteX15" fmla="*/ 1709874 w 2713710"/>
                <a:gd name="connsiteY15" fmla="*/ 498116 h 419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13710" h="4199650">
                  <a:moveTo>
                    <a:pt x="2241811" y="0"/>
                  </a:moveTo>
                  <a:cubicBezTo>
                    <a:pt x="2439750" y="1339799"/>
                    <a:pt x="2637926" y="2681977"/>
                    <a:pt x="2710802" y="4034378"/>
                  </a:cubicBezTo>
                  <a:cubicBezTo>
                    <a:pt x="2713625" y="4087043"/>
                    <a:pt x="2715809" y="4141580"/>
                    <a:pt x="2710326" y="4194148"/>
                  </a:cubicBezTo>
                  <a:lnTo>
                    <a:pt x="2709263" y="4199650"/>
                  </a:lnTo>
                  <a:lnTo>
                    <a:pt x="2274374" y="4199650"/>
                  </a:lnTo>
                  <a:lnTo>
                    <a:pt x="2233906" y="3214568"/>
                  </a:lnTo>
                  <a:lnTo>
                    <a:pt x="831456" y="3275911"/>
                  </a:lnTo>
                  <a:lnTo>
                    <a:pt x="659143" y="4199650"/>
                  </a:lnTo>
                  <a:lnTo>
                    <a:pt x="36234" y="4199650"/>
                  </a:lnTo>
                  <a:lnTo>
                    <a:pt x="27872" y="4174660"/>
                  </a:lnTo>
                  <a:cubicBezTo>
                    <a:pt x="-303" y="4064396"/>
                    <a:pt x="-243" y="3949140"/>
                    <a:pt x="55" y="3835310"/>
                  </a:cubicBezTo>
                  <a:cubicBezTo>
                    <a:pt x="589" y="3597843"/>
                    <a:pt x="1183" y="3360377"/>
                    <a:pt x="1778" y="3122910"/>
                  </a:cubicBezTo>
                  <a:cubicBezTo>
                    <a:pt x="2313" y="2892933"/>
                    <a:pt x="7544" y="2647145"/>
                    <a:pt x="138076" y="2457706"/>
                  </a:cubicBezTo>
                  <a:cubicBezTo>
                    <a:pt x="261950" y="2277956"/>
                    <a:pt x="476415" y="2183802"/>
                    <a:pt x="686835" y="2125907"/>
                  </a:cubicBezTo>
                  <a:cubicBezTo>
                    <a:pt x="897256" y="2068012"/>
                    <a:pt x="1435435" y="1917090"/>
                    <a:pt x="1435435" y="1917090"/>
                  </a:cubicBezTo>
                  <a:cubicBezTo>
                    <a:pt x="1550572" y="1449053"/>
                    <a:pt x="1642230" y="975308"/>
                    <a:pt x="1709874" y="498116"/>
                  </a:cubicBezTo>
                  <a:close/>
                </a:path>
              </a:pathLst>
            </a:custGeom>
            <a:solidFill>
              <a:schemeClr val="accent2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 descr="08992556-f6c6-477e-b65c-b6bc9d90d86c"/>
            <p:cNvSpPr/>
            <p:nvPr/>
          </p:nvSpPr>
          <p:spPr>
            <a:xfrm>
              <a:off x="10765014" y="2126758"/>
              <a:ext cx="281147" cy="251268"/>
            </a:xfrm>
            <a:custGeom>
              <a:avLst/>
              <a:gdLst>
                <a:gd name="connsiteX0" fmla="*/ 12736 w 231035"/>
                <a:gd name="connsiteY0" fmla="*/ 206482 h 206482"/>
                <a:gd name="connsiteX1" fmla="*/ 4773 w 231035"/>
                <a:gd name="connsiteY1" fmla="*/ 203698 h 206482"/>
                <a:gd name="connsiteX2" fmla="*/ 2820 w 231035"/>
                <a:gd name="connsiteY2" fmla="*/ 185771 h 206482"/>
                <a:gd name="connsiteX3" fmla="*/ 211637 w 231035"/>
                <a:gd name="connsiteY3" fmla="*/ 1865 h 206482"/>
                <a:gd name="connsiteX4" fmla="*/ 229172 w 231035"/>
                <a:gd name="connsiteY4" fmla="*/ 6066 h 206482"/>
                <a:gd name="connsiteX5" fmla="*/ 224923 w 231035"/>
                <a:gd name="connsiteY5" fmla="*/ 23602 h 206482"/>
                <a:gd name="connsiteX6" fmla="*/ 22701 w 231035"/>
                <a:gd name="connsiteY6" fmla="*/ 201695 h 206482"/>
                <a:gd name="connsiteX7" fmla="*/ 12736 w 231035"/>
                <a:gd name="connsiteY7" fmla="*/ 206482 h 206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1035" h="206482">
                  <a:moveTo>
                    <a:pt x="12736" y="206482"/>
                  </a:moveTo>
                  <a:cubicBezTo>
                    <a:pt x="9951" y="206482"/>
                    <a:pt x="7118" y="205554"/>
                    <a:pt x="4773" y="203698"/>
                  </a:cubicBezTo>
                  <a:cubicBezTo>
                    <a:pt x="-697" y="199302"/>
                    <a:pt x="-1626" y="191242"/>
                    <a:pt x="2820" y="185771"/>
                  </a:cubicBezTo>
                  <a:cubicBezTo>
                    <a:pt x="61435" y="112649"/>
                    <a:pt x="131676" y="50761"/>
                    <a:pt x="211637" y="1865"/>
                  </a:cubicBezTo>
                  <a:cubicBezTo>
                    <a:pt x="217596" y="-1798"/>
                    <a:pt x="225460" y="107"/>
                    <a:pt x="229172" y="6066"/>
                  </a:cubicBezTo>
                  <a:cubicBezTo>
                    <a:pt x="232836" y="12074"/>
                    <a:pt x="230931" y="19939"/>
                    <a:pt x="224923" y="23602"/>
                  </a:cubicBezTo>
                  <a:cubicBezTo>
                    <a:pt x="147502" y="70983"/>
                    <a:pt x="79459" y="130868"/>
                    <a:pt x="22701" y="201695"/>
                  </a:cubicBezTo>
                  <a:cubicBezTo>
                    <a:pt x="20210" y="204870"/>
                    <a:pt x="16497" y="206482"/>
                    <a:pt x="12736" y="206482"/>
                  </a:cubicBezTo>
                  <a:close/>
                </a:path>
              </a:pathLst>
            </a:custGeom>
            <a:solidFill>
              <a:srgbClr val="001638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 descr="258e2cd5-b794-4237-b60a-7625e8396c9a"/>
            <p:cNvSpPr/>
            <p:nvPr/>
          </p:nvSpPr>
          <p:spPr>
            <a:xfrm>
              <a:off x="10320439" y="5345210"/>
              <a:ext cx="853877" cy="1512791"/>
            </a:xfrm>
            <a:custGeom>
              <a:avLst/>
              <a:gdLst>
                <a:gd name="connsiteX0" fmla="*/ 389098 w 853877"/>
                <a:gd name="connsiteY0" fmla="*/ 527 h 1512791"/>
                <a:gd name="connsiteX1" fmla="*/ 504833 w 853877"/>
                <a:gd name="connsiteY1" fmla="*/ 24125 h 1512791"/>
                <a:gd name="connsiteX2" fmla="*/ 795974 w 853877"/>
                <a:gd name="connsiteY2" fmla="*/ 367338 h 1512791"/>
                <a:gd name="connsiteX3" fmla="*/ 847688 w 853877"/>
                <a:gd name="connsiteY3" fmla="*/ 827946 h 1512791"/>
                <a:gd name="connsiteX4" fmla="*/ 853394 w 853877"/>
                <a:gd name="connsiteY4" fmla="*/ 1263707 h 1512791"/>
                <a:gd name="connsiteX5" fmla="*/ 849136 w 853877"/>
                <a:gd name="connsiteY5" fmla="*/ 1442707 h 1512791"/>
                <a:gd name="connsiteX6" fmla="*/ 838123 w 853877"/>
                <a:gd name="connsiteY6" fmla="*/ 1512791 h 1512791"/>
                <a:gd name="connsiteX7" fmla="*/ 279891 w 853877"/>
                <a:gd name="connsiteY7" fmla="*/ 1512791 h 1512791"/>
                <a:gd name="connsiteX8" fmla="*/ 254228 w 853877"/>
                <a:gd name="connsiteY8" fmla="*/ 1398341 h 1512791"/>
                <a:gd name="connsiteX9" fmla="*/ 0 w 853877"/>
                <a:gd name="connsiteY9" fmla="*/ 103241 h 1512791"/>
                <a:gd name="connsiteX10" fmla="*/ 389098 w 853877"/>
                <a:gd name="connsiteY10" fmla="*/ 527 h 151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877" h="1512791">
                  <a:moveTo>
                    <a:pt x="389098" y="527"/>
                  </a:moveTo>
                  <a:cubicBezTo>
                    <a:pt x="429818" y="2489"/>
                    <a:pt x="468722" y="9993"/>
                    <a:pt x="504833" y="24125"/>
                  </a:cubicBezTo>
                  <a:cubicBezTo>
                    <a:pt x="649273" y="80654"/>
                    <a:pt x="748777" y="219567"/>
                    <a:pt x="795974" y="367338"/>
                  </a:cubicBezTo>
                  <a:cubicBezTo>
                    <a:pt x="843229" y="515048"/>
                    <a:pt x="845667" y="672864"/>
                    <a:pt x="847688" y="827946"/>
                  </a:cubicBezTo>
                  <a:cubicBezTo>
                    <a:pt x="849590" y="973159"/>
                    <a:pt x="851492" y="1118434"/>
                    <a:pt x="853394" y="1263707"/>
                  </a:cubicBezTo>
                  <a:cubicBezTo>
                    <a:pt x="854167" y="1323089"/>
                    <a:pt x="854731" y="1383525"/>
                    <a:pt x="849136" y="1442707"/>
                  </a:cubicBezTo>
                  <a:lnTo>
                    <a:pt x="838123" y="1512791"/>
                  </a:lnTo>
                  <a:lnTo>
                    <a:pt x="279891" y="1512791"/>
                  </a:lnTo>
                  <a:lnTo>
                    <a:pt x="254228" y="1398341"/>
                  </a:lnTo>
                  <a:cubicBezTo>
                    <a:pt x="169525" y="966621"/>
                    <a:pt x="84762" y="534961"/>
                    <a:pt x="0" y="103241"/>
                  </a:cubicBezTo>
                  <a:cubicBezTo>
                    <a:pt x="128437" y="38644"/>
                    <a:pt x="266938" y="-5358"/>
                    <a:pt x="389098" y="52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 descr="ed4b3ee7-f89a-4f9c-b261-37c1c3abd36c"/>
            <p:cNvSpPr/>
            <p:nvPr/>
          </p:nvSpPr>
          <p:spPr>
            <a:xfrm rot="17858788">
              <a:off x="10406031" y="1857762"/>
              <a:ext cx="150736" cy="150736"/>
            </a:xfrm>
            <a:custGeom>
              <a:avLst/>
              <a:gdLst>
                <a:gd name="connsiteX0" fmla="*/ 123870 w 123869"/>
                <a:gd name="connsiteY0" fmla="*/ 61935 h 123869"/>
                <a:gd name="connsiteX1" fmla="*/ 61935 w 123869"/>
                <a:gd name="connsiteY1" fmla="*/ 123870 h 123869"/>
                <a:gd name="connsiteX2" fmla="*/ 0 w 123869"/>
                <a:gd name="connsiteY2" fmla="*/ 61935 h 123869"/>
                <a:gd name="connsiteX3" fmla="*/ 61935 w 123869"/>
                <a:gd name="connsiteY3" fmla="*/ 0 h 123869"/>
                <a:gd name="connsiteX4" fmla="*/ 123870 w 123869"/>
                <a:gd name="connsiteY4" fmla="*/ 61935 h 12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69" h="123869">
                  <a:moveTo>
                    <a:pt x="123870" y="61935"/>
                  </a:moveTo>
                  <a:cubicBezTo>
                    <a:pt x="123870" y="96141"/>
                    <a:pt x="96141" y="123870"/>
                    <a:pt x="61935" y="123870"/>
                  </a:cubicBezTo>
                  <a:cubicBezTo>
                    <a:pt x="27729" y="123870"/>
                    <a:pt x="0" y="96141"/>
                    <a:pt x="0" y="61935"/>
                  </a:cubicBezTo>
                  <a:cubicBezTo>
                    <a:pt x="0" y="27729"/>
                    <a:pt x="27729" y="0"/>
                    <a:pt x="61935" y="0"/>
                  </a:cubicBezTo>
                  <a:cubicBezTo>
                    <a:pt x="96141" y="0"/>
                    <a:pt x="123870" y="27729"/>
                    <a:pt x="123870" y="61935"/>
                  </a:cubicBezTo>
                  <a:close/>
                </a:path>
              </a:pathLst>
            </a:custGeom>
            <a:solidFill>
              <a:srgbClr val="001638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1" name="组合 70" descr="f27d2c17-618d-4875-9318-0bfc2220b1c2"/>
            <p:cNvGrpSpPr/>
            <p:nvPr/>
          </p:nvGrpSpPr>
          <p:grpSpPr>
            <a:xfrm>
              <a:off x="10256243" y="3390385"/>
              <a:ext cx="1041525" cy="1187206"/>
              <a:chOff x="9950596" y="3283698"/>
              <a:chExt cx="855882" cy="975597"/>
            </a:xfrm>
            <a:solidFill>
              <a:srgbClr val="C6865C"/>
            </a:solidFill>
          </p:grpSpPr>
          <p:sp>
            <p:nvSpPr>
              <p:cNvPr id="108" name="任意多边形: 形状 107" descr="654fa36e-9ff9-4ee9-9e1e-67dc02fe0092"/>
              <p:cNvSpPr/>
              <p:nvPr/>
            </p:nvSpPr>
            <p:spPr>
              <a:xfrm>
                <a:off x="10189014" y="3619528"/>
                <a:ext cx="201659" cy="203242"/>
              </a:xfrm>
              <a:custGeom>
                <a:avLst/>
                <a:gdLst>
                  <a:gd name="connsiteX0" fmla="*/ 0 w 201659"/>
                  <a:gd name="connsiteY0" fmla="*/ 130977 h 203242"/>
                  <a:gd name="connsiteX1" fmla="*/ 134816 w 201659"/>
                  <a:gd name="connsiteY1" fmla="*/ 118 h 203242"/>
                  <a:gd name="connsiteX2" fmla="*/ 198901 w 201659"/>
                  <a:gd name="connsiteY2" fmla="*/ 31526 h 203242"/>
                  <a:gd name="connsiteX3" fmla="*/ 194408 w 201659"/>
                  <a:gd name="connsiteY3" fmla="*/ 82424 h 203242"/>
                  <a:gd name="connsiteX4" fmla="*/ 152108 w 201659"/>
                  <a:gd name="connsiteY4" fmla="*/ 170640 h 203242"/>
                  <a:gd name="connsiteX5" fmla="*/ 64136 w 201659"/>
                  <a:gd name="connsiteY5" fmla="*/ 199312 h 203242"/>
                  <a:gd name="connsiteX6" fmla="*/ 0 w 201659"/>
                  <a:gd name="connsiteY6" fmla="*/ 130977 h 203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1659" h="203242">
                    <a:moveTo>
                      <a:pt x="0" y="130977"/>
                    </a:moveTo>
                    <a:cubicBezTo>
                      <a:pt x="5374" y="62787"/>
                      <a:pt x="66480" y="3439"/>
                      <a:pt x="134816" y="118"/>
                    </a:cubicBezTo>
                    <a:cubicBezTo>
                      <a:pt x="160265" y="-1152"/>
                      <a:pt x="189866" y="7738"/>
                      <a:pt x="198901" y="31526"/>
                    </a:cubicBezTo>
                    <a:cubicBezTo>
                      <a:pt x="205056" y="47792"/>
                      <a:pt x="199733" y="65914"/>
                      <a:pt x="194408" y="82424"/>
                    </a:cubicBezTo>
                    <a:cubicBezTo>
                      <a:pt x="184296" y="113685"/>
                      <a:pt x="173697" y="145875"/>
                      <a:pt x="152108" y="170640"/>
                    </a:cubicBezTo>
                    <a:cubicBezTo>
                      <a:pt x="130517" y="195405"/>
                      <a:pt x="94860" y="210938"/>
                      <a:pt x="64136" y="199312"/>
                    </a:cubicBezTo>
                    <a:cubicBezTo>
                      <a:pt x="33362" y="187638"/>
                      <a:pt x="18268" y="142260"/>
                      <a:pt x="0" y="130977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9" name="任意多边形: 形状 108" descr="ecd7c025-8fda-4a87-a290-f94ea9c635a5"/>
              <p:cNvSpPr/>
              <p:nvPr/>
            </p:nvSpPr>
            <p:spPr>
              <a:xfrm>
                <a:off x="10558786" y="3283698"/>
                <a:ext cx="171540" cy="277796"/>
              </a:xfrm>
              <a:custGeom>
                <a:avLst/>
                <a:gdLst>
                  <a:gd name="connsiteX0" fmla="*/ 133391 w 171540"/>
                  <a:gd name="connsiteY0" fmla="*/ 7164 h 277796"/>
                  <a:gd name="connsiteX1" fmla="*/ 8980 w 171540"/>
                  <a:gd name="connsiteY1" fmla="*/ 62019 h 277796"/>
                  <a:gd name="connsiteX2" fmla="*/ 37556 w 171540"/>
                  <a:gd name="connsiteY2" fmla="*/ 213686 h 277796"/>
                  <a:gd name="connsiteX3" fmla="*/ 162260 w 171540"/>
                  <a:gd name="connsiteY3" fmla="*/ 276698 h 277796"/>
                  <a:gd name="connsiteX4" fmla="*/ 171541 w 171540"/>
                  <a:gd name="connsiteY4" fmla="*/ 274744 h 277796"/>
                  <a:gd name="connsiteX5" fmla="*/ 133391 w 171540"/>
                  <a:gd name="connsiteY5" fmla="*/ 7164 h 277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540" h="277796">
                    <a:moveTo>
                      <a:pt x="133391" y="7164"/>
                    </a:moveTo>
                    <a:cubicBezTo>
                      <a:pt x="88698" y="-14328"/>
                      <a:pt x="28372" y="15029"/>
                      <a:pt x="8980" y="62019"/>
                    </a:cubicBezTo>
                    <a:cubicBezTo>
                      <a:pt x="-11584" y="111793"/>
                      <a:pt x="5366" y="170555"/>
                      <a:pt x="37556" y="213686"/>
                    </a:cubicBezTo>
                    <a:cubicBezTo>
                      <a:pt x="66864" y="252910"/>
                      <a:pt x="113853" y="284122"/>
                      <a:pt x="162260" y="276698"/>
                    </a:cubicBezTo>
                    <a:cubicBezTo>
                      <a:pt x="165435" y="276209"/>
                      <a:pt x="168512" y="275525"/>
                      <a:pt x="171541" y="274744"/>
                    </a:cubicBezTo>
                    <a:cubicBezTo>
                      <a:pt x="158987" y="185551"/>
                      <a:pt x="146239" y="96357"/>
                      <a:pt x="133391" y="7164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0" name="任意多边形: 形状 109" descr="57aa633b-980d-4cba-900c-c76357607782"/>
              <p:cNvSpPr/>
              <p:nvPr/>
            </p:nvSpPr>
            <p:spPr>
              <a:xfrm>
                <a:off x="10466898" y="3697977"/>
                <a:ext cx="339580" cy="481262"/>
              </a:xfrm>
              <a:custGeom>
                <a:avLst/>
                <a:gdLst>
                  <a:gd name="connsiteX0" fmla="*/ 266946 w 339580"/>
                  <a:gd name="connsiteY0" fmla="*/ 467965 h 481262"/>
                  <a:gd name="connsiteX1" fmla="*/ 339580 w 339580"/>
                  <a:gd name="connsiteY1" fmla="*/ 420242 h 481262"/>
                  <a:gd name="connsiteX2" fmla="*/ 285312 w 339580"/>
                  <a:gd name="connsiteY2" fmla="*/ 16236 h 481262"/>
                  <a:gd name="connsiteX3" fmla="*/ 101309 w 339580"/>
                  <a:gd name="connsiteY3" fmla="*/ 15894 h 481262"/>
                  <a:gd name="connsiteX4" fmla="*/ 2981 w 339580"/>
                  <a:gd name="connsiteY4" fmla="*/ 182508 h 481262"/>
                  <a:gd name="connsiteX5" fmla="*/ 74443 w 339580"/>
                  <a:gd name="connsiteY5" fmla="*/ 319766 h 481262"/>
                  <a:gd name="connsiteX6" fmla="*/ 112152 w 339580"/>
                  <a:gd name="connsiteY6" fmla="*/ 442711 h 481262"/>
                  <a:gd name="connsiteX7" fmla="*/ 266946 w 339580"/>
                  <a:gd name="connsiteY7" fmla="*/ 467965 h 481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9580" h="481261">
                    <a:moveTo>
                      <a:pt x="266946" y="467965"/>
                    </a:moveTo>
                    <a:cubicBezTo>
                      <a:pt x="293958" y="456877"/>
                      <a:pt x="318527" y="440416"/>
                      <a:pt x="339580" y="420242"/>
                    </a:cubicBezTo>
                    <a:cubicBezTo>
                      <a:pt x="322093" y="285525"/>
                      <a:pt x="303922" y="150807"/>
                      <a:pt x="285312" y="16236"/>
                    </a:cubicBezTo>
                    <a:cubicBezTo>
                      <a:pt x="225035" y="-2521"/>
                      <a:pt x="159240" y="-7992"/>
                      <a:pt x="101309" y="15894"/>
                    </a:cubicBezTo>
                    <a:cubicBezTo>
                      <a:pt x="36441" y="42612"/>
                      <a:pt x="-12845" y="114123"/>
                      <a:pt x="2981" y="182508"/>
                    </a:cubicBezTo>
                    <a:cubicBezTo>
                      <a:pt x="14656" y="232966"/>
                      <a:pt x="57005" y="270968"/>
                      <a:pt x="74443" y="319766"/>
                    </a:cubicBezTo>
                    <a:cubicBezTo>
                      <a:pt x="88999" y="360454"/>
                      <a:pt x="86166" y="408177"/>
                      <a:pt x="112152" y="442711"/>
                    </a:cubicBezTo>
                    <a:cubicBezTo>
                      <a:pt x="146002" y="487650"/>
                      <a:pt x="214827" y="489360"/>
                      <a:pt x="266946" y="467965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1" name="任意多边形: 形状 110" descr="7e9345bc-f5e5-4b4d-ac29-ddf1f26e0956"/>
              <p:cNvSpPr/>
              <p:nvPr/>
            </p:nvSpPr>
            <p:spPr>
              <a:xfrm>
                <a:off x="10079941" y="3295685"/>
                <a:ext cx="244614" cy="319551"/>
              </a:xfrm>
              <a:custGeom>
                <a:avLst/>
                <a:gdLst>
                  <a:gd name="connsiteX0" fmla="*/ 129637 w 244614"/>
                  <a:gd name="connsiteY0" fmla="*/ 453 h 319551"/>
                  <a:gd name="connsiteX1" fmla="*/ 51776 w 244614"/>
                  <a:gd name="connsiteY1" fmla="*/ 19014 h 319551"/>
                  <a:gd name="connsiteX2" fmla="*/ 0 w 244614"/>
                  <a:gd name="connsiteY2" fmla="*/ 315804 h 319551"/>
                  <a:gd name="connsiteX3" fmla="*/ 101356 w 244614"/>
                  <a:gd name="connsiteY3" fmla="*/ 298756 h 319551"/>
                  <a:gd name="connsiteX4" fmla="*/ 190694 w 244614"/>
                  <a:gd name="connsiteY4" fmla="*/ 209905 h 319551"/>
                  <a:gd name="connsiteX5" fmla="*/ 240225 w 244614"/>
                  <a:gd name="connsiteY5" fmla="*/ 122422 h 319551"/>
                  <a:gd name="connsiteX6" fmla="*/ 221614 w 244614"/>
                  <a:gd name="connsiteY6" fmla="*/ 27562 h 319551"/>
                  <a:gd name="connsiteX7" fmla="*/ 129637 w 244614"/>
                  <a:gd name="connsiteY7" fmla="*/ 453 h 319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4614" h="319551">
                    <a:moveTo>
                      <a:pt x="129637" y="453"/>
                    </a:moveTo>
                    <a:cubicBezTo>
                      <a:pt x="102869" y="2260"/>
                      <a:pt x="76493" y="8708"/>
                      <a:pt x="51776" y="19014"/>
                    </a:cubicBezTo>
                    <a:cubicBezTo>
                      <a:pt x="35803" y="118172"/>
                      <a:pt x="18512" y="217086"/>
                      <a:pt x="0" y="315804"/>
                    </a:cubicBezTo>
                    <a:cubicBezTo>
                      <a:pt x="33361" y="324889"/>
                      <a:pt x="71119" y="316781"/>
                      <a:pt x="101356" y="298756"/>
                    </a:cubicBezTo>
                    <a:cubicBezTo>
                      <a:pt x="137697" y="277118"/>
                      <a:pt x="165148" y="243560"/>
                      <a:pt x="190694" y="209905"/>
                    </a:cubicBezTo>
                    <a:cubicBezTo>
                      <a:pt x="211113" y="183040"/>
                      <a:pt x="231237" y="154904"/>
                      <a:pt x="240225" y="122422"/>
                    </a:cubicBezTo>
                    <a:cubicBezTo>
                      <a:pt x="249212" y="89939"/>
                      <a:pt x="245061" y="51790"/>
                      <a:pt x="221614" y="27562"/>
                    </a:cubicBezTo>
                    <a:cubicBezTo>
                      <a:pt x="198657" y="3872"/>
                      <a:pt x="162608" y="-1794"/>
                      <a:pt x="129637" y="453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2" name="任意多边形: 形状 111" descr="23f07cde-5383-4ece-bad7-cfbed2dcede1"/>
              <p:cNvSpPr/>
              <p:nvPr/>
            </p:nvSpPr>
            <p:spPr>
              <a:xfrm>
                <a:off x="9950596" y="3857505"/>
                <a:ext cx="252552" cy="401790"/>
              </a:xfrm>
              <a:custGeom>
                <a:avLst/>
                <a:gdLst>
                  <a:gd name="connsiteX0" fmla="*/ 99695 w 252552"/>
                  <a:gd name="connsiteY0" fmla="*/ 2464 h 401790"/>
                  <a:gd name="connsiteX1" fmla="*/ 78593 w 252552"/>
                  <a:gd name="connsiteY1" fmla="*/ 9352 h 401790"/>
                  <a:gd name="connsiteX2" fmla="*/ 0 w 252552"/>
                  <a:gd name="connsiteY2" fmla="*/ 356795 h 401790"/>
                  <a:gd name="connsiteX3" fmla="*/ 9428 w 252552"/>
                  <a:gd name="connsiteY3" fmla="*/ 365098 h 401790"/>
                  <a:gd name="connsiteX4" fmla="*/ 198217 w 252552"/>
                  <a:gd name="connsiteY4" fmla="*/ 368811 h 401790"/>
                  <a:gd name="connsiteX5" fmla="*/ 246429 w 252552"/>
                  <a:gd name="connsiteY5" fmla="*/ 235070 h 401790"/>
                  <a:gd name="connsiteX6" fmla="*/ 219417 w 252552"/>
                  <a:gd name="connsiteY6" fmla="*/ 44814 h 401790"/>
                  <a:gd name="connsiteX7" fmla="*/ 99695 w 252552"/>
                  <a:gd name="connsiteY7" fmla="*/ 2464 h 401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2552" h="401790">
                    <a:moveTo>
                      <a:pt x="99695" y="2464"/>
                    </a:moveTo>
                    <a:cubicBezTo>
                      <a:pt x="92417" y="3979"/>
                      <a:pt x="85432" y="6470"/>
                      <a:pt x="78593" y="9352"/>
                    </a:cubicBezTo>
                    <a:cubicBezTo>
                      <a:pt x="54121" y="125557"/>
                      <a:pt x="27940" y="241371"/>
                      <a:pt x="0" y="356795"/>
                    </a:cubicBezTo>
                    <a:cubicBezTo>
                      <a:pt x="3028" y="359676"/>
                      <a:pt x="6155" y="362461"/>
                      <a:pt x="9428" y="365098"/>
                    </a:cubicBezTo>
                    <a:cubicBezTo>
                      <a:pt x="62914" y="408718"/>
                      <a:pt x="149469" y="417657"/>
                      <a:pt x="198217" y="368811"/>
                    </a:cubicBezTo>
                    <a:cubicBezTo>
                      <a:pt x="232361" y="334618"/>
                      <a:pt x="240275" y="282988"/>
                      <a:pt x="246429" y="235070"/>
                    </a:cubicBezTo>
                    <a:cubicBezTo>
                      <a:pt x="254831" y="169616"/>
                      <a:pt x="261034" y="95956"/>
                      <a:pt x="219417" y="44814"/>
                    </a:cubicBezTo>
                    <a:cubicBezTo>
                      <a:pt x="191282" y="10280"/>
                      <a:pt x="143217" y="-6719"/>
                      <a:pt x="99695" y="2464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72" name="组合 71" descr="1284916b-ca38-4419-a7ab-fcb029ebc16d"/>
            <p:cNvGrpSpPr/>
            <p:nvPr/>
          </p:nvGrpSpPr>
          <p:grpSpPr>
            <a:xfrm>
              <a:off x="8808201" y="5410824"/>
              <a:ext cx="2691547" cy="1112231"/>
              <a:chOff x="8760655" y="4944012"/>
              <a:chExt cx="2211802" cy="913986"/>
            </a:xfrm>
            <a:solidFill>
              <a:srgbClr val="C6865C"/>
            </a:solidFill>
          </p:grpSpPr>
          <p:sp>
            <p:nvSpPr>
              <p:cNvPr id="103" name="任意多边形: 形状 102" descr="356558cc-58a3-4a0c-8070-1e4637cf5abe"/>
              <p:cNvSpPr/>
              <p:nvPr/>
            </p:nvSpPr>
            <p:spPr>
              <a:xfrm>
                <a:off x="9604061" y="5057276"/>
                <a:ext cx="295989" cy="262197"/>
              </a:xfrm>
              <a:custGeom>
                <a:avLst/>
                <a:gdLst>
                  <a:gd name="connsiteX0" fmla="*/ 30646 w 295989"/>
                  <a:gd name="connsiteY0" fmla="*/ 91157 h 262197"/>
                  <a:gd name="connsiteX1" fmla="*/ 50136 w 295989"/>
                  <a:gd name="connsiteY1" fmla="*/ 28682 h 262197"/>
                  <a:gd name="connsiteX2" fmla="*/ 113197 w 295989"/>
                  <a:gd name="connsiteY2" fmla="*/ 2403 h 262197"/>
                  <a:gd name="connsiteX3" fmla="*/ 242346 w 295989"/>
                  <a:gd name="connsiteY3" fmla="*/ 28682 h 262197"/>
                  <a:gd name="connsiteX4" fmla="*/ 294367 w 295989"/>
                  <a:gd name="connsiteY4" fmla="*/ 145522 h 262197"/>
                  <a:gd name="connsiteX5" fmla="*/ 197749 w 295989"/>
                  <a:gd name="connsiteY5" fmla="*/ 247367 h 262197"/>
                  <a:gd name="connsiteX6" fmla="*/ 39586 w 295989"/>
                  <a:gd name="connsiteY6" fmla="*/ 236474 h 262197"/>
                  <a:gd name="connsiteX7" fmla="*/ 30646 w 295989"/>
                  <a:gd name="connsiteY7" fmla="*/ 91157 h 262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5989" h="262197">
                    <a:moveTo>
                      <a:pt x="30646" y="91157"/>
                    </a:moveTo>
                    <a:cubicBezTo>
                      <a:pt x="23173" y="69274"/>
                      <a:pt x="32991" y="44167"/>
                      <a:pt x="50136" y="28682"/>
                    </a:cubicBezTo>
                    <a:cubicBezTo>
                      <a:pt x="67281" y="13149"/>
                      <a:pt x="90337" y="5871"/>
                      <a:pt x="113197" y="2403"/>
                    </a:cubicBezTo>
                    <a:cubicBezTo>
                      <a:pt x="157695" y="-4338"/>
                      <a:pt x="205565" y="2696"/>
                      <a:pt x="242346" y="28682"/>
                    </a:cubicBezTo>
                    <a:cubicBezTo>
                      <a:pt x="279127" y="54620"/>
                      <a:pt x="302524" y="101219"/>
                      <a:pt x="294367" y="145522"/>
                    </a:cubicBezTo>
                    <a:cubicBezTo>
                      <a:pt x="285526" y="193587"/>
                      <a:pt x="243127" y="229196"/>
                      <a:pt x="197749" y="247367"/>
                    </a:cubicBezTo>
                    <a:cubicBezTo>
                      <a:pt x="146461" y="267882"/>
                      <a:pt x="83791" y="269641"/>
                      <a:pt x="39586" y="236474"/>
                    </a:cubicBezTo>
                    <a:cubicBezTo>
                      <a:pt x="-4620" y="203307"/>
                      <a:pt x="-17516" y="129403"/>
                      <a:pt x="30646" y="91157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4" name="任意多边形: 形状 103" descr="d2139f39-ad4b-4858-87f3-134088f15a54"/>
              <p:cNvSpPr/>
              <p:nvPr/>
            </p:nvSpPr>
            <p:spPr>
              <a:xfrm>
                <a:off x="10405204" y="4944012"/>
                <a:ext cx="238970" cy="260932"/>
              </a:xfrm>
              <a:custGeom>
                <a:avLst/>
                <a:gdLst>
                  <a:gd name="connsiteX0" fmla="*/ 166667 w 238970"/>
                  <a:gd name="connsiteY0" fmla="*/ 8206 h 260932"/>
                  <a:gd name="connsiteX1" fmla="*/ 4009 w 238970"/>
                  <a:gd name="connsiteY1" fmla="*/ 102040 h 260932"/>
                  <a:gd name="connsiteX2" fmla="*/ 100676 w 238970"/>
                  <a:gd name="connsiteY2" fmla="*/ 259324 h 260932"/>
                  <a:gd name="connsiteX3" fmla="*/ 238911 w 238970"/>
                  <a:gd name="connsiteY3" fmla="*/ 142240 h 260932"/>
                  <a:gd name="connsiteX4" fmla="*/ 153479 w 238970"/>
                  <a:gd name="connsiteY4" fmla="*/ 0 h 260932"/>
                  <a:gd name="connsiteX5" fmla="*/ 166667 w 238970"/>
                  <a:gd name="connsiteY5" fmla="*/ 8206 h 260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8969" h="260932">
                    <a:moveTo>
                      <a:pt x="166667" y="8206"/>
                    </a:moveTo>
                    <a:cubicBezTo>
                      <a:pt x="99357" y="-7864"/>
                      <a:pt x="22326" y="35316"/>
                      <a:pt x="4009" y="102040"/>
                    </a:cubicBezTo>
                    <a:cubicBezTo>
                      <a:pt x="-14357" y="168763"/>
                      <a:pt x="32536" y="247015"/>
                      <a:pt x="100676" y="259324"/>
                    </a:cubicBezTo>
                    <a:cubicBezTo>
                      <a:pt x="168767" y="271634"/>
                      <a:pt x="241353" y="211406"/>
                      <a:pt x="238911" y="142240"/>
                    </a:cubicBezTo>
                    <a:cubicBezTo>
                      <a:pt x="236907" y="85530"/>
                      <a:pt x="193824" y="39859"/>
                      <a:pt x="153479" y="0"/>
                    </a:cubicBezTo>
                    <a:cubicBezTo>
                      <a:pt x="145516" y="4934"/>
                      <a:pt x="137651" y="9867"/>
                      <a:pt x="166667" y="8206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5" name="任意多边形: 形状 104" descr="57f5dcfa-01e7-4784-b4f4-0e0eb244d12f"/>
              <p:cNvSpPr/>
              <p:nvPr/>
            </p:nvSpPr>
            <p:spPr>
              <a:xfrm>
                <a:off x="9201933" y="5096526"/>
                <a:ext cx="268572" cy="283102"/>
              </a:xfrm>
              <a:custGeom>
                <a:avLst/>
                <a:gdLst>
                  <a:gd name="connsiteX0" fmla="*/ 57441 w 268572"/>
                  <a:gd name="connsiteY0" fmla="*/ 137778 h 283102"/>
                  <a:gd name="connsiteX1" fmla="*/ 71460 w 268572"/>
                  <a:gd name="connsiteY1" fmla="*/ 55326 h 283102"/>
                  <a:gd name="connsiteX2" fmla="*/ 131052 w 268572"/>
                  <a:gd name="connsiteY2" fmla="*/ 1107 h 283102"/>
                  <a:gd name="connsiteX3" fmla="*/ 237781 w 268572"/>
                  <a:gd name="connsiteY3" fmla="*/ 69638 h 283102"/>
                  <a:gd name="connsiteX4" fmla="*/ 268261 w 268572"/>
                  <a:gd name="connsiteY4" fmla="*/ 160247 h 283102"/>
                  <a:gd name="connsiteX5" fmla="*/ 208668 w 268572"/>
                  <a:gd name="connsiteY5" fmla="*/ 244800 h 283102"/>
                  <a:gd name="connsiteX6" fmla="*/ 106971 w 268572"/>
                  <a:gd name="connsiteY6" fmla="*/ 277918 h 283102"/>
                  <a:gd name="connsiteX7" fmla="*/ 17925 w 268572"/>
                  <a:gd name="connsiteY7" fmla="*/ 268002 h 283102"/>
                  <a:gd name="connsiteX8" fmla="*/ 13040 w 268572"/>
                  <a:gd name="connsiteY8" fmla="*/ 180030 h 283102"/>
                  <a:gd name="connsiteX9" fmla="*/ 57441 w 268572"/>
                  <a:gd name="connsiteY9" fmla="*/ 137778 h 283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8572" h="283102">
                    <a:moveTo>
                      <a:pt x="57441" y="137778"/>
                    </a:moveTo>
                    <a:cubicBezTo>
                      <a:pt x="59053" y="109789"/>
                      <a:pt x="60812" y="81263"/>
                      <a:pt x="71460" y="55326"/>
                    </a:cubicBezTo>
                    <a:cubicBezTo>
                      <a:pt x="82108" y="29438"/>
                      <a:pt x="103503" y="6187"/>
                      <a:pt x="131052" y="1107"/>
                    </a:cubicBezTo>
                    <a:cubicBezTo>
                      <a:pt x="175258" y="-7099"/>
                      <a:pt x="213504" y="31782"/>
                      <a:pt x="237781" y="69638"/>
                    </a:cubicBezTo>
                    <a:cubicBezTo>
                      <a:pt x="255317" y="96943"/>
                      <a:pt x="270996" y="127911"/>
                      <a:pt x="268261" y="160247"/>
                    </a:cubicBezTo>
                    <a:cubicBezTo>
                      <a:pt x="265233" y="195954"/>
                      <a:pt x="239540" y="226630"/>
                      <a:pt x="208668" y="244800"/>
                    </a:cubicBezTo>
                    <a:cubicBezTo>
                      <a:pt x="177798" y="263020"/>
                      <a:pt x="142091" y="270786"/>
                      <a:pt x="106971" y="277918"/>
                    </a:cubicBezTo>
                    <a:cubicBezTo>
                      <a:pt x="76540" y="284073"/>
                      <a:pt x="41126" y="288615"/>
                      <a:pt x="17925" y="268002"/>
                    </a:cubicBezTo>
                    <a:cubicBezTo>
                      <a:pt x="-6010" y="246754"/>
                      <a:pt x="-4252" y="206944"/>
                      <a:pt x="13040" y="180030"/>
                    </a:cubicBezTo>
                    <a:cubicBezTo>
                      <a:pt x="30283" y="153018"/>
                      <a:pt x="58907" y="135922"/>
                      <a:pt x="57441" y="137778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6" name="任意多边形: 形状 105" descr="41c47e5f-a89f-4796-8507-ca2b8c31f9f1"/>
              <p:cNvSpPr/>
              <p:nvPr/>
            </p:nvSpPr>
            <p:spPr>
              <a:xfrm>
                <a:off x="8760655" y="5364250"/>
                <a:ext cx="266990" cy="493748"/>
              </a:xfrm>
              <a:custGeom>
                <a:avLst/>
                <a:gdLst>
                  <a:gd name="connsiteX0" fmla="*/ 187520 w 266990"/>
                  <a:gd name="connsiteY0" fmla="*/ 76332 h 493748"/>
                  <a:gd name="connsiteX1" fmla="*/ 41617 w 266990"/>
                  <a:gd name="connsiteY1" fmla="*/ 474 h 493748"/>
                  <a:gd name="connsiteX2" fmla="*/ 1123 w 266990"/>
                  <a:gd name="connsiteY2" fmla="*/ 12148 h 493748"/>
                  <a:gd name="connsiteX3" fmla="*/ 0 w 266990"/>
                  <a:gd name="connsiteY3" fmla="*/ 464366 h 493748"/>
                  <a:gd name="connsiteX4" fmla="*/ 108097 w 266990"/>
                  <a:gd name="connsiteY4" fmla="*/ 493576 h 493748"/>
                  <a:gd name="connsiteX5" fmla="*/ 262939 w 266990"/>
                  <a:gd name="connsiteY5" fmla="*/ 369995 h 493748"/>
                  <a:gd name="connsiteX6" fmla="*/ 248187 w 266990"/>
                  <a:gd name="connsiteY6" fmla="*/ 226485 h 493748"/>
                  <a:gd name="connsiteX7" fmla="*/ 187520 w 266990"/>
                  <a:gd name="connsiteY7" fmla="*/ 76332 h 493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6990" h="493748">
                    <a:moveTo>
                      <a:pt x="187520" y="76332"/>
                    </a:moveTo>
                    <a:cubicBezTo>
                      <a:pt x="154109" y="29684"/>
                      <a:pt x="98767" y="-4459"/>
                      <a:pt x="41617" y="474"/>
                    </a:cubicBezTo>
                    <a:cubicBezTo>
                      <a:pt x="27598" y="1695"/>
                      <a:pt x="13823" y="5798"/>
                      <a:pt x="1123" y="12148"/>
                    </a:cubicBezTo>
                    <a:cubicBezTo>
                      <a:pt x="733" y="162888"/>
                      <a:pt x="391" y="313627"/>
                      <a:pt x="0" y="464366"/>
                    </a:cubicBezTo>
                    <a:cubicBezTo>
                      <a:pt x="32532" y="484197"/>
                      <a:pt x="70045" y="495285"/>
                      <a:pt x="108097" y="493576"/>
                    </a:cubicBezTo>
                    <a:cubicBezTo>
                      <a:pt x="178972" y="490450"/>
                      <a:pt x="247161" y="439161"/>
                      <a:pt x="262939" y="369995"/>
                    </a:cubicBezTo>
                    <a:cubicBezTo>
                      <a:pt x="273734" y="322614"/>
                      <a:pt x="260936" y="273426"/>
                      <a:pt x="248187" y="226485"/>
                    </a:cubicBezTo>
                    <a:cubicBezTo>
                      <a:pt x="233973" y="174122"/>
                      <a:pt x="219124" y="120489"/>
                      <a:pt x="187520" y="76332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" name="任意多边形: 形状 106" descr="0fbe4a66-666d-4e95-86a9-689096fe739c"/>
              <p:cNvSpPr/>
              <p:nvPr/>
            </p:nvSpPr>
            <p:spPr>
              <a:xfrm>
                <a:off x="10809048" y="5289940"/>
                <a:ext cx="163410" cy="451593"/>
              </a:xfrm>
              <a:custGeom>
                <a:avLst/>
                <a:gdLst>
                  <a:gd name="connsiteX0" fmla="*/ 46716 w 163410"/>
                  <a:gd name="connsiteY0" fmla="*/ 31017 h 451593"/>
                  <a:gd name="connsiteX1" fmla="*/ 6760 w 163410"/>
                  <a:gd name="connsiteY1" fmla="*/ 176140 h 451593"/>
                  <a:gd name="connsiteX2" fmla="*/ 52285 w 163410"/>
                  <a:gd name="connsiteY2" fmla="*/ 279254 h 451593"/>
                  <a:gd name="connsiteX3" fmla="*/ 54630 w 163410"/>
                  <a:gd name="connsiteY3" fmla="*/ 393358 h 451593"/>
                  <a:gd name="connsiteX4" fmla="*/ 151442 w 163410"/>
                  <a:gd name="connsiteY4" fmla="*/ 451339 h 451593"/>
                  <a:gd name="connsiteX5" fmla="*/ 163410 w 163410"/>
                  <a:gd name="connsiteY5" fmla="*/ 449678 h 451593"/>
                  <a:gd name="connsiteX6" fmla="*/ 127948 w 163410"/>
                  <a:gd name="connsiteY6" fmla="*/ 0 h 451593"/>
                  <a:gd name="connsiteX7" fmla="*/ 46716 w 163410"/>
                  <a:gd name="connsiteY7" fmla="*/ 31017 h 451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3410" h="451593">
                    <a:moveTo>
                      <a:pt x="46716" y="31017"/>
                    </a:moveTo>
                    <a:cubicBezTo>
                      <a:pt x="6125" y="65503"/>
                      <a:pt x="-10483" y="125681"/>
                      <a:pt x="6760" y="176140"/>
                    </a:cubicBezTo>
                    <a:cubicBezTo>
                      <a:pt x="18972" y="211846"/>
                      <a:pt x="46082" y="242033"/>
                      <a:pt x="52285" y="279254"/>
                    </a:cubicBezTo>
                    <a:cubicBezTo>
                      <a:pt x="58634" y="317012"/>
                      <a:pt x="42418" y="357065"/>
                      <a:pt x="54630" y="393358"/>
                    </a:cubicBezTo>
                    <a:cubicBezTo>
                      <a:pt x="67525" y="431751"/>
                      <a:pt x="111047" y="454269"/>
                      <a:pt x="151442" y="451339"/>
                    </a:cubicBezTo>
                    <a:cubicBezTo>
                      <a:pt x="155497" y="451045"/>
                      <a:pt x="159453" y="450410"/>
                      <a:pt x="163410" y="449678"/>
                    </a:cubicBezTo>
                    <a:cubicBezTo>
                      <a:pt x="153250" y="299671"/>
                      <a:pt x="141332" y="149762"/>
                      <a:pt x="127948" y="0"/>
                    </a:cubicBezTo>
                    <a:cubicBezTo>
                      <a:pt x="98396" y="1319"/>
                      <a:pt x="69235" y="11870"/>
                      <a:pt x="46716" y="31017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3" name="任意多边形: 形状 72" descr="1a2a87e2-e2d0-411a-bc33-09d32d39e4f2"/>
            <p:cNvSpPr/>
            <p:nvPr/>
          </p:nvSpPr>
          <p:spPr>
            <a:xfrm>
              <a:off x="10400269" y="5812693"/>
              <a:ext cx="381723" cy="495071"/>
            </a:xfrm>
            <a:custGeom>
              <a:avLst/>
              <a:gdLst>
                <a:gd name="connsiteX0" fmla="*/ 67993 w 313684"/>
                <a:gd name="connsiteY0" fmla="*/ 381205 h 406829"/>
                <a:gd name="connsiteX1" fmla="*/ 250288 w 313684"/>
                <a:gd name="connsiteY1" fmla="*/ 381253 h 406829"/>
                <a:gd name="connsiteX2" fmla="*/ 301381 w 313684"/>
                <a:gd name="connsiteY2" fmla="*/ 207898 h 406829"/>
                <a:gd name="connsiteX3" fmla="*/ 240078 w 313684"/>
                <a:gd name="connsiteY3" fmla="*/ 125446 h 406829"/>
                <a:gd name="connsiteX4" fmla="*/ 186982 w 313684"/>
                <a:gd name="connsiteY4" fmla="*/ 36302 h 406829"/>
                <a:gd name="connsiteX5" fmla="*/ 26914 w 313684"/>
                <a:gd name="connsiteY5" fmla="*/ 16959 h 406829"/>
                <a:gd name="connsiteX6" fmla="*/ 0 w 313684"/>
                <a:gd name="connsiteY6" fmla="*/ 34886 h 406829"/>
                <a:gd name="connsiteX7" fmla="*/ 67993 w 313684"/>
                <a:gd name="connsiteY7" fmla="*/ 381205 h 4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3684" h="406829">
                  <a:moveTo>
                    <a:pt x="67993" y="381205"/>
                  </a:moveTo>
                  <a:cubicBezTo>
                    <a:pt x="123190" y="413932"/>
                    <a:pt x="196898" y="416765"/>
                    <a:pt x="250288" y="381253"/>
                  </a:cubicBezTo>
                  <a:cubicBezTo>
                    <a:pt x="305142" y="344814"/>
                    <a:pt x="330737" y="266807"/>
                    <a:pt x="301381" y="207898"/>
                  </a:cubicBezTo>
                  <a:cubicBezTo>
                    <a:pt x="286091" y="177175"/>
                    <a:pt x="258885" y="154168"/>
                    <a:pt x="240078" y="125446"/>
                  </a:cubicBezTo>
                  <a:cubicBezTo>
                    <a:pt x="221078" y="96432"/>
                    <a:pt x="210722" y="61604"/>
                    <a:pt x="186982" y="36302"/>
                  </a:cubicBezTo>
                  <a:cubicBezTo>
                    <a:pt x="147515" y="-5852"/>
                    <a:pt x="78056" y="-9906"/>
                    <a:pt x="26914" y="16959"/>
                  </a:cubicBezTo>
                  <a:cubicBezTo>
                    <a:pt x="17291" y="22039"/>
                    <a:pt x="8450" y="28194"/>
                    <a:pt x="0" y="34886"/>
                  </a:cubicBezTo>
                  <a:cubicBezTo>
                    <a:pt x="22664" y="150309"/>
                    <a:pt x="45328" y="265782"/>
                    <a:pt x="67993" y="381205"/>
                  </a:cubicBezTo>
                  <a:close/>
                </a:path>
              </a:pathLst>
            </a:custGeom>
            <a:solidFill>
              <a:srgbClr val="C6865C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 descr="08ed318f-417d-4601-bdcf-23d187ccbd28"/>
            <p:cNvSpPr/>
            <p:nvPr/>
          </p:nvSpPr>
          <p:spPr>
            <a:xfrm>
              <a:off x="10919319" y="6316864"/>
              <a:ext cx="254924" cy="375856"/>
            </a:xfrm>
            <a:custGeom>
              <a:avLst/>
              <a:gdLst>
                <a:gd name="connsiteX0" fmla="*/ 209100 w 209486"/>
                <a:gd name="connsiteY0" fmla="*/ 239997 h 308863"/>
                <a:gd name="connsiteX1" fmla="*/ 206072 w 209486"/>
                <a:gd name="connsiteY1" fmla="*/ 7440 h 308863"/>
                <a:gd name="connsiteX2" fmla="*/ 48103 w 209486"/>
                <a:gd name="connsiteY2" fmla="*/ 42707 h 308863"/>
                <a:gd name="connsiteX3" fmla="*/ 7903 w 209486"/>
                <a:gd name="connsiteY3" fmla="*/ 205609 h 308863"/>
                <a:gd name="connsiteX4" fmla="*/ 140032 w 209486"/>
                <a:gd name="connsiteY4" fmla="*/ 308430 h 308863"/>
                <a:gd name="connsiteX5" fmla="*/ 209442 w 209486"/>
                <a:gd name="connsiteY5" fmla="*/ 296707 h 308863"/>
                <a:gd name="connsiteX6" fmla="*/ 209100 w 209486"/>
                <a:gd name="connsiteY6" fmla="*/ 239997 h 30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486" h="308863">
                  <a:moveTo>
                    <a:pt x="209100" y="239997"/>
                  </a:moveTo>
                  <a:cubicBezTo>
                    <a:pt x="208074" y="162478"/>
                    <a:pt x="207049" y="84959"/>
                    <a:pt x="206072" y="7440"/>
                  </a:cubicBezTo>
                  <a:cubicBezTo>
                    <a:pt x="152243" y="-9949"/>
                    <a:pt x="89182" y="3679"/>
                    <a:pt x="48103" y="42707"/>
                  </a:cubicBezTo>
                  <a:cubicBezTo>
                    <a:pt x="5265" y="83396"/>
                    <a:pt x="-11246" y="149729"/>
                    <a:pt x="7903" y="205609"/>
                  </a:cubicBezTo>
                  <a:cubicBezTo>
                    <a:pt x="27099" y="261489"/>
                    <a:pt x="81172" y="303790"/>
                    <a:pt x="140032" y="308430"/>
                  </a:cubicBezTo>
                  <a:cubicBezTo>
                    <a:pt x="163673" y="310286"/>
                    <a:pt x="187755" y="306135"/>
                    <a:pt x="209442" y="296707"/>
                  </a:cubicBezTo>
                  <a:cubicBezTo>
                    <a:pt x="209589" y="277755"/>
                    <a:pt x="209344" y="258851"/>
                    <a:pt x="209100" y="239997"/>
                  </a:cubicBezTo>
                  <a:close/>
                </a:path>
              </a:pathLst>
            </a:custGeom>
            <a:solidFill>
              <a:srgbClr val="C6865C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 descr="be0c7135-460b-4a54-8fc1-d2deb6300976"/>
            <p:cNvSpPr/>
            <p:nvPr/>
          </p:nvSpPr>
          <p:spPr>
            <a:xfrm>
              <a:off x="9293062" y="6291600"/>
              <a:ext cx="274497" cy="388923"/>
            </a:xfrm>
            <a:custGeom>
              <a:avLst/>
              <a:gdLst>
                <a:gd name="connsiteX0" fmla="*/ 146000 w 225570"/>
                <a:gd name="connsiteY0" fmla="*/ 1043 h 319601"/>
                <a:gd name="connsiteX1" fmla="*/ 36194 w 225570"/>
                <a:gd name="connsiteY1" fmla="*/ 33574 h 319601"/>
                <a:gd name="connsiteX2" fmla="*/ 2783 w 225570"/>
                <a:gd name="connsiteY2" fmla="*/ 198137 h 319601"/>
                <a:gd name="connsiteX3" fmla="*/ 31846 w 225570"/>
                <a:gd name="connsiteY3" fmla="*/ 290603 h 319601"/>
                <a:gd name="connsiteX4" fmla="*/ 141115 w 225570"/>
                <a:gd name="connsiteY4" fmla="*/ 316345 h 319601"/>
                <a:gd name="connsiteX5" fmla="*/ 172621 w 225570"/>
                <a:gd name="connsiteY5" fmla="*/ 307357 h 319601"/>
                <a:gd name="connsiteX6" fmla="*/ 225570 w 225570"/>
                <a:gd name="connsiteY6" fmla="*/ 23463 h 319601"/>
                <a:gd name="connsiteX7" fmla="*/ 146000 w 225570"/>
                <a:gd name="connsiteY7" fmla="*/ 1043 h 319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5570" h="319601">
                  <a:moveTo>
                    <a:pt x="146000" y="1043"/>
                  </a:moveTo>
                  <a:cubicBezTo>
                    <a:pt x="106776" y="-3304"/>
                    <a:pt x="64133" y="5634"/>
                    <a:pt x="36194" y="33574"/>
                  </a:cubicBezTo>
                  <a:cubicBezTo>
                    <a:pt x="-4740" y="74556"/>
                    <a:pt x="-2346" y="140450"/>
                    <a:pt x="2783" y="198137"/>
                  </a:cubicBezTo>
                  <a:cubicBezTo>
                    <a:pt x="5714" y="230913"/>
                    <a:pt x="9719" y="266277"/>
                    <a:pt x="31846" y="290603"/>
                  </a:cubicBezTo>
                  <a:cubicBezTo>
                    <a:pt x="58174" y="319569"/>
                    <a:pt x="102722" y="323867"/>
                    <a:pt x="141115" y="316345"/>
                  </a:cubicBezTo>
                  <a:cubicBezTo>
                    <a:pt x="151813" y="314245"/>
                    <a:pt x="162314" y="311167"/>
                    <a:pt x="172621" y="307357"/>
                  </a:cubicBezTo>
                  <a:cubicBezTo>
                    <a:pt x="190255" y="212742"/>
                    <a:pt x="207937" y="118078"/>
                    <a:pt x="225570" y="23463"/>
                  </a:cubicBezTo>
                  <a:cubicBezTo>
                    <a:pt x="199877" y="12912"/>
                    <a:pt x="173549" y="4072"/>
                    <a:pt x="146000" y="1043"/>
                  </a:cubicBezTo>
                  <a:close/>
                </a:path>
              </a:pathLst>
            </a:custGeom>
            <a:solidFill>
              <a:srgbClr val="C6865C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 descr="31eefdf6-520e-4982-bdab-3475b06629c9"/>
            <p:cNvSpPr/>
            <p:nvPr/>
          </p:nvSpPr>
          <p:spPr>
            <a:xfrm>
              <a:off x="10442471" y="2966968"/>
              <a:ext cx="692666" cy="664074"/>
            </a:xfrm>
            <a:custGeom>
              <a:avLst/>
              <a:gdLst>
                <a:gd name="connsiteX0" fmla="*/ 569204 w 569204"/>
                <a:gd name="connsiteY0" fmla="*/ 222103 h 545709"/>
                <a:gd name="connsiteX1" fmla="*/ 538187 w 569204"/>
                <a:gd name="connsiteY1" fmla="*/ 10111 h 545709"/>
                <a:gd name="connsiteX2" fmla="*/ 514888 w 569204"/>
                <a:gd name="connsiteY2" fmla="*/ 0 h 545709"/>
                <a:gd name="connsiteX3" fmla="*/ 57932 w 569204"/>
                <a:gd name="connsiteY3" fmla="*/ 184394 h 545709"/>
                <a:gd name="connsiteX4" fmla="*/ 0 w 569204"/>
                <a:gd name="connsiteY4" fmla="*/ 545709 h 545709"/>
                <a:gd name="connsiteX5" fmla="*/ 569204 w 569204"/>
                <a:gd name="connsiteY5" fmla="*/ 222103 h 545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9204" h="545709">
                  <a:moveTo>
                    <a:pt x="569204" y="222103"/>
                  </a:moveTo>
                  <a:cubicBezTo>
                    <a:pt x="558897" y="151423"/>
                    <a:pt x="548543" y="80791"/>
                    <a:pt x="538187" y="10111"/>
                  </a:cubicBezTo>
                  <a:lnTo>
                    <a:pt x="514888" y="0"/>
                  </a:lnTo>
                  <a:lnTo>
                    <a:pt x="57932" y="184394"/>
                  </a:lnTo>
                  <a:cubicBezTo>
                    <a:pt x="40494" y="305142"/>
                    <a:pt x="21151" y="425548"/>
                    <a:pt x="0" y="545709"/>
                  </a:cubicBezTo>
                  <a:cubicBezTo>
                    <a:pt x="329565" y="526366"/>
                    <a:pt x="491734" y="357065"/>
                    <a:pt x="569204" y="222103"/>
                  </a:cubicBezTo>
                  <a:close/>
                </a:path>
              </a:pathLst>
            </a:custGeom>
            <a:solidFill>
              <a:schemeClr val="accent2">
                <a:lumMod val="75000"/>
                <a:alpha val="54000"/>
              </a:scheme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7" name="组合 76" descr="f01ecc72-7a41-4ea9-8e3a-04db11905b83"/>
            <p:cNvGrpSpPr/>
            <p:nvPr/>
          </p:nvGrpSpPr>
          <p:grpSpPr>
            <a:xfrm>
              <a:off x="9786859" y="1999819"/>
              <a:ext cx="1663903" cy="1445504"/>
              <a:chOff x="9564876" y="2140988"/>
              <a:chExt cx="1367327" cy="1187856"/>
            </a:xfrm>
          </p:grpSpPr>
          <p:sp>
            <p:nvSpPr>
              <p:cNvPr id="86" name="任意多边形: 形状 85" descr="c8b85c4d-7456-4a7c-81a0-e9c69ba4e701"/>
              <p:cNvSpPr/>
              <p:nvPr/>
            </p:nvSpPr>
            <p:spPr>
              <a:xfrm>
                <a:off x="10129772" y="2140988"/>
                <a:ext cx="107001" cy="289156"/>
              </a:xfrm>
              <a:custGeom>
                <a:avLst/>
                <a:gdLst>
                  <a:gd name="connsiteX0" fmla="*/ 92408 w 107001"/>
                  <a:gd name="connsiteY0" fmla="*/ 289157 h 289156"/>
                  <a:gd name="connsiteX1" fmla="*/ 91089 w 107001"/>
                  <a:gd name="connsiteY1" fmla="*/ 289108 h 289156"/>
                  <a:gd name="connsiteX2" fmla="*/ 79708 w 107001"/>
                  <a:gd name="connsiteY2" fmla="*/ 275138 h 289156"/>
                  <a:gd name="connsiteX3" fmla="*/ 2922 w 107001"/>
                  <a:gd name="connsiteY3" fmla="*/ 20893 h 289156"/>
                  <a:gd name="connsiteX4" fmla="*/ 4632 w 107001"/>
                  <a:gd name="connsiteY4" fmla="*/ 2918 h 289156"/>
                  <a:gd name="connsiteX5" fmla="*/ 22607 w 107001"/>
                  <a:gd name="connsiteY5" fmla="*/ 4676 h 289156"/>
                  <a:gd name="connsiteX6" fmla="*/ 105109 w 107001"/>
                  <a:gd name="connsiteY6" fmla="*/ 277727 h 289156"/>
                  <a:gd name="connsiteX7" fmla="*/ 92408 w 107001"/>
                  <a:gd name="connsiteY7" fmla="*/ 289157 h 289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7000" h="289156">
                    <a:moveTo>
                      <a:pt x="92408" y="289157"/>
                    </a:moveTo>
                    <a:cubicBezTo>
                      <a:pt x="91968" y="289157"/>
                      <a:pt x="91530" y="289157"/>
                      <a:pt x="91089" y="289108"/>
                    </a:cubicBezTo>
                    <a:cubicBezTo>
                      <a:pt x="84105" y="288375"/>
                      <a:pt x="78976" y="282123"/>
                      <a:pt x="79708" y="275138"/>
                    </a:cubicBezTo>
                    <a:cubicBezTo>
                      <a:pt x="89038" y="184186"/>
                      <a:pt x="61050" y="91476"/>
                      <a:pt x="2922" y="20893"/>
                    </a:cubicBezTo>
                    <a:cubicBezTo>
                      <a:pt x="-1572" y="15472"/>
                      <a:pt x="-790" y="7412"/>
                      <a:pt x="4632" y="2918"/>
                    </a:cubicBezTo>
                    <a:cubicBezTo>
                      <a:pt x="10054" y="-1576"/>
                      <a:pt x="18114" y="-794"/>
                      <a:pt x="22607" y="4676"/>
                    </a:cubicBezTo>
                    <a:cubicBezTo>
                      <a:pt x="85082" y="80486"/>
                      <a:pt x="115121" y="180034"/>
                      <a:pt x="105109" y="277727"/>
                    </a:cubicBezTo>
                    <a:cubicBezTo>
                      <a:pt x="104424" y="284272"/>
                      <a:pt x="98905" y="289157"/>
                      <a:pt x="92408" y="289157"/>
                    </a:cubicBez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87" name="组合 86" descr="63159c9b-8bd9-46c2-ba96-9b8047fd353f"/>
              <p:cNvGrpSpPr/>
              <p:nvPr/>
            </p:nvGrpSpPr>
            <p:grpSpPr>
              <a:xfrm>
                <a:off x="10519067" y="2341736"/>
                <a:ext cx="413136" cy="304488"/>
                <a:chOff x="10519067" y="2341736"/>
                <a:chExt cx="413136" cy="304488"/>
              </a:xfrm>
            </p:grpSpPr>
            <p:sp>
              <p:nvSpPr>
                <p:cNvPr id="101" name="任意多边形: 形状 100" descr="0a8115a7-2bdb-4a8f-833f-ba06b4f1c241"/>
                <p:cNvSpPr/>
                <p:nvPr/>
              </p:nvSpPr>
              <p:spPr>
                <a:xfrm>
                  <a:off x="10519067" y="2341736"/>
                  <a:ext cx="413136" cy="304488"/>
                </a:xfrm>
                <a:custGeom>
                  <a:avLst/>
                  <a:gdLst>
                    <a:gd name="connsiteX0" fmla="*/ 0 w 413136"/>
                    <a:gd name="connsiteY0" fmla="*/ 249991 h 304488"/>
                    <a:gd name="connsiteX1" fmla="*/ 380853 w 413136"/>
                    <a:gd name="connsiteY1" fmla="*/ 1511 h 304488"/>
                    <a:gd name="connsiteX2" fmla="*/ 409575 w 413136"/>
                    <a:gd name="connsiteY2" fmla="*/ 14016 h 304488"/>
                    <a:gd name="connsiteX3" fmla="*/ 411920 w 413136"/>
                    <a:gd name="connsiteY3" fmla="*/ 40099 h 304488"/>
                    <a:gd name="connsiteX4" fmla="*/ 262597 w 413136"/>
                    <a:gd name="connsiteY4" fmla="*/ 272461 h 304488"/>
                    <a:gd name="connsiteX5" fmla="*/ 0 w 413136"/>
                    <a:gd name="connsiteY5" fmla="*/ 249991 h 30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13136" h="304488">
                      <a:moveTo>
                        <a:pt x="0" y="249991"/>
                      </a:moveTo>
                      <a:cubicBezTo>
                        <a:pt x="51240" y="94514"/>
                        <a:pt x="217903" y="-14218"/>
                        <a:pt x="380853" y="1511"/>
                      </a:cubicBezTo>
                      <a:cubicBezTo>
                        <a:pt x="391648" y="2537"/>
                        <a:pt x="403713" y="4881"/>
                        <a:pt x="409575" y="14016"/>
                      </a:cubicBezTo>
                      <a:cubicBezTo>
                        <a:pt x="414411" y="21538"/>
                        <a:pt x="413384" y="31307"/>
                        <a:pt x="411920" y="40099"/>
                      </a:cubicBezTo>
                      <a:cubicBezTo>
                        <a:pt x="396094" y="133884"/>
                        <a:pt x="344805" y="224689"/>
                        <a:pt x="262597" y="272461"/>
                      </a:cubicBezTo>
                      <a:cubicBezTo>
                        <a:pt x="180340" y="320183"/>
                        <a:pt x="66285" y="316080"/>
                        <a:pt x="0" y="249991"/>
                      </a:cubicBezTo>
                      <a:close/>
                    </a:path>
                  </a:pathLst>
                </a:custGeom>
                <a:solidFill>
                  <a:srgbClr val="FFB31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2" name="任意多边形: 形状 101" descr="b6cb5c5e-5d1d-4fdc-aa9e-295ac5825200"/>
                <p:cNvSpPr/>
                <p:nvPr/>
              </p:nvSpPr>
              <p:spPr>
                <a:xfrm>
                  <a:off x="10519067" y="2412233"/>
                  <a:ext cx="317453" cy="233982"/>
                </a:xfrm>
                <a:custGeom>
                  <a:avLst/>
                  <a:gdLst>
                    <a:gd name="connsiteX0" fmla="*/ 0 w 317453"/>
                    <a:gd name="connsiteY0" fmla="*/ 192097 h 233982"/>
                    <a:gd name="connsiteX1" fmla="*/ 292637 w 317453"/>
                    <a:gd name="connsiteY1" fmla="*/ 1158 h 233982"/>
                    <a:gd name="connsiteX2" fmla="*/ 314715 w 317453"/>
                    <a:gd name="connsiteY2" fmla="*/ 10731 h 233982"/>
                    <a:gd name="connsiteX3" fmla="*/ 316523 w 317453"/>
                    <a:gd name="connsiteY3" fmla="*/ 30758 h 233982"/>
                    <a:gd name="connsiteX4" fmla="*/ 201784 w 317453"/>
                    <a:gd name="connsiteY4" fmla="*/ 209291 h 233982"/>
                    <a:gd name="connsiteX5" fmla="*/ 0 w 317453"/>
                    <a:gd name="connsiteY5" fmla="*/ 192097 h 233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7453" h="233982">
                      <a:moveTo>
                        <a:pt x="0" y="192097"/>
                      </a:moveTo>
                      <a:cubicBezTo>
                        <a:pt x="39370" y="72619"/>
                        <a:pt x="167445" y="-10907"/>
                        <a:pt x="292637" y="1158"/>
                      </a:cubicBezTo>
                      <a:cubicBezTo>
                        <a:pt x="300893" y="1939"/>
                        <a:pt x="310222" y="3746"/>
                        <a:pt x="314715" y="10731"/>
                      </a:cubicBezTo>
                      <a:cubicBezTo>
                        <a:pt x="318428" y="16495"/>
                        <a:pt x="317647" y="24018"/>
                        <a:pt x="316523" y="30758"/>
                      </a:cubicBezTo>
                      <a:cubicBezTo>
                        <a:pt x="304361" y="102807"/>
                        <a:pt x="264990" y="172608"/>
                        <a:pt x="201784" y="209291"/>
                      </a:cubicBezTo>
                      <a:cubicBezTo>
                        <a:pt x="138576" y="246072"/>
                        <a:pt x="50946" y="242897"/>
                        <a:pt x="0" y="192097"/>
                      </a:cubicBezTo>
                      <a:close/>
                    </a:path>
                  </a:pathLst>
                </a:custGeom>
                <a:solidFill>
                  <a:srgbClr val="F9893D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8" name="组合 87" descr="a18258f6-6aa4-47bc-a5a9-96baf135e1f1"/>
              <p:cNvGrpSpPr/>
              <p:nvPr/>
            </p:nvGrpSpPr>
            <p:grpSpPr>
              <a:xfrm>
                <a:off x="9835891" y="2187004"/>
                <a:ext cx="308983" cy="402038"/>
                <a:chOff x="9835891" y="2187004"/>
                <a:chExt cx="308983" cy="402038"/>
              </a:xfrm>
            </p:grpSpPr>
            <p:sp>
              <p:nvSpPr>
                <p:cNvPr id="99" name="任意多边形: 形状 98" descr="6c1dce63-38c4-41c1-907a-256d1577fa4c"/>
                <p:cNvSpPr/>
                <p:nvPr/>
              </p:nvSpPr>
              <p:spPr>
                <a:xfrm>
                  <a:off x="9835891" y="2187004"/>
                  <a:ext cx="308983" cy="393359"/>
                </a:xfrm>
                <a:custGeom>
                  <a:avLst/>
                  <a:gdLst>
                    <a:gd name="connsiteX0" fmla="*/ 307892 w 308983"/>
                    <a:gd name="connsiteY0" fmla="*/ 380642 h 393359"/>
                    <a:gd name="connsiteX1" fmla="*/ 53940 w 308983"/>
                    <a:gd name="connsiteY1" fmla="*/ 3403 h 393359"/>
                    <a:gd name="connsiteX2" fmla="*/ 22631 w 308983"/>
                    <a:gd name="connsiteY2" fmla="*/ 3696 h 393359"/>
                    <a:gd name="connsiteX3" fmla="*/ 10321 w 308983"/>
                    <a:gd name="connsiteY3" fmla="*/ 26850 h 393359"/>
                    <a:gd name="connsiteX4" fmla="*/ 57360 w 308983"/>
                    <a:gd name="connsiteY4" fmla="*/ 299020 h 393359"/>
                    <a:gd name="connsiteX5" fmla="*/ 307892 w 308983"/>
                    <a:gd name="connsiteY5" fmla="*/ 380642 h 393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8983" h="393359">
                      <a:moveTo>
                        <a:pt x="307892" y="380642"/>
                      </a:moveTo>
                      <a:cubicBezTo>
                        <a:pt x="321275" y="217496"/>
                        <a:pt x="210150" y="52396"/>
                        <a:pt x="53940" y="3403"/>
                      </a:cubicBezTo>
                      <a:cubicBezTo>
                        <a:pt x="43634" y="179"/>
                        <a:pt x="31569" y="-2409"/>
                        <a:pt x="22631" y="3696"/>
                      </a:cubicBezTo>
                      <a:cubicBezTo>
                        <a:pt x="15255" y="8728"/>
                        <a:pt x="12373" y="18106"/>
                        <a:pt x="10321" y="26850"/>
                      </a:cubicBezTo>
                      <a:cubicBezTo>
                        <a:pt x="-11611" y="119364"/>
                        <a:pt x="210" y="223016"/>
                        <a:pt x="57360" y="299020"/>
                      </a:cubicBezTo>
                      <a:cubicBezTo>
                        <a:pt x="114461" y="375074"/>
                        <a:pt x="221092" y="415665"/>
                        <a:pt x="307892" y="380642"/>
                      </a:cubicBezTo>
                      <a:close/>
                    </a:path>
                  </a:pathLst>
                </a:custGeom>
                <a:solidFill>
                  <a:srgbClr val="FFB31A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00" name="任意多边形: 形状 99" descr="1154c842-9eda-4a44-8f7a-03a52420f97e"/>
                <p:cNvSpPr/>
                <p:nvPr/>
              </p:nvSpPr>
              <p:spPr>
                <a:xfrm>
                  <a:off x="9902221" y="2286811"/>
                  <a:ext cx="237462" cy="302231"/>
                </a:xfrm>
                <a:custGeom>
                  <a:avLst/>
                  <a:gdLst>
                    <a:gd name="connsiteX0" fmla="*/ 236627 w 237462"/>
                    <a:gd name="connsiteY0" fmla="*/ 292460 h 302231"/>
                    <a:gd name="connsiteX1" fmla="*/ 41487 w 237462"/>
                    <a:gd name="connsiteY1" fmla="*/ 2608 h 302231"/>
                    <a:gd name="connsiteX2" fmla="*/ 17406 w 237462"/>
                    <a:gd name="connsiteY2" fmla="*/ 2852 h 302231"/>
                    <a:gd name="connsiteX3" fmla="*/ 7930 w 237462"/>
                    <a:gd name="connsiteY3" fmla="*/ 20632 h 302231"/>
                    <a:gd name="connsiteX4" fmla="*/ 44076 w 237462"/>
                    <a:gd name="connsiteY4" fmla="*/ 229742 h 302231"/>
                    <a:gd name="connsiteX5" fmla="*/ 236627 w 237462"/>
                    <a:gd name="connsiteY5" fmla="*/ 292460 h 3022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7462" h="302231">
                      <a:moveTo>
                        <a:pt x="236627" y="292460"/>
                      </a:moveTo>
                      <a:cubicBezTo>
                        <a:pt x="246885" y="167072"/>
                        <a:pt x="161502" y="40268"/>
                        <a:pt x="41487" y="2608"/>
                      </a:cubicBezTo>
                      <a:cubicBezTo>
                        <a:pt x="33574" y="116"/>
                        <a:pt x="24293" y="-1837"/>
                        <a:pt x="17406" y="2852"/>
                      </a:cubicBezTo>
                      <a:cubicBezTo>
                        <a:pt x="11740" y="6711"/>
                        <a:pt x="9542" y="13940"/>
                        <a:pt x="7930" y="20632"/>
                      </a:cubicBezTo>
                      <a:cubicBezTo>
                        <a:pt x="-8922" y="91752"/>
                        <a:pt x="163" y="171371"/>
                        <a:pt x="44076" y="229742"/>
                      </a:cubicBezTo>
                      <a:cubicBezTo>
                        <a:pt x="87989" y="288162"/>
                        <a:pt x="169953" y="319375"/>
                        <a:pt x="236627" y="292460"/>
                      </a:cubicBezTo>
                      <a:close/>
                    </a:path>
                  </a:pathLst>
                </a:custGeom>
                <a:solidFill>
                  <a:srgbClr val="F9893D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9" name="任意多边形: 形状 88" descr="c11bc6cd-a93c-49e4-8018-706c9e10b483"/>
              <p:cNvSpPr/>
              <p:nvPr/>
            </p:nvSpPr>
            <p:spPr>
              <a:xfrm>
                <a:off x="9564876" y="2375015"/>
                <a:ext cx="1170117" cy="953829"/>
              </a:xfrm>
              <a:custGeom>
                <a:avLst/>
                <a:gdLst>
                  <a:gd name="connsiteX0" fmla="*/ 922930 w 1170117"/>
                  <a:gd name="connsiteY0" fmla="*/ 33490 h 953829"/>
                  <a:gd name="connsiteX1" fmla="*/ 639525 w 1170117"/>
                  <a:gd name="connsiteY1" fmla="*/ 1447 h 953829"/>
                  <a:gd name="connsiteX2" fmla="*/ 388699 w 1170117"/>
                  <a:gd name="connsiteY2" fmla="*/ 120974 h 953829"/>
                  <a:gd name="connsiteX3" fmla="*/ 238448 w 1170117"/>
                  <a:gd name="connsiteY3" fmla="*/ 371994 h 953829"/>
                  <a:gd name="connsiteX4" fmla="*/ 43210 w 1170117"/>
                  <a:gd name="connsiteY4" fmla="*/ 488443 h 953829"/>
                  <a:gd name="connsiteX5" fmla="*/ 25967 w 1170117"/>
                  <a:gd name="connsiteY5" fmla="*/ 712452 h 953829"/>
                  <a:gd name="connsiteX6" fmla="*/ 201863 w 1170117"/>
                  <a:gd name="connsiteY6" fmla="*/ 869541 h 953829"/>
                  <a:gd name="connsiteX7" fmla="*/ 846681 w 1170117"/>
                  <a:gd name="connsiteY7" fmla="*/ 884977 h 953829"/>
                  <a:gd name="connsiteX8" fmla="*/ 1168870 w 1170117"/>
                  <a:gd name="connsiteY8" fmla="*/ 341465 h 953829"/>
                  <a:gd name="connsiteX9" fmla="*/ 922930 w 1170117"/>
                  <a:gd name="connsiteY9" fmla="*/ 33490 h 953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70117" h="953829">
                    <a:moveTo>
                      <a:pt x="922930" y="33490"/>
                    </a:moveTo>
                    <a:cubicBezTo>
                      <a:pt x="829536" y="14001"/>
                      <a:pt x="734677" y="-5538"/>
                      <a:pt x="639525" y="1447"/>
                    </a:cubicBezTo>
                    <a:cubicBezTo>
                      <a:pt x="544372" y="8432"/>
                      <a:pt x="447266" y="45653"/>
                      <a:pt x="388699" y="120974"/>
                    </a:cubicBezTo>
                    <a:cubicBezTo>
                      <a:pt x="328423" y="198493"/>
                      <a:pt x="313623" y="308836"/>
                      <a:pt x="238448" y="371994"/>
                    </a:cubicBezTo>
                    <a:cubicBezTo>
                      <a:pt x="180126" y="421036"/>
                      <a:pt x="94889" y="432466"/>
                      <a:pt x="43210" y="488443"/>
                    </a:cubicBezTo>
                    <a:cubicBezTo>
                      <a:pt x="-10960" y="547108"/>
                      <a:pt x="-11253" y="641820"/>
                      <a:pt x="25967" y="712452"/>
                    </a:cubicBezTo>
                    <a:cubicBezTo>
                      <a:pt x="63188" y="783083"/>
                      <a:pt x="130889" y="832858"/>
                      <a:pt x="201863" y="869541"/>
                    </a:cubicBezTo>
                    <a:cubicBezTo>
                      <a:pt x="400178" y="972020"/>
                      <a:pt x="647437" y="985649"/>
                      <a:pt x="846681" y="884977"/>
                    </a:cubicBezTo>
                    <a:cubicBezTo>
                      <a:pt x="1045875" y="784256"/>
                      <a:pt x="1184842" y="564155"/>
                      <a:pt x="1168870" y="341465"/>
                    </a:cubicBezTo>
                    <a:cubicBezTo>
                      <a:pt x="1158417" y="195073"/>
                      <a:pt x="1060040" y="62114"/>
                      <a:pt x="922930" y="3349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0" name="任意多边形: 形状 89" descr="fc2a4edc-6400-4e4f-abdc-18fde79f798b"/>
              <p:cNvSpPr/>
              <p:nvPr/>
            </p:nvSpPr>
            <p:spPr>
              <a:xfrm>
                <a:off x="9564876" y="2776073"/>
                <a:ext cx="463792" cy="478057"/>
              </a:xfrm>
              <a:custGeom>
                <a:avLst/>
                <a:gdLst>
                  <a:gd name="connsiteX0" fmla="*/ 425627 w 463792"/>
                  <a:gd name="connsiteY0" fmla="*/ 131689 h 478057"/>
                  <a:gd name="connsiteX1" fmla="*/ 355972 w 463792"/>
                  <a:gd name="connsiteY1" fmla="*/ 109220 h 478057"/>
                  <a:gd name="connsiteX2" fmla="*/ 233320 w 463792"/>
                  <a:gd name="connsiteY2" fmla="*/ 25888 h 478057"/>
                  <a:gd name="connsiteX3" fmla="*/ 194194 w 463792"/>
                  <a:gd name="connsiteY3" fmla="*/ 0 h 478057"/>
                  <a:gd name="connsiteX4" fmla="*/ 43210 w 463792"/>
                  <a:gd name="connsiteY4" fmla="*/ 87434 h 478057"/>
                  <a:gd name="connsiteX5" fmla="*/ 25967 w 463792"/>
                  <a:gd name="connsiteY5" fmla="*/ 311443 h 478057"/>
                  <a:gd name="connsiteX6" fmla="*/ 201863 w 463792"/>
                  <a:gd name="connsiteY6" fmla="*/ 468532 h 478057"/>
                  <a:gd name="connsiteX7" fmla="*/ 221645 w 463792"/>
                  <a:gd name="connsiteY7" fmla="*/ 478057 h 478057"/>
                  <a:gd name="connsiteX8" fmla="*/ 458940 w 463792"/>
                  <a:gd name="connsiteY8" fmla="*/ 258543 h 478057"/>
                  <a:gd name="connsiteX9" fmla="*/ 425627 w 463792"/>
                  <a:gd name="connsiteY9" fmla="*/ 131689 h 47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63792" h="478057">
                    <a:moveTo>
                      <a:pt x="425627" y="131689"/>
                    </a:moveTo>
                    <a:cubicBezTo>
                      <a:pt x="405062" y="118403"/>
                      <a:pt x="379320" y="116645"/>
                      <a:pt x="355972" y="109220"/>
                    </a:cubicBezTo>
                    <a:cubicBezTo>
                      <a:pt x="308542" y="94175"/>
                      <a:pt x="272494" y="56564"/>
                      <a:pt x="233320" y="25888"/>
                    </a:cubicBezTo>
                    <a:cubicBezTo>
                      <a:pt x="221254" y="16412"/>
                      <a:pt x="208017" y="7473"/>
                      <a:pt x="194194" y="0"/>
                    </a:cubicBezTo>
                    <a:cubicBezTo>
                      <a:pt x="142319" y="27647"/>
                      <a:pt x="82922" y="44401"/>
                      <a:pt x="43210" y="87434"/>
                    </a:cubicBezTo>
                    <a:cubicBezTo>
                      <a:pt x="-10960" y="146099"/>
                      <a:pt x="-11253" y="240811"/>
                      <a:pt x="25967" y="311443"/>
                    </a:cubicBezTo>
                    <a:cubicBezTo>
                      <a:pt x="63237" y="382074"/>
                      <a:pt x="130889" y="431849"/>
                      <a:pt x="201863" y="468532"/>
                    </a:cubicBezTo>
                    <a:cubicBezTo>
                      <a:pt x="208359" y="471903"/>
                      <a:pt x="215051" y="474882"/>
                      <a:pt x="221645" y="478057"/>
                    </a:cubicBezTo>
                    <a:cubicBezTo>
                      <a:pt x="334578" y="462085"/>
                      <a:pt x="433149" y="370254"/>
                      <a:pt x="458940" y="258543"/>
                    </a:cubicBezTo>
                    <a:cubicBezTo>
                      <a:pt x="469442" y="213116"/>
                      <a:pt x="464851" y="157040"/>
                      <a:pt x="425627" y="131689"/>
                    </a:cubicBezTo>
                    <a:close/>
                  </a:path>
                </a:pathLst>
              </a:custGeom>
              <a:solidFill>
                <a:srgbClr val="F9893D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1" name="组合 90" descr="0948555d-18c0-48c2-b801-0673fe73af3b"/>
              <p:cNvGrpSpPr/>
              <p:nvPr/>
            </p:nvGrpSpPr>
            <p:grpSpPr>
              <a:xfrm>
                <a:off x="9824280" y="2674766"/>
                <a:ext cx="590164" cy="330290"/>
                <a:chOff x="9824280" y="2674766"/>
                <a:chExt cx="590164" cy="330290"/>
              </a:xfrm>
            </p:grpSpPr>
            <p:sp>
              <p:nvSpPr>
                <p:cNvPr id="96" name="任意多边形: 形状 95" descr="228393b6-178d-4490-b39e-dd394f2e2a16"/>
                <p:cNvSpPr/>
                <p:nvPr/>
              </p:nvSpPr>
              <p:spPr>
                <a:xfrm rot="-797148">
                  <a:off x="10226456" y="2817068"/>
                  <a:ext cx="170662" cy="170662"/>
                </a:xfrm>
                <a:custGeom>
                  <a:avLst/>
                  <a:gdLst>
                    <a:gd name="connsiteX0" fmla="*/ 170663 w 170662"/>
                    <a:gd name="connsiteY0" fmla="*/ 85331 h 170662"/>
                    <a:gd name="connsiteX1" fmla="*/ 85332 w 170662"/>
                    <a:gd name="connsiteY1" fmla="*/ 170662 h 170662"/>
                    <a:gd name="connsiteX2" fmla="*/ 1 w 170662"/>
                    <a:gd name="connsiteY2" fmla="*/ 85331 h 170662"/>
                    <a:gd name="connsiteX3" fmla="*/ 85332 w 170662"/>
                    <a:gd name="connsiteY3" fmla="*/ 0 h 170662"/>
                    <a:gd name="connsiteX4" fmla="*/ 170663 w 170662"/>
                    <a:gd name="connsiteY4" fmla="*/ 85331 h 170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0662" h="170662">
                      <a:moveTo>
                        <a:pt x="170663" y="85331"/>
                      </a:moveTo>
                      <a:cubicBezTo>
                        <a:pt x="170663" y="132458"/>
                        <a:pt x="132459" y="170662"/>
                        <a:pt x="85332" y="170662"/>
                      </a:cubicBezTo>
                      <a:cubicBezTo>
                        <a:pt x="38205" y="170662"/>
                        <a:pt x="1" y="132458"/>
                        <a:pt x="1" y="85331"/>
                      </a:cubicBezTo>
                      <a:cubicBezTo>
                        <a:pt x="1" y="38204"/>
                        <a:pt x="38205" y="0"/>
                        <a:pt x="85332" y="0"/>
                      </a:cubicBezTo>
                      <a:cubicBezTo>
                        <a:pt x="132459" y="0"/>
                        <a:pt x="170663" y="38204"/>
                        <a:pt x="170663" y="85331"/>
                      </a:cubicBezTo>
                      <a:close/>
                    </a:path>
                  </a:pathLst>
                </a:custGeom>
                <a:solidFill>
                  <a:srgbClr val="F9893D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7" name="任意多边形: 形状 96" descr="f37a85f7-2f54-45d2-b8bf-31c2b886f60d"/>
                <p:cNvSpPr/>
                <p:nvPr/>
              </p:nvSpPr>
              <p:spPr>
                <a:xfrm>
                  <a:off x="10174262" y="2802352"/>
                  <a:ext cx="91928" cy="91928"/>
                </a:xfrm>
                <a:custGeom>
                  <a:avLst/>
                  <a:gdLst>
                    <a:gd name="connsiteX0" fmla="*/ 91928 w 91928"/>
                    <a:gd name="connsiteY0" fmla="*/ 45964 h 91928"/>
                    <a:gd name="connsiteX1" fmla="*/ 45965 w 91928"/>
                    <a:gd name="connsiteY1" fmla="*/ 91928 h 91928"/>
                    <a:gd name="connsiteX2" fmla="*/ 1 w 91928"/>
                    <a:gd name="connsiteY2" fmla="*/ 45964 h 91928"/>
                    <a:gd name="connsiteX3" fmla="*/ 45965 w 91928"/>
                    <a:gd name="connsiteY3" fmla="*/ 0 h 91928"/>
                    <a:gd name="connsiteX4" fmla="*/ 91928 w 91928"/>
                    <a:gd name="connsiteY4" fmla="*/ 45964 h 91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1928" h="91928">
                      <a:moveTo>
                        <a:pt x="91928" y="45964"/>
                      </a:moveTo>
                      <a:cubicBezTo>
                        <a:pt x="91928" y="71350"/>
                        <a:pt x="71350" y="91928"/>
                        <a:pt x="45965" y="91928"/>
                      </a:cubicBezTo>
                      <a:cubicBezTo>
                        <a:pt x="20579" y="91928"/>
                        <a:pt x="1" y="71349"/>
                        <a:pt x="1" y="45964"/>
                      </a:cubicBezTo>
                      <a:cubicBezTo>
                        <a:pt x="1" y="20579"/>
                        <a:pt x="20579" y="0"/>
                        <a:pt x="45965" y="0"/>
                      </a:cubicBezTo>
                      <a:cubicBezTo>
                        <a:pt x="71350" y="0"/>
                        <a:pt x="91928" y="20579"/>
                        <a:pt x="91928" y="45964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8" name="任意多边形: 形状 97" descr="b7c09a42-13a7-44d8-b2d7-58cfa1ffbf34"/>
                <p:cNvSpPr/>
                <p:nvPr/>
              </p:nvSpPr>
              <p:spPr>
                <a:xfrm>
                  <a:off x="9824280" y="2674766"/>
                  <a:ext cx="81963" cy="81963"/>
                </a:xfrm>
                <a:custGeom>
                  <a:avLst/>
                  <a:gdLst>
                    <a:gd name="connsiteX0" fmla="*/ 81964 w 81963"/>
                    <a:gd name="connsiteY0" fmla="*/ 40982 h 81963"/>
                    <a:gd name="connsiteX1" fmla="*/ 40982 w 81963"/>
                    <a:gd name="connsiteY1" fmla="*/ 81964 h 81963"/>
                    <a:gd name="connsiteX2" fmla="*/ 0 w 81963"/>
                    <a:gd name="connsiteY2" fmla="*/ 40982 h 81963"/>
                    <a:gd name="connsiteX3" fmla="*/ 40982 w 81963"/>
                    <a:gd name="connsiteY3" fmla="*/ 0 h 81963"/>
                    <a:gd name="connsiteX4" fmla="*/ 81964 w 81963"/>
                    <a:gd name="connsiteY4" fmla="*/ 40982 h 819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963" h="81963">
                      <a:moveTo>
                        <a:pt x="81964" y="40982"/>
                      </a:moveTo>
                      <a:cubicBezTo>
                        <a:pt x="81964" y="63616"/>
                        <a:pt x="63616" y="81964"/>
                        <a:pt x="40982" y="81964"/>
                      </a:cubicBezTo>
                      <a:cubicBezTo>
                        <a:pt x="18348" y="81964"/>
                        <a:pt x="0" y="63616"/>
                        <a:pt x="0" y="40982"/>
                      </a:cubicBezTo>
                      <a:cubicBezTo>
                        <a:pt x="0" y="18348"/>
                        <a:pt x="18348" y="0"/>
                        <a:pt x="40982" y="0"/>
                      </a:cubicBezTo>
                      <a:cubicBezTo>
                        <a:pt x="63616" y="0"/>
                        <a:pt x="81964" y="18348"/>
                        <a:pt x="81964" y="40982"/>
                      </a:cubicBezTo>
                      <a:close/>
                    </a:path>
                  </a:pathLst>
                </a:custGeom>
                <a:solidFill>
                  <a:srgbClr val="001638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92" name="任意多边形: 形状 91" descr="2ffc89aa-4360-47f8-9c65-3d6e78a6dc74"/>
              <p:cNvSpPr/>
              <p:nvPr/>
            </p:nvSpPr>
            <p:spPr>
              <a:xfrm rot="-1815436">
                <a:off x="10554157" y="2225904"/>
                <a:ext cx="123877" cy="123877"/>
              </a:xfrm>
              <a:custGeom>
                <a:avLst/>
                <a:gdLst>
                  <a:gd name="connsiteX0" fmla="*/ 123878 w 123877"/>
                  <a:gd name="connsiteY0" fmla="*/ 61939 h 123877"/>
                  <a:gd name="connsiteX1" fmla="*/ 61939 w 123877"/>
                  <a:gd name="connsiteY1" fmla="*/ 123878 h 123877"/>
                  <a:gd name="connsiteX2" fmla="*/ 1 w 123877"/>
                  <a:gd name="connsiteY2" fmla="*/ 61939 h 123877"/>
                  <a:gd name="connsiteX3" fmla="*/ 61939 w 123877"/>
                  <a:gd name="connsiteY3" fmla="*/ 0 h 123877"/>
                  <a:gd name="connsiteX4" fmla="*/ 123878 w 123877"/>
                  <a:gd name="connsiteY4" fmla="*/ 61939 h 123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76" h="123876">
                    <a:moveTo>
                      <a:pt x="123878" y="61939"/>
                    </a:moveTo>
                    <a:cubicBezTo>
                      <a:pt x="123878" y="96147"/>
                      <a:pt x="96147" y="123878"/>
                      <a:pt x="61939" y="123878"/>
                    </a:cubicBezTo>
                    <a:cubicBezTo>
                      <a:pt x="27731" y="123878"/>
                      <a:pt x="1" y="96147"/>
                      <a:pt x="1" y="61939"/>
                    </a:cubicBezTo>
                    <a:cubicBezTo>
                      <a:pt x="1" y="27731"/>
                      <a:pt x="27731" y="0"/>
                      <a:pt x="61939" y="0"/>
                    </a:cubicBezTo>
                    <a:cubicBezTo>
                      <a:pt x="96147" y="0"/>
                      <a:pt x="123878" y="27731"/>
                      <a:pt x="123878" y="61939"/>
                    </a:cubicBezTo>
                    <a:close/>
                  </a:path>
                </a:pathLst>
              </a:custGeom>
              <a:solidFill>
                <a:srgbClr val="001638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93" name="组合 92" descr="5c42e58d-af6a-4170-8286-a3fbe223b08e"/>
              <p:cNvGrpSpPr/>
              <p:nvPr/>
            </p:nvGrpSpPr>
            <p:grpSpPr>
              <a:xfrm>
                <a:off x="9616977" y="2955583"/>
                <a:ext cx="226548" cy="138429"/>
                <a:chOff x="9616977" y="2955583"/>
                <a:chExt cx="226548" cy="138429"/>
              </a:xfrm>
              <a:solidFill>
                <a:srgbClr val="C6865C"/>
              </a:solidFill>
            </p:grpSpPr>
            <p:sp>
              <p:nvSpPr>
                <p:cNvPr id="94" name="任意多边形: 形状 93" descr="e0da02fe-af28-4507-bcd1-d16c56865f7e"/>
                <p:cNvSpPr/>
                <p:nvPr/>
              </p:nvSpPr>
              <p:spPr>
                <a:xfrm>
                  <a:off x="9783933" y="3001889"/>
                  <a:ext cx="59592" cy="92123"/>
                </a:xfrm>
                <a:custGeom>
                  <a:avLst/>
                  <a:gdLst>
                    <a:gd name="connsiteX0" fmla="*/ 59592 w 59592"/>
                    <a:gd name="connsiteY0" fmla="*/ 46062 h 92123"/>
                    <a:gd name="connsiteX1" fmla="*/ 29796 w 59592"/>
                    <a:gd name="connsiteY1" fmla="*/ 92124 h 92123"/>
                    <a:gd name="connsiteX2" fmla="*/ 0 w 59592"/>
                    <a:gd name="connsiteY2" fmla="*/ 46062 h 92123"/>
                    <a:gd name="connsiteX3" fmla="*/ 29796 w 59592"/>
                    <a:gd name="connsiteY3" fmla="*/ 0 h 92123"/>
                    <a:gd name="connsiteX4" fmla="*/ 59592 w 59592"/>
                    <a:gd name="connsiteY4" fmla="*/ 46062 h 9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92" h="92123">
                      <a:moveTo>
                        <a:pt x="59592" y="46062"/>
                      </a:moveTo>
                      <a:cubicBezTo>
                        <a:pt x="59592" y="71511"/>
                        <a:pt x="46257" y="92124"/>
                        <a:pt x="29796" y="92124"/>
                      </a:cubicBezTo>
                      <a:cubicBezTo>
                        <a:pt x="13335" y="92124"/>
                        <a:pt x="0" y="71511"/>
                        <a:pt x="0" y="46062"/>
                      </a:cubicBezTo>
                      <a:cubicBezTo>
                        <a:pt x="0" y="20613"/>
                        <a:pt x="13335" y="0"/>
                        <a:pt x="29796" y="0"/>
                      </a:cubicBezTo>
                      <a:cubicBezTo>
                        <a:pt x="46257" y="0"/>
                        <a:pt x="59592" y="20613"/>
                        <a:pt x="59592" y="46062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95" name="任意多边形: 形状 94" descr="b6223833-097c-4be3-893d-9396a50287c8"/>
                <p:cNvSpPr/>
                <p:nvPr/>
              </p:nvSpPr>
              <p:spPr>
                <a:xfrm>
                  <a:off x="9616977" y="2955583"/>
                  <a:ext cx="59592" cy="92123"/>
                </a:xfrm>
                <a:custGeom>
                  <a:avLst/>
                  <a:gdLst>
                    <a:gd name="connsiteX0" fmla="*/ 59592 w 59592"/>
                    <a:gd name="connsiteY0" fmla="*/ 46062 h 92123"/>
                    <a:gd name="connsiteX1" fmla="*/ 29796 w 59592"/>
                    <a:gd name="connsiteY1" fmla="*/ 92124 h 92123"/>
                    <a:gd name="connsiteX2" fmla="*/ 0 w 59592"/>
                    <a:gd name="connsiteY2" fmla="*/ 46062 h 92123"/>
                    <a:gd name="connsiteX3" fmla="*/ 29796 w 59592"/>
                    <a:gd name="connsiteY3" fmla="*/ 0 h 92123"/>
                    <a:gd name="connsiteX4" fmla="*/ 59592 w 59592"/>
                    <a:gd name="connsiteY4" fmla="*/ 46062 h 92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592" h="92123">
                      <a:moveTo>
                        <a:pt x="59592" y="46062"/>
                      </a:moveTo>
                      <a:cubicBezTo>
                        <a:pt x="59592" y="71501"/>
                        <a:pt x="46252" y="92124"/>
                        <a:pt x="29796" y="92124"/>
                      </a:cubicBezTo>
                      <a:cubicBezTo>
                        <a:pt x="13341" y="92124"/>
                        <a:pt x="0" y="71501"/>
                        <a:pt x="0" y="46062"/>
                      </a:cubicBezTo>
                      <a:cubicBezTo>
                        <a:pt x="0" y="20623"/>
                        <a:pt x="13341" y="0"/>
                        <a:pt x="29796" y="0"/>
                      </a:cubicBezTo>
                      <a:cubicBezTo>
                        <a:pt x="46252" y="0"/>
                        <a:pt x="59592" y="20623"/>
                        <a:pt x="59592" y="46062"/>
                      </a:cubicBezTo>
                      <a:close/>
                    </a:path>
                  </a:pathLst>
                </a:custGeom>
                <a:solidFill>
                  <a:srgbClr val="C6865C"/>
                </a:solidFill>
                <a:ln w="48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78" name="任意多边形: 形状 77" descr="746450cd-7c52-4c7b-a9d4-f7b62171734f"/>
            <p:cNvSpPr/>
            <p:nvPr/>
          </p:nvSpPr>
          <p:spPr>
            <a:xfrm>
              <a:off x="8809627" y="4545541"/>
              <a:ext cx="1845240" cy="1391334"/>
            </a:xfrm>
            <a:custGeom>
              <a:avLst/>
              <a:gdLst>
                <a:gd name="connsiteX0" fmla="*/ 1467387 w 1516342"/>
                <a:gd name="connsiteY0" fmla="*/ 352620 h 1143341"/>
                <a:gd name="connsiteX1" fmla="*/ 1184275 w 1516342"/>
                <a:gd name="connsiteY1" fmla="*/ 0 h 1143341"/>
                <a:gd name="connsiteX2" fmla="*/ 1178413 w 1516342"/>
                <a:gd name="connsiteY2" fmla="*/ 24569 h 1143341"/>
                <a:gd name="connsiteX3" fmla="*/ 563245 w 1516342"/>
                <a:gd name="connsiteY3" fmla="*/ 196166 h 1143341"/>
                <a:gd name="connsiteX4" fmla="*/ 112297 w 1516342"/>
                <a:gd name="connsiteY4" fmla="*/ 468825 h 1143341"/>
                <a:gd name="connsiteX5" fmla="*/ 293 w 1516342"/>
                <a:gd name="connsiteY5" fmla="*/ 1015462 h 1143341"/>
                <a:gd name="connsiteX6" fmla="*/ 0 w 1516342"/>
                <a:gd name="connsiteY6" fmla="*/ 1143342 h 1143341"/>
                <a:gd name="connsiteX7" fmla="*/ 395312 w 1516342"/>
                <a:gd name="connsiteY7" fmla="*/ 544586 h 1143341"/>
                <a:gd name="connsiteX8" fmla="*/ 1467387 w 1516342"/>
                <a:gd name="connsiteY8" fmla="*/ 352620 h 11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6342" h="1143341">
                  <a:moveTo>
                    <a:pt x="1467387" y="352620"/>
                  </a:moveTo>
                  <a:cubicBezTo>
                    <a:pt x="1334281" y="304214"/>
                    <a:pt x="1243867" y="153523"/>
                    <a:pt x="1184275" y="0"/>
                  </a:cubicBezTo>
                  <a:cubicBezTo>
                    <a:pt x="1182273" y="8157"/>
                    <a:pt x="1180416" y="16363"/>
                    <a:pt x="1178413" y="24569"/>
                  </a:cubicBezTo>
                  <a:cubicBezTo>
                    <a:pt x="1178413" y="24569"/>
                    <a:pt x="736160" y="148590"/>
                    <a:pt x="563245" y="196166"/>
                  </a:cubicBezTo>
                  <a:cubicBezTo>
                    <a:pt x="390281" y="243742"/>
                    <a:pt x="214092" y="321115"/>
                    <a:pt x="112297" y="468825"/>
                  </a:cubicBezTo>
                  <a:cubicBezTo>
                    <a:pt x="5031" y="624498"/>
                    <a:pt x="733" y="826477"/>
                    <a:pt x="293" y="1015462"/>
                  </a:cubicBezTo>
                  <a:cubicBezTo>
                    <a:pt x="196" y="1058105"/>
                    <a:pt x="98" y="1100699"/>
                    <a:pt x="0" y="1143342"/>
                  </a:cubicBezTo>
                  <a:cubicBezTo>
                    <a:pt x="83820" y="1003300"/>
                    <a:pt x="258885" y="718038"/>
                    <a:pt x="395312" y="544586"/>
                  </a:cubicBezTo>
                  <a:cubicBezTo>
                    <a:pt x="581318" y="308024"/>
                    <a:pt x="1769599" y="462475"/>
                    <a:pt x="1467387" y="352620"/>
                  </a:cubicBezTo>
                  <a:close/>
                </a:path>
              </a:pathLst>
            </a:custGeom>
            <a:solidFill>
              <a:schemeClr val="accent2">
                <a:lumMod val="75000"/>
                <a:alpha val="22000"/>
              </a:scheme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79" name="组合 78" descr="6ffed570-afe8-45f1-9ae3-d21c8a6a4671"/>
            <p:cNvGrpSpPr/>
            <p:nvPr/>
          </p:nvGrpSpPr>
          <p:grpSpPr>
            <a:xfrm>
              <a:off x="8816819" y="4533417"/>
              <a:ext cx="2606249" cy="1197110"/>
              <a:chOff x="8767737" y="4222995"/>
              <a:chExt cx="2141708" cy="983736"/>
            </a:xfrm>
            <a:solidFill>
              <a:srgbClr val="C6865C"/>
            </a:solidFill>
          </p:grpSpPr>
          <p:sp>
            <p:nvSpPr>
              <p:cNvPr id="80" name="任意多边形: 形状 79" descr="c2a3d632-2163-48bc-9d13-9f0edf56d367"/>
              <p:cNvSpPr/>
              <p:nvPr/>
            </p:nvSpPr>
            <p:spPr>
              <a:xfrm>
                <a:off x="9954700" y="4663917"/>
                <a:ext cx="336295" cy="403391"/>
              </a:xfrm>
              <a:custGeom>
                <a:avLst/>
                <a:gdLst>
                  <a:gd name="connsiteX0" fmla="*/ 11624 w 336295"/>
                  <a:gd name="connsiteY0" fmla="*/ 77823 h 403391"/>
                  <a:gd name="connsiteX1" fmla="*/ 78397 w 336295"/>
                  <a:gd name="connsiteY1" fmla="*/ 4017 h 403391"/>
                  <a:gd name="connsiteX2" fmla="*/ 175015 w 336295"/>
                  <a:gd name="connsiteY2" fmla="*/ 27951 h 403391"/>
                  <a:gd name="connsiteX3" fmla="*/ 221468 w 336295"/>
                  <a:gd name="connsiteY3" fmla="*/ 91695 h 403391"/>
                  <a:gd name="connsiteX4" fmla="*/ 298205 w 336295"/>
                  <a:gd name="connsiteY4" fmla="*/ 155147 h 403391"/>
                  <a:gd name="connsiteX5" fmla="*/ 308560 w 336295"/>
                  <a:gd name="connsiteY5" fmla="*/ 340567 h 403391"/>
                  <a:gd name="connsiteX6" fmla="*/ 127537 w 336295"/>
                  <a:gd name="connsiteY6" fmla="*/ 395470 h 403391"/>
                  <a:gd name="connsiteX7" fmla="*/ 4542 w 336295"/>
                  <a:gd name="connsiteY7" fmla="*/ 247710 h 403391"/>
                  <a:gd name="connsiteX8" fmla="*/ 11624 w 336295"/>
                  <a:gd name="connsiteY8" fmla="*/ 77823 h 403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6295" h="403391">
                    <a:moveTo>
                      <a:pt x="11624" y="77823"/>
                    </a:moveTo>
                    <a:cubicBezTo>
                      <a:pt x="18414" y="43631"/>
                      <a:pt x="45084" y="14176"/>
                      <a:pt x="78397" y="4017"/>
                    </a:cubicBezTo>
                    <a:cubicBezTo>
                      <a:pt x="111711" y="-6144"/>
                      <a:pt x="150298" y="3382"/>
                      <a:pt x="175015" y="27951"/>
                    </a:cubicBezTo>
                    <a:cubicBezTo>
                      <a:pt x="193674" y="46513"/>
                      <a:pt x="204127" y="71864"/>
                      <a:pt x="221468" y="91695"/>
                    </a:cubicBezTo>
                    <a:cubicBezTo>
                      <a:pt x="243351" y="116705"/>
                      <a:pt x="274905" y="131407"/>
                      <a:pt x="298205" y="155147"/>
                    </a:cubicBezTo>
                    <a:cubicBezTo>
                      <a:pt x="345390" y="203211"/>
                      <a:pt x="348614" y="286396"/>
                      <a:pt x="308560" y="340567"/>
                    </a:cubicBezTo>
                    <a:cubicBezTo>
                      <a:pt x="268506" y="394737"/>
                      <a:pt x="191524" y="416522"/>
                      <a:pt x="127537" y="395470"/>
                    </a:cubicBezTo>
                    <a:cubicBezTo>
                      <a:pt x="63548" y="374417"/>
                      <a:pt x="15434" y="314190"/>
                      <a:pt x="4542" y="247710"/>
                    </a:cubicBezTo>
                    <a:cubicBezTo>
                      <a:pt x="-6400" y="181181"/>
                      <a:pt x="5030" y="110941"/>
                      <a:pt x="11624" y="77823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1" name="任意多边形: 形状 80" descr="a6f1ab94-ebc8-4997-a910-02cbca6d9131"/>
              <p:cNvSpPr/>
              <p:nvPr/>
            </p:nvSpPr>
            <p:spPr>
              <a:xfrm>
                <a:off x="10230768" y="4222995"/>
                <a:ext cx="325137" cy="370799"/>
              </a:xfrm>
              <a:custGeom>
                <a:avLst/>
                <a:gdLst>
                  <a:gd name="connsiteX0" fmla="*/ 31955 w 325137"/>
                  <a:gd name="connsiteY0" fmla="*/ 287410 h 370799"/>
                  <a:gd name="connsiteX1" fmla="*/ 12612 w 325137"/>
                  <a:gd name="connsiteY1" fmla="*/ 157284 h 370799"/>
                  <a:gd name="connsiteX2" fmla="*/ 107765 w 325137"/>
                  <a:gd name="connsiteY2" fmla="*/ 53632 h 370799"/>
                  <a:gd name="connsiteX3" fmla="*/ 229293 w 325137"/>
                  <a:gd name="connsiteY3" fmla="*/ 781 h 370799"/>
                  <a:gd name="connsiteX4" fmla="*/ 316044 w 325137"/>
                  <a:gd name="connsiteY4" fmla="*/ 84210 h 370799"/>
                  <a:gd name="connsiteX5" fmla="*/ 322248 w 325137"/>
                  <a:gd name="connsiteY5" fmla="*/ 210379 h 370799"/>
                  <a:gd name="connsiteX6" fmla="*/ 267198 w 325137"/>
                  <a:gd name="connsiteY6" fmla="*/ 352277 h 370799"/>
                  <a:gd name="connsiteX7" fmla="*/ 144204 w 325137"/>
                  <a:gd name="connsiteY7" fmla="*/ 364050 h 370799"/>
                  <a:gd name="connsiteX8" fmla="*/ 73230 w 325137"/>
                  <a:gd name="connsiteY8" fmla="*/ 335963 h 370799"/>
                  <a:gd name="connsiteX9" fmla="*/ 31955 w 325137"/>
                  <a:gd name="connsiteY9" fmla="*/ 287410 h 370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5137" h="370799">
                    <a:moveTo>
                      <a:pt x="31955" y="287410"/>
                    </a:moveTo>
                    <a:cubicBezTo>
                      <a:pt x="-4924" y="257760"/>
                      <a:pt x="-7757" y="200024"/>
                      <a:pt x="12612" y="157284"/>
                    </a:cubicBezTo>
                    <a:cubicBezTo>
                      <a:pt x="32981" y="114592"/>
                      <a:pt x="70934" y="83379"/>
                      <a:pt x="107765" y="53632"/>
                    </a:cubicBezTo>
                    <a:cubicBezTo>
                      <a:pt x="143178" y="25008"/>
                      <a:pt x="184208" y="-5276"/>
                      <a:pt x="229293" y="781"/>
                    </a:cubicBezTo>
                    <a:cubicBezTo>
                      <a:pt x="271301" y="6398"/>
                      <a:pt x="303443" y="43716"/>
                      <a:pt x="316044" y="84210"/>
                    </a:cubicBezTo>
                    <a:cubicBezTo>
                      <a:pt x="328647" y="124703"/>
                      <a:pt x="325472" y="168127"/>
                      <a:pt x="322248" y="210379"/>
                    </a:cubicBezTo>
                    <a:cubicBezTo>
                      <a:pt x="318193" y="262743"/>
                      <a:pt x="310280" y="322237"/>
                      <a:pt x="267198" y="352277"/>
                    </a:cubicBezTo>
                    <a:cubicBezTo>
                      <a:pt x="232420" y="376505"/>
                      <a:pt x="185674" y="372988"/>
                      <a:pt x="144204" y="364050"/>
                    </a:cubicBezTo>
                    <a:cubicBezTo>
                      <a:pt x="119145" y="358627"/>
                      <a:pt x="93794" y="351301"/>
                      <a:pt x="73230" y="335963"/>
                    </a:cubicBezTo>
                    <a:cubicBezTo>
                      <a:pt x="52666" y="320625"/>
                      <a:pt x="39819" y="293760"/>
                      <a:pt x="31955" y="287410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任意多边形: 形状 81" descr="1757a08b-0a7b-42d3-a6c6-51325d517daa"/>
              <p:cNvSpPr/>
              <p:nvPr/>
            </p:nvSpPr>
            <p:spPr>
              <a:xfrm>
                <a:off x="10666565" y="4599005"/>
                <a:ext cx="242881" cy="420222"/>
              </a:xfrm>
              <a:custGeom>
                <a:avLst/>
                <a:gdLst>
                  <a:gd name="connsiteX0" fmla="*/ 242881 w 242881"/>
                  <a:gd name="connsiteY0" fmla="*/ 402401 h 420222"/>
                  <a:gd name="connsiteX1" fmla="*/ 199604 w 242881"/>
                  <a:gd name="connsiteY1" fmla="*/ 4793 h 420222"/>
                  <a:gd name="connsiteX2" fmla="*/ 110411 w 242881"/>
                  <a:gd name="connsiteY2" fmla="*/ 3475 h 420222"/>
                  <a:gd name="connsiteX3" fmla="*/ 21316 w 242881"/>
                  <a:gd name="connsiteY3" fmla="*/ 59599 h 420222"/>
                  <a:gd name="connsiteX4" fmla="*/ 946 w 242881"/>
                  <a:gd name="connsiteY4" fmla="*/ 186550 h 420222"/>
                  <a:gd name="connsiteX5" fmla="*/ 55606 w 242881"/>
                  <a:gd name="connsiteY5" fmla="*/ 376171 h 420222"/>
                  <a:gd name="connsiteX6" fmla="*/ 242881 w 242881"/>
                  <a:gd name="connsiteY6" fmla="*/ 402401 h 420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2881" h="420221">
                    <a:moveTo>
                      <a:pt x="242881" y="402401"/>
                    </a:moveTo>
                    <a:cubicBezTo>
                      <a:pt x="229448" y="269784"/>
                      <a:pt x="214941" y="137264"/>
                      <a:pt x="199604" y="4793"/>
                    </a:cubicBezTo>
                    <a:cubicBezTo>
                      <a:pt x="170003" y="-335"/>
                      <a:pt x="139767" y="-2192"/>
                      <a:pt x="110411" y="3475"/>
                    </a:cubicBezTo>
                    <a:cubicBezTo>
                      <a:pt x="74997" y="10313"/>
                      <a:pt x="40756" y="29168"/>
                      <a:pt x="21316" y="59599"/>
                    </a:cubicBezTo>
                    <a:cubicBezTo>
                      <a:pt x="-2180" y="96331"/>
                      <a:pt x="-1007" y="143028"/>
                      <a:pt x="946" y="186550"/>
                    </a:cubicBezTo>
                    <a:cubicBezTo>
                      <a:pt x="3926" y="253762"/>
                      <a:pt x="9445" y="327227"/>
                      <a:pt x="55606" y="376171"/>
                    </a:cubicBezTo>
                    <a:cubicBezTo>
                      <a:pt x="102156" y="425554"/>
                      <a:pt x="181726" y="432100"/>
                      <a:pt x="242881" y="402401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3" name="任意多边形: 形状 82" descr="5ae10c62-4414-4f59-b895-b9e18a5cf132"/>
              <p:cNvSpPr/>
              <p:nvPr/>
            </p:nvSpPr>
            <p:spPr>
              <a:xfrm>
                <a:off x="9104726" y="4406802"/>
                <a:ext cx="322807" cy="176831"/>
              </a:xfrm>
              <a:custGeom>
                <a:avLst/>
                <a:gdLst>
                  <a:gd name="connsiteX0" fmla="*/ 50 w 322807"/>
                  <a:gd name="connsiteY0" fmla="*/ 104238 h 176831"/>
                  <a:gd name="connsiteX1" fmla="*/ 34144 w 322807"/>
                  <a:gd name="connsiteY1" fmla="*/ 166712 h 176831"/>
                  <a:gd name="connsiteX2" fmla="*/ 151815 w 322807"/>
                  <a:gd name="connsiteY2" fmla="*/ 158164 h 176831"/>
                  <a:gd name="connsiteX3" fmla="*/ 248921 w 322807"/>
                  <a:gd name="connsiteY3" fmla="*/ 120796 h 176831"/>
                  <a:gd name="connsiteX4" fmla="*/ 319357 w 322807"/>
                  <a:gd name="connsiteY4" fmla="*/ 67603 h 176831"/>
                  <a:gd name="connsiteX5" fmla="*/ 301040 w 322807"/>
                  <a:gd name="connsiteY5" fmla="*/ 0 h 176831"/>
                  <a:gd name="connsiteX6" fmla="*/ 220346 w 322807"/>
                  <a:gd name="connsiteY6" fmla="*/ 22323 h 176831"/>
                  <a:gd name="connsiteX7" fmla="*/ 50 w 322807"/>
                  <a:gd name="connsiteY7" fmla="*/ 104238 h 17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2807" h="176831">
                    <a:moveTo>
                      <a:pt x="50" y="104238"/>
                    </a:moveTo>
                    <a:cubicBezTo>
                      <a:pt x="-927" y="129149"/>
                      <a:pt x="12506" y="154207"/>
                      <a:pt x="34144" y="166712"/>
                    </a:cubicBezTo>
                    <a:cubicBezTo>
                      <a:pt x="69461" y="187081"/>
                      <a:pt x="113813" y="172769"/>
                      <a:pt x="151815" y="158164"/>
                    </a:cubicBezTo>
                    <a:cubicBezTo>
                      <a:pt x="184200" y="145708"/>
                      <a:pt x="216536" y="133252"/>
                      <a:pt x="248921" y="120796"/>
                    </a:cubicBezTo>
                    <a:cubicBezTo>
                      <a:pt x="277252" y="109904"/>
                      <a:pt x="308660" y="96032"/>
                      <a:pt x="319357" y="67603"/>
                    </a:cubicBezTo>
                    <a:cubicBezTo>
                      <a:pt x="328394" y="43668"/>
                      <a:pt x="318771" y="19099"/>
                      <a:pt x="301040" y="0"/>
                    </a:cubicBezTo>
                    <a:cubicBezTo>
                      <a:pt x="270560" y="8450"/>
                      <a:pt x="243060" y="16070"/>
                      <a:pt x="220346" y="22323"/>
                    </a:cubicBezTo>
                    <a:cubicBezTo>
                      <a:pt x="145416" y="42936"/>
                      <a:pt x="69900" y="69166"/>
                      <a:pt x="50" y="104238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4" name="任意多边形: 形状 83" descr="2b2b92d9-5435-4c3c-b742-f37641ae6533"/>
              <p:cNvSpPr/>
              <p:nvPr/>
            </p:nvSpPr>
            <p:spPr>
              <a:xfrm>
                <a:off x="8767737" y="4619815"/>
                <a:ext cx="479013" cy="586915"/>
              </a:xfrm>
              <a:custGeom>
                <a:avLst/>
                <a:gdLst>
                  <a:gd name="connsiteX0" fmla="*/ 106387 w 479013"/>
                  <a:gd name="connsiteY0" fmla="*/ 81969 h 586915"/>
                  <a:gd name="connsiteX1" fmla="*/ 0 w 479013"/>
                  <a:gd name="connsiteY1" fmla="*/ 435908 h 586915"/>
                  <a:gd name="connsiteX2" fmla="*/ 55001 w 479013"/>
                  <a:gd name="connsiteY2" fmla="*/ 511522 h 586915"/>
                  <a:gd name="connsiteX3" fmla="*/ 346905 w 479013"/>
                  <a:gd name="connsiteY3" fmla="*/ 567548 h 586915"/>
                  <a:gd name="connsiteX4" fmla="*/ 465651 w 479013"/>
                  <a:gd name="connsiteY4" fmla="*/ 457009 h 586915"/>
                  <a:gd name="connsiteX5" fmla="*/ 447822 w 479013"/>
                  <a:gd name="connsiteY5" fmla="*/ 299871 h 586915"/>
                  <a:gd name="connsiteX6" fmla="*/ 387887 w 479013"/>
                  <a:gd name="connsiteY6" fmla="*/ 232268 h 586915"/>
                  <a:gd name="connsiteX7" fmla="*/ 372794 w 479013"/>
                  <a:gd name="connsiteY7" fmla="*/ 135748 h 586915"/>
                  <a:gd name="connsiteX8" fmla="*/ 177312 w 479013"/>
                  <a:gd name="connsiteY8" fmla="*/ 200 h 586915"/>
                  <a:gd name="connsiteX9" fmla="*/ 106387 w 479013"/>
                  <a:gd name="connsiteY9" fmla="*/ 81969 h 586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79013" h="586915">
                    <a:moveTo>
                      <a:pt x="106387" y="81969"/>
                    </a:moveTo>
                    <a:cubicBezTo>
                      <a:pt x="35170" y="185327"/>
                      <a:pt x="9476" y="309103"/>
                      <a:pt x="0" y="435908"/>
                    </a:cubicBezTo>
                    <a:cubicBezTo>
                      <a:pt x="14996" y="464630"/>
                      <a:pt x="32873" y="490127"/>
                      <a:pt x="55001" y="511522"/>
                    </a:cubicBezTo>
                    <a:cubicBezTo>
                      <a:pt x="130371" y="584400"/>
                      <a:pt x="249946" y="607358"/>
                      <a:pt x="346905" y="567548"/>
                    </a:cubicBezTo>
                    <a:cubicBezTo>
                      <a:pt x="398194" y="546496"/>
                      <a:pt x="443670" y="507956"/>
                      <a:pt x="465651" y="457009"/>
                    </a:cubicBezTo>
                    <a:cubicBezTo>
                      <a:pt x="487632" y="406112"/>
                      <a:pt x="483040" y="342709"/>
                      <a:pt x="447822" y="299871"/>
                    </a:cubicBezTo>
                    <a:cubicBezTo>
                      <a:pt x="428625" y="276523"/>
                      <a:pt x="401271" y="259427"/>
                      <a:pt x="387887" y="232268"/>
                    </a:cubicBezTo>
                    <a:cubicBezTo>
                      <a:pt x="373429" y="202863"/>
                      <a:pt x="378411" y="167987"/>
                      <a:pt x="372794" y="135748"/>
                    </a:cubicBezTo>
                    <a:cubicBezTo>
                      <a:pt x="357847" y="49877"/>
                      <a:pt x="264941" y="-3707"/>
                      <a:pt x="177312" y="200"/>
                    </a:cubicBezTo>
                    <a:cubicBezTo>
                      <a:pt x="151081" y="24819"/>
                      <a:pt x="127098" y="51831"/>
                      <a:pt x="106387" y="81969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5" name="任意多边形: 形状 84" descr="de209ba6-2c65-4440-b3c0-5411f7342af8"/>
              <p:cNvSpPr/>
              <p:nvPr/>
            </p:nvSpPr>
            <p:spPr>
              <a:xfrm>
                <a:off x="9379791" y="4507919"/>
                <a:ext cx="438844" cy="416848"/>
              </a:xfrm>
              <a:custGeom>
                <a:avLst/>
                <a:gdLst>
                  <a:gd name="connsiteX0" fmla="*/ 5166 w 438844"/>
                  <a:gd name="connsiteY0" fmla="*/ 190250 h 416848"/>
                  <a:gd name="connsiteX1" fmla="*/ 76628 w 438844"/>
                  <a:gd name="connsiteY1" fmla="*/ 18068 h 416848"/>
                  <a:gd name="connsiteX2" fmla="*/ 260730 w 438844"/>
                  <a:gd name="connsiteY2" fmla="*/ 47424 h 416848"/>
                  <a:gd name="connsiteX3" fmla="*/ 323497 w 438844"/>
                  <a:gd name="connsiteY3" fmla="*/ 131830 h 416848"/>
                  <a:gd name="connsiteX4" fmla="*/ 428077 w 438844"/>
                  <a:gd name="connsiteY4" fmla="*/ 222928 h 416848"/>
                  <a:gd name="connsiteX5" fmla="*/ 371610 w 438844"/>
                  <a:gd name="connsiteY5" fmla="*/ 381532 h 416848"/>
                  <a:gd name="connsiteX6" fmla="*/ 115119 w 438844"/>
                  <a:gd name="connsiteY6" fmla="*/ 368490 h 416848"/>
                  <a:gd name="connsiteX7" fmla="*/ 5166 w 438844"/>
                  <a:gd name="connsiteY7" fmla="*/ 190250 h 416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8844" h="416847">
                    <a:moveTo>
                      <a:pt x="5166" y="190250"/>
                    </a:moveTo>
                    <a:cubicBezTo>
                      <a:pt x="-13004" y="125724"/>
                      <a:pt x="18159" y="50746"/>
                      <a:pt x="76628" y="18068"/>
                    </a:cubicBezTo>
                    <a:cubicBezTo>
                      <a:pt x="135146" y="-14611"/>
                      <a:pt x="215302" y="-1862"/>
                      <a:pt x="260730" y="47424"/>
                    </a:cubicBezTo>
                    <a:cubicBezTo>
                      <a:pt x="284567" y="73264"/>
                      <a:pt x="298829" y="106821"/>
                      <a:pt x="323497" y="131830"/>
                    </a:cubicBezTo>
                    <a:cubicBezTo>
                      <a:pt x="356175" y="165045"/>
                      <a:pt x="405754" y="181995"/>
                      <a:pt x="428077" y="222928"/>
                    </a:cubicBezTo>
                    <a:cubicBezTo>
                      <a:pt x="457530" y="277001"/>
                      <a:pt x="422557" y="346900"/>
                      <a:pt x="371610" y="381532"/>
                    </a:cubicBezTo>
                    <a:cubicBezTo>
                      <a:pt x="295606" y="433211"/>
                      <a:pt x="185458" y="427594"/>
                      <a:pt x="115119" y="368490"/>
                    </a:cubicBezTo>
                    <a:cubicBezTo>
                      <a:pt x="44732" y="309337"/>
                      <a:pt x="20211" y="201827"/>
                      <a:pt x="5166" y="190250"/>
                    </a:cubicBezTo>
                    <a:close/>
                  </a:path>
                </a:pathLst>
              </a:custGeom>
              <a:solidFill>
                <a:srgbClr val="C6865C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22" name="组合 21" descr="cd52974c-e641-41dc-96ae-753d712bba5c"/>
          <p:cNvGrpSpPr/>
          <p:nvPr/>
        </p:nvGrpSpPr>
        <p:grpSpPr>
          <a:xfrm>
            <a:off x="5142759" y="4255037"/>
            <a:ext cx="4805695" cy="2616448"/>
            <a:chOff x="5328801" y="4255037"/>
            <a:chExt cx="4805695" cy="2616448"/>
          </a:xfrm>
        </p:grpSpPr>
        <p:sp>
          <p:nvSpPr>
            <p:cNvPr id="23" name="任意多边形: 形状 22" descr="f798d102-8d04-40ff-9660-4ddb31483415"/>
            <p:cNvSpPr/>
            <p:nvPr/>
          </p:nvSpPr>
          <p:spPr>
            <a:xfrm>
              <a:off x="8227617" y="5342301"/>
              <a:ext cx="755230" cy="982130"/>
            </a:xfrm>
            <a:custGeom>
              <a:avLst/>
              <a:gdLst>
                <a:gd name="connsiteX0" fmla="*/ 178943 w 620617"/>
                <a:gd name="connsiteY0" fmla="*/ 807075 h 807074"/>
                <a:gd name="connsiteX1" fmla="*/ 166682 w 620617"/>
                <a:gd name="connsiteY1" fmla="*/ 802630 h 807074"/>
                <a:gd name="connsiteX2" fmla="*/ 899 w 620617"/>
                <a:gd name="connsiteY2" fmla="*/ 564945 h 807074"/>
                <a:gd name="connsiteX3" fmla="*/ 143187 w 620617"/>
                <a:gd name="connsiteY3" fmla="*/ 315683 h 807074"/>
                <a:gd name="connsiteX4" fmla="*/ 307506 w 620617"/>
                <a:gd name="connsiteY4" fmla="*/ 234354 h 807074"/>
                <a:gd name="connsiteX5" fmla="*/ 398897 w 620617"/>
                <a:gd name="connsiteY5" fmla="*/ 194153 h 807074"/>
                <a:gd name="connsiteX6" fmla="*/ 583193 w 620617"/>
                <a:gd name="connsiteY6" fmla="*/ 13374 h 807074"/>
                <a:gd name="connsiteX7" fmla="*/ 607226 w 620617"/>
                <a:gd name="connsiteY7" fmla="*/ 869 h 807074"/>
                <a:gd name="connsiteX8" fmla="*/ 619730 w 620617"/>
                <a:gd name="connsiteY8" fmla="*/ 24901 h 807074"/>
                <a:gd name="connsiteX9" fmla="*/ 415749 w 620617"/>
                <a:gd name="connsiteY9" fmla="*/ 228541 h 807074"/>
                <a:gd name="connsiteX10" fmla="*/ 322209 w 620617"/>
                <a:gd name="connsiteY10" fmla="*/ 269718 h 807074"/>
                <a:gd name="connsiteX11" fmla="*/ 164435 w 620617"/>
                <a:gd name="connsiteY11" fmla="*/ 347531 h 807074"/>
                <a:gd name="connsiteX12" fmla="*/ 38998 w 620617"/>
                <a:gd name="connsiteY12" fmla="*/ 561330 h 807074"/>
                <a:gd name="connsiteX13" fmla="*/ 191203 w 620617"/>
                <a:gd name="connsiteY13" fmla="*/ 773273 h 807074"/>
                <a:gd name="connsiteX14" fmla="*/ 193596 w 620617"/>
                <a:gd name="connsiteY14" fmla="*/ 800236 h 807074"/>
                <a:gd name="connsiteX15" fmla="*/ 178943 w 620617"/>
                <a:gd name="connsiteY15" fmla="*/ 807075 h 807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0617" h="807074">
                  <a:moveTo>
                    <a:pt x="178943" y="807075"/>
                  </a:moveTo>
                  <a:cubicBezTo>
                    <a:pt x="174595" y="807075"/>
                    <a:pt x="170248" y="805610"/>
                    <a:pt x="166682" y="802630"/>
                  </a:cubicBezTo>
                  <a:cubicBezTo>
                    <a:pt x="87942" y="736785"/>
                    <a:pt x="10326" y="664151"/>
                    <a:pt x="899" y="564945"/>
                  </a:cubicBezTo>
                  <a:cubicBezTo>
                    <a:pt x="-9213" y="457923"/>
                    <a:pt x="67769" y="366043"/>
                    <a:pt x="143187" y="315683"/>
                  </a:cubicBezTo>
                  <a:cubicBezTo>
                    <a:pt x="194671" y="281344"/>
                    <a:pt x="252065" y="257458"/>
                    <a:pt x="307506" y="234354"/>
                  </a:cubicBezTo>
                  <a:cubicBezTo>
                    <a:pt x="337839" y="221703"/>
                    <a:pt x="369247" y="208661"/>
                    <a:pt x="398897" y="194153"/>
                  </a:cubicBezTo>
                  <a:cubicBezTo>
                    <a:pt x="498738" y="145356"/>
                    <a:pt x="560724" y="84543"/>
                    <a:pt x="583193" y="13374"/>
                  </a:cubicBezTo>
                  <a:cubicBezTo>
                    <a:pt x="586369" y="3311"/>
                    <a:pt x="597114" y="-2257"/>
                    <a:pt x="607226" y="869"/>
                  </a:cubicBezTo>
                  <a:cubicBezTo>
                    <a:pt x="617288" y="4044"/>
                    <a:pt x="622905" y="14790"/>
                    <a:pt x="619730" y="24901"/>
                  </a:cubicBezTo>
                  <a:cubicBezTo>
                    <a:pt x="593988" y="106426"/>
                    <a:pt x="525360" y="174908"/>
                    <a:pt x="415749" y="228541"/>
                  </a:cubicBezTo>
                  <a:cubicBezTo>
                    <a:pt x="385025" y="243586"/>
                    <a:pt x="353128" y="256872"/>
                    <a:pt x="322209" y="269718"/>
                  </a:cubicBezTo>
                  <a:cubicBezTo>
                    <a:pt x="268429" y="292090"/>
                    <a:pt x="212842" y="315243"/>
                    <a:pt x="164435" y="347531"/>
                  </a:cubicBezTo>
                  <a:cubicBezTo>
                    <a:pt x="98200" y="391736"/>
                    <a:pt x="30450" y="471062"/>
                    <a:pt x="38998" y="561330"/>
                  </a:cubicBezTo>
                  <a:cubicBezTo>
                    <a:pt x="47058" y="646078"/>
                    <a:pt x="118618" y="712509"/>
                    <a:pt x="191203" y="773273"/>
                  </a:cubicBezTo>
                  <a:cubicBezTo>
                    <a:pt x="199312" y="780063"/>
                    <a:pt x="200386" y="792128"/>
                    <a:pt x="193596" y="800236"/>
                  </a:cubicBezTo>
                  <a:cubicBezTo>
                    <a:pt x="189884" y="804730"/>
                    <a:pt x="184413" y="807075"/>
                    <a:pt x="178943" y="807075"/>
                  </a:cubicBezTo>
                  <a:close/>
                </a:path>
              </a:pathLst>
            </a:custGeom>
            <a:solidFill>
              <a:srgbClr val="FFB31A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 descr="6ece7f32-e593-42f3-a04f-6f368ee5e40a"/>
            <p:cNvSpPr/>
            <p:nvPr/>
          </p:nvSpPr>
          <p:spPr>
            <a:xfrm>
              <a:off x="8226169" y="6082863"/>
              <a:ext cx="332217" cy="500612"/>
            </a:xfrm>
            <a:custGeom>
              <a:avLst/>
              <a:gdLst>
                <a:gd name="connsiteX0" fmla="*/ 23434 w 273002"/>
                <a:gd name="connsiteY0" fmla="*/ 0 h 411382"/>
                <a:gd name="connsiteX1" fmla="*/ 75455 w 273002"/>
                <a:gd name="connsiteY1" fmla="*/ 260546 h 411382"/>
                <a:gd name="connsiteX2" fmla="*/ 167139 w 273002"/>
                <a:gd name="connsiteY2" fmla="*/ 320724 h 411382"/>
                <a:gd name="connsiteX3" fmla="*/ 221408 w 273002"/>
                <a:gd name="connsiteY3" fmla="*/ 411382 h 411382"/>
                <a:gd name="connsiteX4" fmla="*/ 249836 w 273002"/>
                <a:gd name="connsiteY4" fmla="*/ 152351 h 411382"/>
                <a:gd name="connsiteX5" fmla="*/ 23434 w 273002"/>
                <a:gd name="connsiteY5" fmla="*/ 0 h 41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3002" h="411382">
                  <a:moveTo>
                    <a:pt x="23434" y="0"/>
                  </a:moveTo>
                  <a:cubicBezTo>
                    <a:pt x="-22237" y="84504"/>
                    <a:pt x="818" y="200074"/>
                    <a:pt x="75455" y="260546"/>
                  </a:cubicBezTo>
                  <a:cubicBezTo>
                    <a:pt x="103884" y="283601"/>
                    <a:pt x="137880" y="298743"/>
                    <a:pt x="167139" y="320724"/>
                  </a:cubicBezTo>
                  <a:cubicBezTo>
                    <a:pt x="196399" y="342656"/>
                    <a:pt x="221945" y="374796"/>
                    <a:pt x="221408" y="411382"/>
                  </a:cubicBezTo>
                  <a:cubicBezTo>
                    <a:pt x="277678" y="339286"/>
                    <a:pt x="289108" y="234950"/>
                    <a:pt x="249836" y="152351"/>
                  </a:cubicBezTo>
                  <a:cubicBezTo>
                    <a:pt x="210563" y="69704"/>
                    <a:pt x="122396" y="12749"/>
                    <a:pt x="23434" y="0"/>
                  </a:cubicBezTo>
                  <a:close/>
                </a:path>
              </a:pathLst>
            </a:custGeom>
            <a:solidFill>
              <a:srgbClr val="F9893D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 descr="503e8fd7-1910-473f-a084-187409ebd122"/>
            <p:cNvSpPr/>
            <p:nvPr/>
          </p:nvSpPr>
          <p:spPr>
            <a:xfrm>
              <a:off x="10115189" y="6476184"/>
              <a:ext cx="6716" cy="5943"/>
            </a:xfrm>
            <a:custGeom>
              <a:avLst/>
              <a:gdLst>
                <a:gd name="connsiteX0" fmla="*/ 5520 w 5519"/>
                <a:gd name="connsiteY0" fmla="*/ 0 h 4884"/>
                <a:gd name="connsiteX1" fmla="*/ 0 w 5519"/>
                <a:gd name="connsiteY1" fmla="*/ 0 h 4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19" h="4884">
                  <a:moveTo>
                    <a:pt x="5520" y="0"/>
                  </a:moveTo>
                  <a:cubicBezTo>
                    <a:pt x="3663" y="0"/>
                    <a:pt x="1856" y="0"/>
                    <a:pt x="0" y="0"/>
                  </a:cubicBezTo>
                </a:path>
              </a:pathLst>
            </a:custGeom>
            <a:noFill/>
            <a:ln w="1275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 descr="2c3e5930-68c3-4b24-8ad4-6b4992dfb813"/>
            <p:cNvSpPr/>
            <p:nvPr/>
          </p:nvSpPr>
          <p:spPr>
            <a:xfrm>
              <a:off x="5328801" y="6072746"/>
              <a:ext cx="2490770" cy="785254"/>
            </a:xfrm>
            <a:custGeom>
              <a:avLst/>
              <a:gdLst>
                <a:gd name="connsiteX0" fmla="*/ 735137 w 2490770"/>
                <a:gd name="connsiteY0" fmla="*/ 1280 h 785254"/>
                <a:gd name="connsiteX1" fmla="*/ 1469752 w 2490770"/>
                <a:gd name="connsiteY1" fmla="*/ 80502 h 785254"/>
                <a:gd name="connsiteX2" fmla="*/ 2489491 w 2490770"/>
                <a:gd name="connsiteY2" fmla="*/ 782610 h 785254"/>
                <a:gd name="connsiteX3" fmla="*/ 2490770 w 2490770"/>
                <a:gd name="connsiteY3" fmla="*/ 785254 h 785254"/>
                <a:gd name="connsiteX4" fmla="*/ 624384 w 2490770"/>
                <a:gd name="connsiteY4" fmla="*/ 785254 h 785254"/>
                <a:gd name="connsiteX5" fmla="*/ 480755 w 2490770"/>
                <a:gd name="connsiteY5" fmla="*/ 674567 h 785254"/>
                <a:gd name="connsiteX6" fmla="*/ 0 w 2490770"/>
                <a:gd name="connsiteY6" fmla="*/ 108503 h 785254"/>
                <a:gd name="connsiteX7" fmla="*/ 735137 w 2490770"/>
                <a:gd name="connsiteY7" fmla="*/ 1280 h 78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0770" h="785254">
                  <a:moveTo>
                    <a:pt x="735137" y="1280"/>
                  </a:moveTo>
                  <a:cubicBezTo>
                    <a:pt x="982714" y="-6039"/>
                    <a:pt x="1230204" y="17716"/>
                    <a:pt x="1469752" y="80502"/>
                  </a:cubicBezTo>
                  <a:cubicBezTo>
                    <a:pt x="1889010" y="190377"/>
                    <a:pt x="2281860" y="427196"/>
                    <a:pt x="2489491" y="782610"/>
                  </a:cubicBezTo>
                  <a:lnTo>
                    <a:pt x="2490770" y="785254"/>
                  </a:lnTo>
                  <a:lnTo>
                    <a:pt x="624384" y="785254"/>
                  </a:lnTo>
                  <a:lnTo>
                    <a:pt x="480755" y="674567"/>
                  </a:lnTo>
                  <a:cubicBezTo>
                    <a:pt x="290724" y="514610"/>
                    <a:pt x="127484" y="321731"/>
                    <a:pt x="0" y="108503"/>
                  </a:cubicBezTo>
                  <a:cubicBezTo>
                    <a:pt x="239896" y="46993"/>
                    <a:pt x="487560" y="8600"/>
                    <a:pt x="735137" y="1280"/>
                  </a:cubicBezTo>
                  <a:close/>
                </a:path>
              </a:pathLst>
            </a:custGeom>
            <a:solidFill>
              <a:schemeClr val="accent3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 descr="a7896719-d69f-4506-8fb0-7e3b008fa5c5"/>
            <p:cNvSpPr/>
            <p:nvPr/>
          </p:nvSpPr>
          <p:spPr>
            <a:xfrm>
              <a:off x="5328801" y="6172668"/>
              <a:ext cx="1311960" cy="685332"/>
            </a:xfrm>
            <a:custGeom>
              <a:avLst/>
              <a:gdLst>
                <a:gd name="connsiteX0" fmla="*/ 34263 w 1311960"/>
                <a:gd name="connsiteY0" fmla="*/ 0 h 685332"/>
                <a:gd name="connsiteX1" fmla="*/ 1263945 w 1311960"/>
                <a:gd name="connsiteY1" fmla="*/ 668381 h 685332"/>
                <a:gd name="connsiteX2" fmla="*/ 1311960 w 1311960"/>
                <a:gd name="connsiteY2" fmla="*/ 685332 h 685332"/>
                <a:gd name="connsiteX3" fmla="*/ 1232240 w 1311960"/>
                <a:gd name="connsiteY3" fmla="*/ 685332 h 685332"/>
                <a:gd name="connsiteX4" fmla="*/ 1088016 w 1311960"/>
                <a:gd name="connsiteY4" fmla="*/ 627094 h 685332"/>
                <a:gd name="connsiteX5" fmla="*/ 1913 w 1311960"/>
                <a:gd name="connsiteY5" fmla="*/ 11769 h 685332"/>
                <a:gd name="connsiteX6" fmla="*/ 0 w 1311960"/>
                <a:gd name="connsiteY6" fmla="*/ 8580 h 685332"/>
                <a:gd name="connsiteX7" fmla="*/ 34263 w 1311960"/>
                <a:gd name="connsiteY7" fmla="*/ 0 h 68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1960" h="685332">
                  <a:moveTo>
                    <a:pt x="34263" y="0"/>
                  </a:moveTo>
                  <a:cubicBezTo>
                    <a:pt x="422455" y="255027"/>
                    <a:pt x="825373" y="503155"/>
                    <a:pt x="1263945" y="668381"/>
                  </a:cubicBezTo>
                  <a:lnTo>
                    <a:pt x="1311960" y="685332"/>
                  </a:lnTo>
                  <a:lnTo>
                    <a:pt x="1232240" y="685332"/>
                  </a:lnTo>
                  <a:lnTo>
                    <a:pt x="1088016" y="627094"/>
                  </a:lnTo>
                  <a:cubicBezTo>
                    <a:pt x="704300" y="461959"/>
                    <a:pt x="347315" y="239127"/>
                    <a:pt x="1913" y="11769"/>
                  </a:cubicBezTo>
                  <a:cubicBezTo>
                    <a:pt x="1276" y="10668"/>
                    <a:pt x="638" y="9625"/>
                    <a:pt x="0" y="8580"/>
                  </a:cubicBezTo>
                  <a:cubicBezTo>
                    <a:pt x="11363" y="5624"/>
                    <a:pt x="22843" y="2840"/>
                    <a:pt x="34263" y="0"/>
                  </a:cubicBezTo>
                  <a:close/>
                </a:path>
              </a:pathLst>
            </a:custGeom>
            <a:solidFill>
              <a:srgbClr val="42A06D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 descr="cdd949f1-6cfb-4284-a89f-b2e308f48faf"/>
            <p:cNvSpPr/>
            <p:nvPr/>
          </p:nvSpPr>
          <p:spPr>
            <a:xfrm>
              <a:off x="5799259" y="6087621"/>
              <a:ext cx="521340" cy="672031"/>
            </a:xfrm>
            <a:custGeom>
              <a:avLst/>
              <a:gdLst>
                <a:gd name="connsiteX0" fmla="*/ 22518 w 439258"/>
                <a:gd name="connsiteY0" fmla="*/ 2345 h 566224"/>
                <a:gd name="connsiteX1" fmla="*/ 380414 w 439258"/>
                <a:gd name="connsiteY1" fmla="*/ 524657 h 566224"/>
                <a:gd name="connsiteX2" fmla="*/ 0 w 439258"/>
                <a:gd name="connsiteY2" fmla="*/ 548347 h 566224"/>
                <a:gd name="connsiteX3" fmla="*/ 21297 w 439258"/>
                <a:gd name="connsiteY3" fmla="*/ 566225 h 566224"/>
                <a:gd name="connsiteX4" fmla="*/ 425059 w 439258"/>
                <a:gd name="connsiteY4" fmla="*/ 557091 h 566224"/>
                <a:gd name="connsiteX5" fmla="*/ 438248 w 439258"/>
                <a:gd name="connsiteY5" fmla="*/ 550545 h 566224"/>
                <a:gd name="connsiteX6" fmla="*/ 439176 w 439258"/>
                <a:gd name="connsiteY6" fmla="*/ 544440 h 566224"/>
                <a:gd name="connsiteX7" fmla="*/ 434389 w 439258"/>
                <a:gd name="connsiteY7" fmla="*/ 536331 h 566224"/>
                <a:gd name="connsiteX8" fmla="*/ 45964 w 439258"/>
                <a:gd name="connsiteY8" fmla="*/ 0 h 566224"/>
                <a:gd name="connsiteX9" fmla="*/ 22518 w 439258"/>
                <a:gd name="connsiteY9" fmla="*/ 2345 h 566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9258" h="566224">
                  <a:moveTo>
                    <a:pt x="22518" y="2345"/>
                  </a:moveTo>
                  <a:cubicBezTo>
                    <a:pt x="88411" y="204471"/>
                    <a:pt x="213311" y="391600"/>
                    <a:pt x="380414" y="524657"/>
                  </a:cubicBezTo>
                  <a:cubicBezTo>
                    <a:pt x="252388" y="503604"/>
                    <a:pt x="118696" y="512787"/>
                    <a:pt x="0" y="548347"/>
                  </a:cubicBezTo>
                  <a:cubicBezTo>
                    <a:pt x="7034" y="554356"/>
                    <a:pt x="14166" y="560315"/>
                    <a:pt x="21297" y="566225"/>
                  </a:cubicBezTo>
                  <a:cubicBezTo>
                    <a:pt x="148053" y="531007"/>
                    <a:pt x="291319" y="526415"/>
                    <a:pt x="425059" y="557091"/>
                  </a:cubicBezTo>
                  <a:cubicBezTo>
                    <a:pt x="430481" y="558312"/>
                    <a:pt x="435952" y="555577"/>
                    <a:pt x="438248" y="550545"/>
                  </a:cubicBezTo>
                  <a:cubicBezTo>
                    <a:pt x="439127" y="548591"/>
                    <a:pt x="439420" y="546442"/>
                    <a:pt x="439176" y="544440"/>
                  </a:cubicBezTo>
                  <a:cubicBezTo>
                    <a:pt x="438785" y="541265"/>
                    <a:pt x="437124" y="538334"/>
                    <a:pt x="434389" y="536331"/>
                  </a:cubicBezTo>
                  <a:cubicBezTo>
                    <a:pt x="252242" y="406058"/>
                    <a:pt x="116010" y="211553"/>
                    <a:pt x="45964" y="0"/>
                  </a:cubicBezTo>
                  <a:cubicBezTo>
                    <a:pt x="38149" y="733"/>
                    <a:pt x="30333" y="1515"/>
                    <a:pt x="22518" y="2345"/>
                  </a:cubicBezTo>
                  <a:close/>
                </a:path>
              </a:pathLst>
            </a:custGeom>
            <a:solidFill>
              <a:srgbClr val="42A06D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 descr="4a4e85b3-2e9f-4800-a541-e64cddfa758f"/>
            <p:cNvSpPr/>
            <p:nvPr/>
          </p:nvSpPr>
          <p:spPr>
            <a:xfrm>
              <a:off x="6339749" y="6079158"/>
              <a:ext cx="531242" cy="778843"/>
            </a:xfrm>
            <a:custGeom>
              <a:avLst/>
              <a:gdLst>
                <a:gd name="connsiteX0" fmla="*/ 0 w 531242"/>
                <a:gd name="connsiteY0" fmla="*/ 0 h 778843"/>
                <a:gd name="connsiteX1" fmla="*/ 29682 w 531242"/>
                <a:gd name="connsiteY1" fmla="*/ 2261 h 778843"/>
                <a:gd name="connsiteX2" fmla="*/ 435900 w 531242"/>
                <a:gd name="connsiteY2" fmla="*/ 686417 h 778843"/>
                <a:gd name="connsiteX3" fmla="*/ 531242 w 531242"/>
                <a:gd name="connsiteY3" fmla="*/ 778843 h 778843"/>
                <a:gd name="connsiteX4" fmla="*/ 491836 w 531242"/>
                <a:gd name="connsiteY4" fmla="*/ 778843 h 778843"/>
                <a:gd name="connsiteX5" fmla="*/ 391404 w 531242"/>
                <a:gd name="connsiteY5" fmla="*/ 677764 h 778843"/>
                <a:gd name="connsiteX6" fmla="*/ 0 w 531242"/>
                <a:gd name="connsiteY6" fmla="*/ 0 h 778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1242" h="778843">
                  <a:moveTo>
                    <a:pt x="0" y="0"/>
                  </a:moveTo>
                  <a:cubicBezTo>
                    <a:pt x="9913" y="696"/>
                    <a:pt x="19827" y="1508"/>
                    <a:pt x="29682" y="2261"/>
                  </a:cubicBezTo>
                  <a:cubicBezTo>
                    <a:pt x="111338" y="246839"/>
                    <a:pt x="249997" y="481013"/>
                    <a:pt x="435900" y="686417"/>
                  </a:cubicBezTo>
                  <a:lnTo>
                    <a:pt x="531242" y="778843"/>
                  </a:lnTo>
                  <a:lnTo>
                    <a:pt x="491836" y="778843"/>
                  </a:lnTo>
                  <a:lnTo>
                    <a:pt x="391404" y="677764"/>
                  </a:lnTo>
                  <a:cubicBezTo>
                    <a:pt x="212346" y="473023"/>
                    <a:pt x="78829" y="241404"/>
                    <a:pt x="0" y="0"/>
                  </a:cubicBezTo>
                  <a:close/>
                </a:path>
              </a:pathLst>
            </a:custGeom>
            <a:solidFill>
              <a:srgbClr val="42A06D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 descr="b8be5479-638d-427b-9984-5898ce220541"/>
            <p:cNvSpPr/>
            <p:nvPr/>
          </p:nvSpPr>
          <p:spPr>
            <a:xfrm>
              <a:off x="6937574" y="6194815"/>
              <a:ext cx="426844" cy="663185"/>
            </a:xfrm>
            <a:custGeom>
              <a:avLst/>
              <a:gdLst>
                <a:gd name="connsiteX0" fmla="*/ 0 w 426844"/>
                <a:gd name="connsiteY0" fmla="*/ 0 h 663185"/>
                <a:gd name="connsiteX1" fmla="*/ 31422 w 426844"/>
                <a:gd name="connsiteY1" fmla="*/ 10841 h 663185"/>
                <a:gd name="connsiteX2" fmla="*/ 343484 w 426844"/>
                <a:gd name="connsiteY2" fmla="*/ 577473 h 663185"/>
                <a:gd name="connsiteX3" fmla="*/ 426844 w 426844"/>
                <a:gd name="connsiteY3" fmla="*/ 663185 h 663185"/>
                <a:gd name="connsiteX4" fmla="*/ 387100 w 426844"/>
                <a:gd name="connsiteY4" fmla="*/ 663185 h 663185"/>
                <a:gd name="connsiteX5" fmla="*/ 218582 w 426844"/>
                <a:gd name="connsiteY5" fmla="*/ 464428 h 663185"/>
                <a:gd name="connsiteX6" fmla="*/ 0 w 426844"/>
                <a:gd name="connsiteY6" fmla="*/ 0 h 6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6844" h="663185">
                  <a:moveTo>
                    <a:pt x="0" y="0"/>
                  </a:moveTo>
                  <a:cubicBezTo>
                    <a:pt x="10551" y="3537"/>
                    <a:pt x="20986" y="7131"/>
                    <a:pt x="31422" y="10841"/>
                  </a:cubicBezTo>
                  <a:cubicBezTo>
                    <a:pt x="88417" y="216141"/>
                    <a:pt x="195754" y="411340"/>
                    <a:pt x="343484" y="577473"/>
                  </a:cubicBezTo>
                  <a:lnTo>
                    <a:pt x="426844" y="663185"/>
                  </a:lnTo>
                  <a:lnTo>
                    <a:pt x="387100" y="663185"/>
                  </a:lnTo>
                  <a:lnTo>
                    <a:pt x="218582" y="464428"/>
                  </a:lnTo>
                  <a:cubicBezTo>
                    <a:pt x="117541" y="321711"/>
                    <a:pt x="43074" y="163834"/>
                    <a:pt x="0" y="0"/>
                  </a:cubicBezTo>
                  <a:close/>
                </a:path>
              </a:pathLst>
            </a:custGeom>
            <a:solidFill>
              <a:srgbClr val="42A06D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 descr="61065147-8a37-4b71-9da5-45061133142b"/>
            <p:cNvSpPr/>
            <p:nvPr/>
          </p:nvSpPr>
          <p:spPr>
            <a:xfrm>
              <a:off x="6193771" y="5413010"/>
              <a:ext cx="2927505" cy="1444990"/>
            </a:xfrm>
            <a:custGeom>
              <a:avLst/>
              <a:gdLst>
                <a:gd name="connsiteX0" fmla="*/ 672661 w 2927505"/>
                <a:gd name="connsiteY0" fmla="*/ 556 h 1444990"/>
                <a:gd name="connsiteX1" fmla="*/ 1774055 w 2927505"/>
                <a:gd name="connsiteY1" fmla="*/ 221779 h 1444990"/>
                <a:gd name="connsiteX2" fmla="*/ 2877802 w 2927505"/>
                <a:gd name="connsiteY2" fmla="*/ 1316072 h 1444990"/>
                <a:gd name="connsiteX3" fmla="*/ 2927505 w 2927505"/>
                <a:gd name="connsiteY3" fmla="*/ 1444990 h 1444990"/>
                <a:gd name="connsiteX4" fmla="*/ 1436600 w 2927505"/>
                <a:gd name="connsiteY4" fmla="*/ 1444990 h 1444990"/>
                <a:gd name="connsiteX5" fmla="*/ 1268872 w 2927505"/>
                <a:gd name="connsiteY5" fmla="*/ 1360964 h 1444990"/>
                <a:gd name="connsiteX6" fmla="*/ 0 w 2927505"/>
                <a:gd name="connsiteY6" fmla="*/ 98294 h 1444990"/>
                <a:gd name="connsiteX7" fmla="*/ 672661 w 2927505"/>
                <a:gd name="connsiteY7" fmla="*/ 556 h 144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27505" h="1444990">
                  <a:moveTo>
                    <a:pt x="672661" y="556"/>
                  </a:moveTo>
                  <a:cubicBezTo>
                    <a:pt x="1051114" y="-7105"/>
                    <a:pt x="1430271" y="64344"/>
                    <a:pt x="1774055" y="221779"/>
                  </a:cubicBezTo>
                  <a:cubicBezTo>
                    <a:pt x="2255354" y="442189"/>
                    <a:pt x="2660307" y="835304"/>
                    <a:pt x="2877802" y="1316072"/>
                  </a:cubicBezTo>
                  <a:lnTo>
                    <a:pt x="2927505" y="1444990"/>
                  </a:lnTo>
                  <a:lnTo>
                    <a:pt x="1436600" y="1444990"/>
                  </a:lnTo>
                  <a:lnTo>
                    <a:pt x="1268872" y="1360964"/>
                  </a:lnTo>
                  <a:cubicBezTo>
                    <a:pt x="741774" y="1067790"/>
                    <a:pt x="318276" y="610667"/>
                    <a:pt x="0" y="98294"/>
                  </a:cubicBezTo>
                  <a:cubicBezTo>
                    <a:pt x="218771" y="38227"/>
                    <a:pt x="445589" y="5152"/>
                    <a:pt x="672661" y="556"/>
                  </a:cubicBezTo>
                  <a:close/>
                </a:path>
              </a:pathLst>
            </a:custGeom>
            <a:solidFill>
              <a:schemeClr val="accent4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 descr="ae1e2944-091d-44fd-9312-e93ccf09d0a3"/>
            <p:cNvSpPr/>
            <p:nvPr/>
          </p:nvSpPr>
          <p:spPr>
            <a:xfrm>
              <a:off x="6193712" y="5510202"/>
              <a:ext cx="2930540" cy="1347798"/>
            </a:xfrm>
            <a:custGeom>
              <a:avLst/>
              <a:gdLst>
                <a:gd name="connsiteX0" fmla="*/ 4348 w 2930540"/>
                <a:gd name="connsiteY0" fmla="*/ 0 h 1347798"/>
                <a:gd name="connsiteX1" fmla="*/ 1680312 w 2930540"/>
                <a:gd name="connsiteY1" fmla="*/ 454689 h 1347798"/>
                <a:gd name="connsiteX2" fmla="*/ 2930168 w 2930540"/>
                <a:gd name="connsiteY2" fmla="*/ 1346731 h 1347798"/>
                <a:gd name="connsiteX3" fmla="*/ 2930540 w 2930540"/>
                <a:gd name="connsiteY3" fmla="*/ 1347798 h 1347798"/>
                <a:gd name="connsiteX4" fmla="*/ 2883902 w 2930540"/>
                <a:gd name="connsiteY4" fmla="*/ 1347798 h 1347798"/>
                <a:gd name="connsiteX5" fmla="*/ 2809691 w 2930540"/>
                <a:gd name="connsiteY5" fmla="*/ 1260474 h 1347798"/>
                <a:gd name="connsiteX6" fmla="*/ 1667094 w 2930540"/>
                <a:gd name="connsiteY6" fmla="*/ 485531 h 1347798"/>
                <a:gd name="connsiteX7" fmla="*/ 22958 w 2930540"/>
                <a:gd name="connsiteY7" fmla="*/ 37567 h 1347798"/>
                <a:gd name="connsiteX8" fmla="*/ 0 w 2930540"/>
                <a:gd name="connsiteY8" fmla="*/ 1160 h 1347798"/>
                <a:gd name="connsiteX9" fmla="*/ 4348 w 2930540"/>
                <a:gd name="connsiteY9" fmla="*/ 0 h 1347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30540" h="1347798">
                  <a:moveTo>
                    <a:pt x="4348" y="0"/>
                  </a:moveTo>
                  <a:cubicBezTo>
                    <a:pt x="570346" y="104005"/>
                    <a:pt x="1144634" y="225924"/>
                    <a:pt x="1680312" y="454689"/>
                  </a:cubicBezTo>
                  <a:cubicBezTo>
                    <a:pt x="2066939" y="619798"/>
                    <a:pt x="2559252" y="899463"/>
                    <a:pt x="2930168" y="1346731"/>
                  </a:cubicBezTo>
                  <a:lnTo>
                    <a:pt x="2930540" y="1347798"/>
                  </a:lnTo>
                  <a:lnTo>
                    <a:pt x="2883902" y="1347798"/>
                  </a:lnTo>
                  <a:lnTo>
                    <a:pt x="2809691" y="1260474"/>
                  </a:lnTo>
                  <a:cubicBezTo>
                    <a:pt x="2456603" y="880346"/>
                    <a:pt x="2017973" y="635379"/>
                    <a:pt x="1667094" y="485531"/>
                  </a:cubicBezTo>
                  <a:cubicBezTo>
                    <a:pt x="1142489" y="261462"/>
                    <a:pt x="579100" y="140239"/>
                    <a:pt x="22958" y="37567"/>
                  </a:cubicBezTo>
                  <a:cubicBezTo>
                    <a:pt x="15248" y="25451"/>
                    <a:pt x="7595" y="13335"/>
                    <a:pt x="0" y="1160"/>
                  </a:cubicBezTo>
                  <a:cubicBezTo>
                    <a:pt x="1449" y="754"/>
                    <a:pt x="2899" y="406"/>
                    <a:pt x="4348" y="0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 descr="9951976c-2945-4ad0-889f-ad38eabc3e07"/>
            <p:cNvSpPr/>
            <p:nvPr/>
          </p:nvSpPr>
          <p:spPr>
            <a:xfrm>
              <a:off x="6554483" y="5417677"/>
              <a:ext cx="982864" cy="618290"/>
            </a:xfrm>
            <a:custGeom>
              <a:avLst/>
              <a:gdLst>
                <a:gd name="connsiteX0" fmla="*/ 0 w 828118"/>
                <a:gd name="connsiteY0" fmla="*/ 499061 h 520944"/>
                <a:gd name="connsiteX1" fmla="*/ 754673 w 828118"/>
                <a:gd name="connsiteY1" fmla="*/ 341288 h 520944"/>
                <a:gd name="connsiteX2" fmla="*/ 440104 w 828118"/>
                <a:gd name="connsiteY2" fmla="*/ 0 h 520944"/>
                <a:gd name="connsiteX3" fmla="*/ 473857 w 828118"/>
                <a:gd name="connsiteY3" fmla="*/ 2247 h 520944"/>
                <a:gd name="connsiteX4" fmla="*/ 821202 w 828118"/>
                <a:gd name="connsiteY4" fmla="*/ 350373 h 520944"/>
                <a:gd name="connsiteX5" fmla="*/ 827307 w 828118"/>
                <a:gd name="connsiteY5" fmla="*/ 367225 h 520944"/>
                <a:gd name="connsiteX6" fmla="*/ 822960 w 828118"/>
                <a:gd name="connsiteY6" fmla="*/ 373429 h 520944"/>
                <a:gd name="connsiteX7" fmla="*/ 811970 w 828118"/>
                <a:gd name="connsiteY7" fmla="*/ 376506 h 520944"/>
                <a:gd name="connsiteX8" fmla="*/ 18659 w 828118"/>
                <a:gd name="connsiteY8" fmla="*/ 520944 h 520944"/>
                <a:gd name="connsiteX9" fmla="*/ 0 w 828118"/>
                <a:gd name="connsiteY9" fmla="*/ 499061 h 520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118" h="520944">
                  <a:moveTo>
                    <a:pt x="0" y="499061"/>
                  </a:moveTo>
                  <a:cubicBezTo>
                    <a:pt x="228160" y="376848"/>
                    <a:pt x="495642" y="317451"/>
                    <a:pt x="754673" y="341288"/>
                  </a:cubicBezTo>
                  <a:cubicBezTo>
                    <a:pt x="624351" y="251948"/>
                    <a:pt x="514545" y="131250"/>
                    <a:pt x="440104" y="0"/>
                  </a:cubicBezTo>
                  <a:cubicBezTo>
                    <a:pt x="451387" y="635"/>
                    <a:pt x="462622" y="1416"/>
                    <a:pt x="473857" y="2247"/>
                  </a:cubicBezTo>
                  <a:cubicBezTo>
                    <a:pt x="555625" y="139993"/>
                    <a:pt x="677740" y="264697"/>
                    <a:pt x="821202" y="350373"/>
                  </a:cubicBezTo>
                  <a:cubicBezTo>
                    <a:pt x="827014" y="353841"/>
                    <a:pt x="829554" y="360875"/>
                    <a:pt x="827307" y="367225"/>
                  </a:cubicBezTo>
                  <a:cubicBezTo>
                    <a:pt x="826428" y="369716"/>
                    <a:pt x="824914" y="371817"/>
                    <a:pt x="822960" y="373429"/>
                  </a:cubicBezTo>
                  <a:cubicBezTo>
                    <a:pt x="819980" y="375871"/>
                    <a:pt x="816024" y="377092"/>
                    <a:pt x="811970" y="376506"/>
                  </a:cubicBezTo>
                  <a:cubicBezTo>
                    <a:pt x="542095" y="337625"/>
                    <a:pt x="258445" y="393895"/>
                    <a:pt x="18659" y="520944"/>
                  </a:cubicBezTo>
                  <a:cubicBezTo>
                    <a:pt x="12407" y="513666"/>
                    <a:pt x="6155" y="506388"/>
                    <a:pt x="0" y="499061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 descr="e70e23eb-461a-49e4-ad0f-e24fcbd803f4"/>
            <p:cNvSpPr/>
            <p:nvPr/>
          </p:nvSpPr>
          <p:spPr>
            <a:xfrm>
              <a:off x="6996765" y="5553799"/>
              <a:ext cx="1320681" cy="921957"/>
            </a:xfrm>
            <a:custGeom>
              <a:avLst/>
              <a:gdLst>
                <a:gd name="connsiteX0" fmla="*/ 0 w 1112748"/>
                <a:gd name="connsiteY0" fmla="*/ 757311 h 776800"/>
                <a:gd name="connsiteX1" fmla="*/ 1053172 w 1112748"/>
                <a:gd name="connsiteY1" fmla="*/ 525976 h 776800"/>
                <a:gd name="connsiteX2" fmla="*/ 648433 w 1112748"/>
                <a:gd name="connsiteY2" fmla="*/ 0 h 776800"/>
                <a:gd name="connsiteX3" fmla="*/ 685946 w 1112748"/>
                <a:gd name="connsiteY3" fmla="*/ 13482 h 776800"/>
                <a:gd name="connsiteX4" fmla="*/ 1106854 w 1112748"/>
                <a:gd name="connsiteY4" fmla="*/ 530860 h 776800"/>
                <a:gd name="connsiteX5" fmla="*/ 1111933 w 1112748"/>
                <a:gd name="connsiteY5" fmla="*/ 547077 h 776800"/>
                <a:gd name="connsiteX6" fmla="*/ 1107587 w 1112748"/>
                <a:gd name="connsiteY6" fmla="*/ 553281 h 776800"/>
                <a:gd name="connsiteX7" fmla="*/ 1097768 w 1112748"/>
                <a:gd name="connsiteY7" fmla="*/ 556505 h 776800"/>
                <a:gd name="connsiteX8" fmla="*/ 23641 w 1112748"/>
                <a:gd name="connsiteY8" fmla="*/ 776801 h 776800"/>
                <a:gd name="connsiteX9" fmla="*/ 0 w 1112748"/>
                <a:gd name="connsiteY9" fmla="*/ 757311 h 7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748" h="776800">
                  <a:moveTo>
                    <a:pt x="0" y="757311"/>
                  </a:moveTo>
                  <a:cubicBezTo>
                    <a:pt x="306314" y="593432"/>
                    <a:pt x="672318" y="511419"/>
                    <a:pt x="1053172" y="525976"/>
                  </a:cubicBezTo>
                  <a:cubicBezTo>
                    <a:pt x="886313" y="395409"/>
                    <a:pt x="741191" y="204470"/>
                    <a:pt x="648433" y="0"/>
                  </a:cubicBezTo>
                  <a:cubicBezTo>
                    <a:pt x="660986" y="4396"/>
                    <a:pt x="673491" y="8841"/>
                    <a:pt x="685946" y="13482"/>
                  </a:cubicBezTo>
                  <a:cubicBezTo>
                    <a:pt x="783981" y="218929"/>
                    <a:pt x="935306" y="408208"/>
                    <a:pt x="1106854" y="530860"/>
                  </a:cubicBezTo>
                  <a:cubicBezTo>
                    <a:pt x="1111982" y="534524"/>
                    <a:pt x="1114034" y="541118"/>
                    <a:pt x="1111933" y="547077"/>
                  </a:cubicBezTo>
                  <a:cubicBezTo>
                    <a:pt x="1111054" y="549568"/>
                    <a:pt x="1109540" y="551669"/>
                    <a:pt x="1107587" y="553281"/>
                  </a:cubicBezTo>
                  <a:cubicBezTo>
                    <a:pt x="1104900" y="555478"/>
                    <a:pt x="1101432" y="556700"/>
                    <a:pt x="1097768" y="556505"/>
                  </a:cubicBezTo>
                  <a:cubicBezTo>
                    <a:pt x="709783" y="533791"/>
                    <a:pt x="335720" y="612482"/>
                    <a:pt x="23641" y="776801"/>
                  </a:cubicBezTo>
                  <a:cubicBezTo>
                    <a:pt x="15777" y="770304"/>
                    <a:pt x="7864" y="763856"/>
                    <a:pt x="0" y="757311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 descr="65d98f1e-ace4-4fb7-a998-34a5a0695598"/>
            <p:cNvSpPr/>
            <p:nvPr/>
          </p:nvSpPr>
          <p:spPr>
            <a:xfrm>
              <a:off x="7619867" y="5950803"/>
              <a:ext cx="1300711" cy="920682"/>
            </a:xfrm>
            <a:custGeom>
              <a:avLst/>
              <a:gdLst>
                <a:gd name="connsiteX0" fmla="*/ 0 w 1095922"/>
                <a:gd name="connsiteY0" fmla="*/ 761463 h 775726"/>
                <a:gd name="connsiteX1" fmla="*/ 1036662 w 1095922"/>
                <a:gd name="connsiteY1" fmla="*/ 564075 h 775726"/>
                <a:gd name="connsiteX2" fmla="*/ 716720 w 1095922"/>
                <a:gd name="connsiteY2" fmla="*/ 0 h 775726"/>
                <a:gd name="connsiteX3" fmla="*/ 755992 w 1095922"/>
                <a:gd name="connsiteY3" fmla="*/ 33362 h 775726"/>
                <a:gd name="connsiteX4" fmla="*/ 1091077 w 1095922"/>
                <a:gd name="connsiteY4" fmla="*/ 575750 h 775726"/>
                <a:gd name="connsiteX5" fmla="*/ 1094496 w 1095922"/>
                <a:gd name="connsiteY5" fmla="*/ 592602 h 775726"/>
                <a:gd name="connsiteX6" fmla="*/ 1090783 w 1095922"/>
                <a:gd name="connsiteY6" fmla="*/ 597291 h 775726"/>
                <a:gd name="connsiteX7" fmla="*/ 1079109 w 1095922"/>
                <a:gd name="connsiteY7" fmla="*/ 600270 h 775726"/>
                <a:gd name="connsiteX8" fmla="*/ 30968 w 1095922"/>
                <a:gd name="connsiteY8" fmla="*/ 775726 h 775726"/>
                <a:gd name="connsiteX9" fmla="*/ 0 w 1095922"/>
                <a:gd name="connsiteY9" fmla="*/ 761463 h 77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5922" h="775726">
                  <a:moveTo>
                    <a:pt x="0" y="761463"/>
                  </a:moveTo>
                  <a:cubicBezTo>
                    <a:pt x="296349" y="579853"/>
                    <a:pt x="668850" y="504972"/>
                    <a:pt x="1036662" y="564075"/>
                  </a:cubicBezTo>
                  <a:cubicBezTo>
                    <a:pt x="890221" y="421835"/>
                    <a:pt x="776458" y="219124"/>
                    <a:pt x="716720" y="0"/>
                  </a:cubicBezTo>
                  <a:cubicBezTo>
                    <a:pt x="729957" y="10941"/>
                    <a:pt x="743048" y="22079"/>
                    <a:pt x="755992" y="33362"/>
                  </a:cubicBezTo>
                  <a:cubicBezTo>
                    <a:pt x="822032" y="248725"/>
                    <a:pt x="940875" y="444696"/>
                    <a:pt x="1091077" y="575750"/>
                  </a:cubicBezTo>
                  <a:cubicBezTo>
                    <a:pt x="1095912" y="579950"/>
                    <a:pt x="1097280" y="586887"/>
                    <a:pt x="1094496" y="592602"/>
                  </a:cubicBezTo>
                  <a:cubicBezTo>
                    <a:pt x="1093568" y="594458"/>
                    <a:pt x="1092298" y="596070"/>
                    <a:pt x="1090783" y="597291"/>
                  </a:cubicBezTo>
                  <a:cubicBezTo>
                    <a:pt x="1087608" y="599929"/>
                    <a:pt x="1083358" y="601101"/>
                    <a:pt x="1079109" y="600270"/>
                  </a:cubicBezTo>
                  <a:cubicBezTo>
                    <a:pt x="709490" y="529053"/>
                    <a:pt x="331666" y="597095"/>
                    <a:pt x="30968" y="775726"/>
                  </a:cubicBezTo>
                  <a:cubicBezTo>
                    <a:pt x="20613" y="771036"/>
                    <a:pt x="10306" y="766299"/>
                    <a:pt x="0" y="761463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9" name="组合 38" descr="2fe73cea-b19c-43a6-bcf6-0129b408310f"/>
            <p:cNvGrpSpPr/>
            <p:nvPr/>
          </p:nvGrpSpPr>
          <p:grpSpPr>
            <a:xfrm>
              <a:off x="9143564" y="5188135"/>
              <a:ext cx="990932" cy="499815"/>
              <a:chOff x="9012629" y="4701031"/>
              <a:chExt cx="834916" cy="421122"/>
            </a:xfrm>
            <a:solidFill>
              <a:srgbClr val="F87367"/>
            </a:solidFill>
          </p:grpSpPr>
          <p:sp>
            <p:nvSpPr>
              <p:cNvPr id="61" name="任意多边形: 形状 60" descr="f8d47a58-d5eb-4cda-86af-98f85403a6fa"/>
              <p:cNvSpPr/>
              <p:nvPr/>
            </p:nvSpPr>
            <p:spPr>
              <a:xfrm>
                <a:off x="9012629" y="4811903"/>
                <a:ext cx="748814" cy="310251"/>
              </a:xfrm>
              <a:custGeom>
                <a:avLst/>
                <a:gdLst>
                  <a:gd name="connsiteX0" fmla="*/ 10964 w 748814"/>
                  <a:gd name="connsiteY0" fmla="*/ 310251 h 310251"/>
                  <a:gd name="connsiteX1" fmla="*/ 17901 w 748814"/>
                  <a:gd name="connsiteY1" fmla="*/ 307760 h 310251"/>
                  <a:gd name="connsiteX2" fmla="*/ 738625 w 748814"/>
                  <a:gd name="connsiteY2" fmla="*/ 21815 h 310251"/>
                  <a:gd name="connsiteX3" fmla="*/ 748786 w 748814"/>
                  <a:gd name="connsiteY3" fmla="*/ 10189 h 310251"/>
                  <a:gd name="connsiteX4" fmla="*/ 737160 w 748814"/>
                  <a:gd name="connsiteY4" fmla="*/ 29 h 310251"/>
                  <a:gd name="connsiteX5" fmla="*/ 3980 w 748814"/>
                  <a:gd name="connsiteY5" fmla="*/ 290908 h 310251"/>
                  <a:gd name="connsiteX6" fmla="*/ 2465 w 748814"/>
                  <a:gd name="connsiteY6" fmla="*/ 306294 h 310251"/>
                  <a:gd name="connsiteX7" fmla="*/ 10964 w 748814"/>
                  <a:gd name="connsiteY7" fmla="*/ 310251 h 310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8814" h="310251">
                    <a:moveTo>
                      <a:pt x="10964" y="310251"/>
                    </a:moveTo>
                    <a:cubicBezTo>
                      <a:pt x="13407" y="310251"/>
                      <a:pt x="15849" y="309420"/>
                      <a:pt x="17901" y="307760"/>
                    </a:cubicBezTo>
                    <a:cubicBezTo>
                      <a:pt x="220661" y="140853"/>
                      <a:pt x="476615" y="39301"/>
                      <a:pt x="738625" y="21815"/>
                    </a:cubicBezTo>
                    <a:cubicBezTo>
                      <a:pt x="744634" y="21424"/>
                      <a:pt x="749225" y="16197"/>
                      <a:pt x="748786" y="10189"/>
                    </a:cubicBezTo>
                    <a:cubicBezTo>
                      <a:pt x="748395" y="4181"/>
                      <a:pt x="743217" y="-410"/>
                      <a:pt x="737160" y="29"/>
                    </a:cubicBezTo>
                    <a:cubicBezTo>
                      <a:pt x="470607" y="17809"/>
                      <a:pt x="210208" y="121119"/>
                      <a:pt x="3980" y="290908"/>
                    </a:cubicBezTo>
                    <a:cubicBezTo>
                      <a:pt x="-661" y="294767"/>
                      <a:pt x="-1345" y="301654"/>
                      <a:pt x="2465" y="306294"/>
                    </a:cubicBezTo>
                    <a:cubicBezTo>
                      <a:pt x="4664" y="308883"/>
                      <a:pt x="7789" y="310251"/>
                      <a:pt x="10964" y="310251"/>
                    </a:cubicBezTo>
                    <a:close/>
                  </a:path>
                </a:pathLst>
              </a:custGeom>
              <a:solidFill>
                <a:srgbClr val="F87367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任意多边形: 形状 61" descr="966cdb19-d342-4a48-b82e-ab04fe1bbd0e"/>
              <p:cNvSpPr/>
              <p:nvPr/>
            </p:nvSpPr>
            <p:spPr>
              <a:xfrm>
                <a:off x="9483676" y="4755880"/>
                <a:ext cx="363869" cy="128394"/>
              </a:xfrm>
              <a:custGeom>
                <a:avLst/>
                <a:gdLst>
                  <a:gd name="connsiteX0" fmla="*/ 0 w 363869"/>
                  <a:gd name="connsiteY0" fmla="*/ 117403 h 128394"/>
                  <a:gd name="connsiteX1" fmla="*/ 135890 w 363869"/>
                  <a:gd name="connsiteY1" fmla="*/ 110858 h 128394"/>
                  <a:gd name="connsiteX2" fmla="*/ 272073 w 363869"/>
                  <a:gd name="connsiteY2" fmla="*/ 128393 h 128394"/>
                  <a:gd name="connsiteX3" fmla="*/ 325853 w 363869"/>
                  <a:gd name="connsiteY3" fmla="*/ 119161 h 128394"/>
                  <a:gd name="connsiteX4" fmla="*/ 362145 w 363869"/>
                  <a:gd name="connsiteY4" fmla="*/ 80231 h 128394"/>
                  <a:gd name="connsiteX5" fmla="*/ 319698 w 363869"/>
                  <a:gd name="connsiteY5" fmla="*/ 7450 h 128394"/>
                  <a:gd name="connsiteX6" fmla="*/ 229040 w 363869"/>
                  <a:gd name="connsiteY6" fmla="*/ 6669 h 128394"/>
                  <a:gd name="connsiteX7" fmla="*/ 0 w 363869"/>
                  <a:gd name="connsiteY7" fmla="*/ 117403 h 128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3869" h="128394">
                    <a:moveTo>
                      <a:pt x="0" y="117403"/>
                    </a:moveTo>
                    <a:cubicBezTo>
                      <a:pt x="43033" y="101626"/>
                      <a:pt x="90511" y="104117"/>
                      <a:pt x="135890" y="110858"/>
                    </a:cubicBezTo>
                    <a:cubicBezTo>
                      <a:pt x="181219" y="117598"/>
                      <a:pt x="226255" y="128344"/>
                      <a:pt x="272073" y="128393"/>
                    </a:cubicBezTo>
                    <a:cubicBezTo>
                      <a:pt x="290390" y="128442"/>
                      <a:pt x="309098" y="126635"/>
                      <a:pt x="325853" y="119161"/>
                    </a:cubicBezTo>
                    <a:cubicBezTo>
                      <a:pt x="342607" y="111688"/>
                      <a:pt x="357261" y="97913"/>
                      <a:pt x="362145" y="80231"/>
                    </a:cubicBezTo>
                    <a:cubicBezTo>
                      <a:pt x="370351" y="50630"/>
                      <a:pt x="348127" y="19124"/>
                      <a:pt x="319698" y="7450"/>
                    </a:cubicBezTo>
                    <a:cubicBezTo>
                      <a:pt x="291270" y="-4175"/>
                      <a:pt x="258982" y="-414"/>
                      <a:pt x="229040" y="6669"/>
                    </a:cubicBezTo>
                    <a:cubicBezTo>
                      <a:pt x="147955" y="25914"/>
                      <a:pt x="73562" y="67189"/>
                      <a:pt x="0" y="117403"/>
                    </a:cubicBezTo>
                    <a:close/>
                  </a:path>
                </a:pathLst>
              </a:custGeom>
              <a:solidFill>
                <a:srgbClr val="F87367"/>
              </a:solidFill>
              <a:ln w="12324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3" name="任意多边形: 形状 62" descr="fcd680c4-3d08-4af1-b8a6-0586c48d19dd"/>
              <p:cNvSpPr/>
              <p:nvPr/>
            </p:nvSpPr>
            <p:spPr>
              <a:xfrm>
                <a:off x="9315645" y="4701031"/>
                <a:ext cx="174743" cy="225151"/>
              </a:xfrm>
              <a:custGeom>
                <a:avLst/>
                <a:gdLst>
                  <a:gd name="connsiteX0" fmla="*/ 0 w 174743"/>
                  <a:gd name="connsiteY0" fmla="*/ 225152 h 225151"/>
                  <a:gd name="connsiteX1" fmla="*/ 98620 w 174743"/>
                  <a:gd name="connsiteY1" fmla="*/ 159942 h 225151"/>
                  <a:gd name="connsiteX2" fmla="*/ 169105 w 174743"/>
                  <a:gd name="connsiteY2" fmla="*/ 66402 h 225151"/>
                  <a:gd name="connsiteX3" fmla="*/ 160557 w 174743"/>
                  <a:gd name="connsiteY3" fmla="*/ 5490 h 225151"/>
                  <a:gd name="connsiteX4" fmla="*/ 122897 w 174743"/>
                  <a:gd name="connsiteY4" fmla="*/ 4367 h 225151"/>
                  <a:gd name="connsiteX5" fmla="*/ 93443 w 174743"/>
                  <a:gd name="connsiteY5" fmla="*/ 30109 h 225151"/>
                  <a:gd name="connsiteX6" fmla="*/ 0 w 174743"/>
                  <a:gd name="connsiteY6" fmla="*/ 225152 h 225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4743" h="225151">
                    <a:moveTo>
                      <a:pt x="0" y="225152"/>
                    </a:moveTo>
                    <a:cubicBezTo>
                      <a:pt x="34095" y="205271"/>
                      <a:pt x="68385" y="185293"/>
                      <a:pt x="98620" y="159942"/>
                    </a:cubicBezTo>
                    <a:cubicBezTo>
                      <a:pt x="128856" y="134591"/>
                      <a:pt x="155135" y="103329"/>
                      <a:pt x="169105" y="66402"/>
                    </a:cubicBezTo>
                    <a:cubicBezTo>
                      <a:pt x="176921" y="45691"/>
                      <a:pt x="178728" y="18093"/>
                      <a:pt x="160557" y="5490"/>
                    </a:cubicBezTo>
                    <a:cubicBezTo>
                      <a:pt x="149714" y="-1983"/>
                      <a:pt x="134766" y="-1299"/>
                      <a:pt x="122897" y="4367"/>
                    </a:cubicBezTo>
                    <a:cubicBezTo>
                      <a:pt x="111027" y="10033"/>
                      <a:pt x="101697" y="19900"/>
                      <a:pt x="93443" y="30109"/>
                    </a:cubicBezTo>
                    <a:cubicBezTo>
                      <a:pt x="49286" y="84865"/>
                      <a:pt x="28722" y="154276"/>
                      <a:pt x="0" y="225152"/>
                    </a:cubicBezTo>
                    <a:close/>
                  </a:path>
                </a:pathLst>
              </a:custGeom>
              <a:solidFill>
                <a:srgbClr val="F87367"/>
              </a:solidFill>
              <a:ln w="12324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任意多边形: 形状 63" descr="d76b600d-4171-4cbb-80f7-bf949b3c9cf9"/>
              <p:cNvSpPr/>
              <p:nvPr/>
            </p:nvSpPr>
            <p:spPr>
              <a:xfrm>
                <a:off x="9312519" y="4916533"/>
                <a:ext cx="239344" cy="103307"/>
              </a:xfrm>
              <a:custGeom>
                <a:avLst/>
                <a:gdLst>
                  <a:gd name="connsiteX0" fmla="*/ 0 w 239344"/>
                  <a:gd name="connsiteY0" fmla="*/ 16977 h 103307"/>
                  <a:gd name="connsiteX1" fmla="*/ 199341 w 239344"/>
                  <a:gd name="connsiteY1" fmla="*/ 16098 h 103307"/>
                  <a:gd name="connsiteX2" fmla="*/ 238956 w 239344"/>
                  <a:gd name="connsiteY2" fmla="*/ 69243 h 103307"/>
                  <a:gd name="connsiteX3" fmla="*/ 190696 w 239344"/>
                  <a:gd name="connsiteY3" fmla="*/ 103288 h 103307"/>
                  <a:gd name="connsiteX4" fmla="*/ 130566 w 239344"/>
                  <a:gd name="connsiteY4" fmla="*/ 81503 h 103307"/>
                  <a:gd name="connsiteX5" fmla="*/ 0 w 239344"/>
                  <a:gd name="connsiteY5" fmla="*/ 16977 h 103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9343" h="103307">
                    <a:moveTo>
                      <a:pt x="0" y="16977"/>
                    </a:moveTo>
                    <a:cubicBezTo>
                      <a:pt x="66089" y="2225"/>
                      <a:pt x="137746" y="-11989"/>
                      <a:pt x="199341" y="16098"/>
                    </a:cubicBezTo>
                    <a:cubicBezTo>
                      <a:pt x="220980" y="25965"/>
                      <a:pt x="242521" y="45748"/>
                      <a:pt x="238956" y="69243"/>
                    </a:cubicBezTo>
                    <a:cubicBezTo>
                      <a:pt x="235780" y="90539"/>
                      <a:pt x="212236" y="103875"/>
                      <a:pt x="190696" y="103288"/>
                    </a:cubicBezTo>
                    <a:cubicBezTo>
                      <a:pt x="169154" y="102751"/>
                      <a:pt x="149420" y="92005"/>
                      <a:pt x="130566" y="81503"/>
                    </a:cubicBezTo>
                    <a:cubicBezTo>
                      <a:pt x="95494" y="61964"/>
                      <a:pt x="60374" y="42426"/>
                      <a:pt x="0" y="16977"/>
                    </a:cubicBezTo>
                    <a:close/>
                  </a:path>
                </a:pathLst>
              </a:custGeom>
              <a:solidFill>
                <a:srgbClr val="F87367"/>
              </a:solidFill>
              <a:ln w="12324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组合 39" descr="690b5316-ee11-4f94-bad0-a6c7de1b80ce"/>
            <p:cNvGrpSpPr/>
            <p:nvPr/>
          </p:nvGrpSpPr>
          <p:grpSpPr>
            <a:xfrm>
              <a:off x="7958804" y="4255037"/>
              <a:ext cx="572706" cy="1523875"/>
              <a:chOff x="8014403" y="3914843"/>
              <a:chExt cx="482537" cy="1283950"/>
            </a:xfrm>
            <a:solidFill>
              <a:srgbClr val="F87367"/>
            </a:solidFill>
          </p:grpSpPr>
          <p:sp>
            <p:nvSpPr>
              <p:cNvPr id="57" name="任意多边形: 形状 56" descr="cecb3e4f-f3e3-4826-b898-8038ef98a50c"/>
              <p:cNvSpPr/>
              <p:nvPr/>
            </p:nvSpPr>
            <p:spPr>
              <a:xfrm>
                <a:off x="8253159" y="4001871"/>
                <a:ext cx="172118" cy="1196921"/>
              </a:xfrm>
              <a:custGeom>
                <a:avLst/>
                <a:gdLst>
                  <a:gd name="connsiteX0" fmla="*/ 159516 w 172118"/>
                  <a:gd name="connsiteY0" fmla="*/ 1196922 h 1196921"/>
                  <a:gd name="connsiteX1" fmla="*/ 163179 w 172118"/>
                  <a:gd name="connsiteY1" fmla="*/ 1196385 h 1196921"/>
                  <a:gd name="connsiteX2" fmla="*/ 171581 w 172118"/>
                  <a:gd name="connsiteY2" fmla="*/ 1180705 h 1196921"/>
                  <a:gd name="connsiteX3" fmla="*/ 33639 w 172118"/>
                  <a:gd name="connsiteY3" fmla="*/ 598752 h 1196921"/>
                  <a:gd name="connsiteX4" fmla="*/ 115847 w 172118"/>
                  <a:gd name="connsiteY4" fmla="*/ 18069 h 1196921"/>
                  <a:gd name="connsiteX5" fmla="*/ 110035 w 172118"/>
                  <a:gd name="connsiteY5" fmla="*/ 1266 h 1196921"/>
                  <a:gd name="connsiteX6" fmla="*/ 93231 w 172118"/>
                  <a:gd name="connsiteY6" fmla="*/ 7078 h 1196921"/>
                  <a:gd name="connsiteX7" fmla="*/ 8630 w 172118"/>
                  <a:gd name="connsiteY7" fmla="*/ 601487 h 1196921"/>
                  <a:gd name="connsiteX8" fmla="*/ 147499 w 172118"/>
                  <a:gd name="connsiteY8" fmla="*/ 1188032 h 1196921"/>
                  <a:gd name="connsiteX9" fmla="*/ 159516 w 172118"/>
                  <a:gd name="connsiteY9" fmla="*/ 1196922 h 1196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118" h="1196921">
                    <a:moveTo>
                      <a:pt x="159516" y="1196922"/>
                    </a:moveTo>
                    <a:cubicBezTo>
                      <a:pt x="160737" y="1196922"/>
                      <a:pt x="161958" y="1196727"/>
                      <a:pt x="163179" y="1196385"/>
                    </a:cubicBezTo>
                    <a:cubicBezTo>
                      <a:pt x="169822" y="1194382"/>
                      <a:pt x="173583" y="1187348"/>
                      <a:pt x="171581" y="1180705"/>
                    </a:cubicBezTo>
                    <a:cubicBezTo>
                      <a:pt x="114382" y="992354"/>
                      <a:pt x="55180" y="797556"/>
                      <a:pt x="33639" y="598752"/>
                    </a:cubicBezTo>
                    <a:cubicBezTo>
                      <a:pt x="9412" y="375427"/>
                      <a:pt x="37107" y="180043"/>
                      <a:pt x="115847" y="18069"/>
                    </a:cubicBezTo>
                    <a:cubicBezTo>
                      <a:pt x="118875" y="11817"/>
                      <a:pt x="116287" y="4294"/>
                      <a:pt x="110035" y="1266"/>
                    </a:cubicBezTo>
                    <a:cubicBezTo>
                      <a:pt x="103782" y="-1763"/>
                      <a:pt x="96260" y="826"/>
                      <a:pt x="93231" y="7078"/>
                    </a:cubicBezTo>
                    <a:cubicBezTo>
                      <a:pt x="12342" y="173351"/>
                      <a:pt x="-16087" y="373376"/>
                      <a:pt x="8630" y="601487"/>
                    </a:cubicBezTo>
                    <a:cubicBezTo>
                      <a:pt x="30415" y="802587"/>
                      <a:pt x="89959" y="998558"/>
                      <a:pt x="147499" y="1188032"/>
                    </a:cubicBezTo>
                    <a:cubicBezTo>
                      <a:pt x="149111" y="1193405"/>
                      <a:pt x="154094" y="1196922"/>
                      <a:pt x="159516" y="1196922"/>
                    </a:cubicBezTo>
                    <a:close/>
                  </a:path>
                </a:pathLst>
              </a:custGeom>
              <a:solidFill>
                <a:srgbClr val="F87367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8" name="任意多边形: 形状 57" descr="b6ccea27-7864-4a02-b12f-c7614a7dae05"/>
              <p:cNvSpPr/>
              <p:nvPr/>
            </p:nvSpPr>
            <p:spPr>
              <a:xfrm>
                <a:off x="8215968" y="3914843"/>
                <a:ext cx="244642" cy="465777"/>
              </a:xfrm>
              <a:custGeom>
                <a:avLst/>
                <a:gdLst>
                  <a:gd name="connsiteX0" fmla="*/ 40838 w 244642"/>
                  <a:gd name="connsiteY0" fmla="*/ 465778 h 465777"/>
                  <a:gd name="connsiteX1" fmla="*/ 224793 w 244642"/>
                  <a:gd name="connsiteY1" fmla="*/ 183740 h 465777"/>
                  <a:gd name="connsiteX2" fmla="*/ 244527 w 244642"/>
                  <a:gd name="connsiteY2" fmla="*/ 93277 h 465777"/>
                  <a:gd name="connsiteX3" fmla="*/ 203936 w 244642"/>
                  <a:gd name="connsiteY3" fmla="*/ 13120 h 465777"/>
                  <a:gd name="connsiteX4" fmla="*/ 91052 w 244642"/>
                  <a:gd name="connsiteY4" fmla="*/ 23134 h 465777"/>
                  <a:gd name="connsiteX5" fmla="*/ 26136 w 244642"/>
                  <a:gd name="connsiteY5" fmla="*/ 123073 h 465777"/>
                  <a:gd name="connsiteX6" fmla="*/ 40838 w 244642"/>
                  <a:gd name="connsiteY6" fmla="*/ 465778 h 465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4642" h="465777">
                    <a:moveTo>
                      <a:pt x="40838" y="465778"/>
                    </a:moveTo>
                    <a:cubicBezTo>
                      <a:pt x="111275" y="377855"/>
                      <a:pt x="182688" y="288271"/>
                      <a:pt x="224793" y="183740"/>
                    </a:cubicBezTo>
                    <a:cubicBezTo>
                      <a:pt x="236419" y="154872"/>
                      <a:pt x="245797" y="124343"/>
                      <a:pt x="244527" y="93277"/>
                    </a:cubicBezTo>
                    <a:cubicBezTo>
                      <a:pt x="243257" y="62211"/>
                      <a:pt x="229873" y="30265"/>
                      <a:pt x="203936" y="13120"/>
                    </a:cubicBezTo>
                    <a:cubicBezTo>
                      <a:pt x="170330" y="-9153"/>
                      <a:pt x="123144" y="-1240"/>
                      <a:pt x="91052" y="23134"/>
                    </a:cubicBezTo>
                    <a:cubicBezTo>
                      <a:pt x="58960" y="47508"/>
                      <a:pt x="39617" y="85120"/>
                      <a:pt x="26136" y="123073"/>
                    </a:cubicBezTo>
                    <a:cubicBezTo>
                      <a:pt x="-11525" y="229411"/>
                      <a:pt x="-10060" y="349182"/>
                      <a:pt x="40838" y="465778"/>
                    </a:cubicBezTo>
                    <a:close/>
                  </a:path>
                </a:pathLst>
              </a:custGeom>
              <a:solidFill>
                <a:srgbClr val="F87367"/>
              </a:solidFill>
              <a:ln w="14188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任意多边形: 形状 58" descr="435051e7-4c69-4d6f-973d-97b4f1517901"/>
              <p:cNvSpPr/>
              <p:nvPr/>
            </p:nvSpPr>
            <p:spPr>
              <a:xfrm>
                <a:off x="8014403" y="4396136"/>
                <a:ext cx="265215" cy="235700"/>
              </a:xfrm>
              <a:custGeom>
                <a:avLst/>
                <a:gdLst>
                  <a:gd name="connsiteX0" fmla="*/ 265216 w 265215"/>
                  <a:gd name="connsiteY0" fmla="*/ 235700 h 235700"/>
                  <a:gd name="connsiteX1" fmla="*/ 116821 w 265215"/>
                  <a:gd name="connsiteY1" fmla="*/ 23317 h 235700"/>
                  <a:gd name="connsiteX2" fmla="*/ 61918 w 265215"/>
                  <a:gd name="connsiteY2" fmla="*/ 408 h 235700"/>
                  <a:gd name="connsiteX3" fmla="*/ 8578 w 265215"/>
                  <a:gd name="connsiteY3" fmla="*/ 21168 h 235700"/>
                  <a:gd name="connsiteX4" fmla="*/ 26553 w 265215"/>
                  <a:gd name="connsiteY4" fmla="*/ 113145 h 235700"/>
                  <a:gd name="connsiteX5" fmla="*/ 265216 w 265215"/>
                  <a:gd name="connsiteY5" fmla="*/ 235700 h 23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5215" h="235700">
                    <a:moveTo>
                      <a:pt x="265216" y="235700"/>
                    </a:moveTo>
                    <a:cubicBezTo>
                      <a:pt x="245091" y="149535"/>
                      <a:pt x="190823" y="71821"/>
                      <a:pt x="116821" y="23317"/>
                    </a:cubicBezTo>
                    <a:cubicBezTo>
                      <a:pt x="100066" y="12327"/>
                      <a:pt x="81798" y="2655"/>
                      <a:pt x="61918" y="408"/>
                    </a:cubicBezTo>
                    <a:cubicBezTo>
                      <a:pt x="42037" y="-1790"/>
                      <a:pt x="20154" y="4853"/>
                      <a:pt x="8578" y="21168"/>
                    </a:cubicBezTo>
                    <a:cubicBezTo>
                      <a:pt x="-10863" y="48522"/>
                      <a:pt x="6038" y="86622"/>
                      <a:pt x="26553" y="113145"/>
                    </a:cubicBezTo>
                    <a:cubicBezTo>
                      <a:pt x="81310" y="183826"/>
                      <a:pt x="162590" y="233453"/>
                      <a:pt x="265216" y="235700"/>
                    </a:cubicBezTo>
                    <a:close/>
                  </a:path>
                </a:pathLst>
              </a:custGeom>
              <a:solidFill>
                <a:srgbClr val="F87367"/>
              </a:solidFill>
              <a:ln w="14188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任意多边形: 形状 59" descr="fb947e84-355b-4a28-bf16-4fe4c810fdbe"/>
              <p:cNvSpPr/>
              <p:nvPr/>
            </p:nvSpPr>
            <p:spPr>
              <a:xfrm>
                <a:off x="8288606" y="4395299"/>
                <a:ext cx="208334" cy="243277"/>
              </a:xfrm>
              <a:custGeom>
                <a:avLst/>
                <a:gdLst>
                  <a:gd name="connsiteX0" fmla="*/ 0 w 208334"/>
                  <a:gd name="connsiteY0" fmla="*/ 243278 h 243277"/>
                  <a:gd name="connsiteX1" fmla="*/ 90463 w 208334"/>
                  <a:gd name="connsiteY1" fmla="*/ 31041 h 243277"/>
                  <a:gd name="connsiteX2" fmla="*/ 143217 w 208334"/>
                  <a:gd name="connsiteY2" fmla="*/ 1050 h 243277"/>
                  <a:gd name="connsiteX3" fmla="*/ 198560 w 208334"/>
                  <a:gd name="connsiteY3" fmla="*/ 19807 h 243277"/>
                  <a:gd name="connsiteX4" fmla="*/ 205203 w 208334"/>
                  <a:gd name="connsiteY4" fmla="*/ 71632 h 243277"/>
                  <a:gd name="connsiteX5" fmla="*/ 176823 w 208334"/>
                  <a:gd name="connsiteY5" fmla="*/ 117401 h 243277"/>
                  <a:gd name="connsiteX6" fmla="*/ 0 w 208334"/>
                  <a:gd name="connsiteY6" fmla="*/ 243278 h 243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8334" h="243277">
                    <a:moveTo>
                      <a:pt x="0" y="243278"/>
                    </a:moveTo>
                    <a:cubicBezTo>
                      <a:pt x="15679" y="166687"/>
                      <a:pt x="33997" y="85114"/>
                      <a:pt x="90463" y="31041"/>
                    </a:cubicBezTo>
                    <a:cubicBezTo>
                      <a:pt x="105264" y="16876"/>
                      <a:pt x="123043" y="4762"/>
                      <a:pt x="143217" y="1050"/>
                    </a:cubicBezTo>
                    <a:cubicBezTo>
                      <a:pt x="163390" y="-2662"/>
                      <a:pt x="186250" y="3443"/>
                      <a:pt x="198560" y="19807"/>
                    </a:cubicBezTo>
                    <a:cubicBezTo>
                      <a:pt x="209452" y="34265"/>
                      <a:pt x="210576" y="54341"/>
                      <a:pt x="205203" y="71632"/>
                    </a:cubicBezTo>
                    <a:cubicBezTo>
                      <a:pt x="199830" y="88924"/>
                      <a:pt x="188742" y="103822"/>
                      <a:pt x="176823" y="117401"/>
                    </a:cubicBezTo>
                    <a:cubicBezTo>
                      <a:pt x="129882" y="170790"/>
                      <a:pt x="66187" y="209232"/>
                      <a:pt x="0" y="243278"/>
                    </a:cubicBezTo>
                    <a:close/>
                  </a:path>
                </a:pathLst>
              </a:custGeom>
              <a:solidFill>
                <a:srgbClr val="F87367"/>
              </a:solidFill>
              <a:ln w="14188" cap="rnd">
                <a:solidFill>
                  <a:srgbClr val="F87367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1" name="任意多边形: 形状 40" descr="8a122ea1-fef8-4ba9-b388-3ab8d9b4c2bf"/>
            <p:cNvSpPr/>
            <p:nvPr/>
          </p:nvSpPr>
          <p:spPr>
            <a:xfrm>
              <a:off x="8275913" y="4329747"/>
              <a:ext cx="1407978" cy="2413501"/>
            </a:xfrm>
            <a:custGeom>
              <a:avLst/>
              <a:gdLst>
                <a:gd name="connsiteX0" fmla="*/ 18987 w 1186300"/>
                <a:gd name="connsiteY0" fmla="*/ 2033510 h 2033510"/>
                <a:gd name="connsiteX1" fmla="*/ 32909 w 1186300"/>
                <a:gd name="connsiteY1" fmla="*/ 1145585 h 2033510"/>
                <a:gd name="connsiteX2" fmla="*/ 342496 w 1186300"/>
                <a:gd name="connsiteY2" fmla="*/ 319206 h 2033510"/>
                <a:gd name="connsiteX3" fmla="*/ 621847 w 1186300"/>
                <a:gd name="connsiteY3" fmla="*/ 51870 h 2033510"/>
                <a:gd name="connsiteX4" fmla="*/ 996839 w 1186300"/>
                <a:gd name="connsiteY4" fmla="*/ 40832 h 2033510"/>
                <a:gd name="connsiteX5" fmla="*/ 1183773 w 1186300"/>
                <a:gd name="connsiteY5" fmla="*/ 342945 h 2033510"/>
                <a:gd name="connsiteX6" fmla="*/ 1103177 w 1186300"/>
                <a:gd name="connsiteY6" fmla="*/ 698154 h 2033510"/>
                <a:gd name="connsiteX7" fmla="*/ 717048 w 1186300"/>
                <a:gd name="connsiteY7" fmla="*/ 1140749 h 2033510"/>
                <a:gd name="connsiteX8" fmla="*/ 279777 w 1186300"/>
                <a:gd name="connsiteY8" fmla="*/ 1537331 h 2033510"/>
                <a:gd name="connsiteX9" fmla="*/ 18987 w 1186300"/>
                <a:gd name="connsiteY9" fmla="*/ 2033510 h 203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6300" h="2033510">
                  <a:moveTo>
                    <a:pt x="18987" y="2033510"/>
                  </a:moveTo>
                  <a:cubicBezTo>
                    <a:pt x="-5485" y="1737845"/>
                    <a:pt x="-11591" y="1438955"/>
                    <a:pt x="32909" y="1145585"/>
                  </a:cubicBezTo>
                  <a:cubicBezTo>
                    <a:pt x="77408" y="852264"/>
                    <a:pt x="174269" y="563583"/>
                    <a:pt x="342496" y="319206"/>
                  </a:cubicBezTo>
                  <a:cubicBezTo>
                    <a:pt x="416351" y="211939"/>
                    <a:pt x="506179" y="111707"/>
                    <a:pt x="621847" y="51870"/>
                  </a:cubicBezTo>
                  <a:cubicBezTo>
                    <a:pt x="737515" y="-7966"/>
                    <a:pt x="882636" y="-21692"/>
                    <a:pt x="996839" y="40832"/>
                  </a:cubicBezTo>
                  <a:cubicBezTo>
                    <a:pt x="1104886" y="100033"/>
                    <a:pt x="1171170" y="220439"/>
                    <a:pt x="1183773" y="342945"/>
                  </a:cubicBezTo>
                  <a:cubicBezTo>
                    <a:pt x="1196375" y="465451"/>
                    <a:pt x="1160669" y="589178"/>
                    <a:pt x="1103177" y="698154"/>
                  </a:cubicBezTo>
                  <a:cubicBezTo>
                    <a:pt x="1011297" y="872388"/>
                    <a:pt x="866664" y="1012577"/>
                    <a:pt x="717048" y="1140749"/>
                  </a:cubicBezTo>
                  <a:cubicBezTo>
                    <a:pt x="567481" y="1268921"/>
                    <a:pt x="409513" y="1389132"/>
                    <a:pt x="279777" y="1537331"/>
                  </a:cubicBezTo>
                  <a:cubicBezTo>
                    <a:pt x="150140" y="1685579"/>
                    <a:pt x="48490" y="1867726"/>
                    <a:pt x="18987" y="2033510"/>
                  </a:cubicBezTo>
                  <a:close/>
                </a:path>
              </a:pathLst>
            </a:custGeom>
            <a:solidFill>
              <a:schemeClr val="accent3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 descr="3ca07d42-6ba9-48ff-aa75-384252a71413"/>
            <p:cNvSpPr/>
            <p:nvPr/>
          </p:nvSpPr>
          <p:spPr>
            <a:xfrm>
              <a:off x="7463112" y="5209384"/>
              <a:ext cx="971042" cy="1600299"/>
            </a:xfrm>
            <a:custGeom>
              <a:avLst/>
              <a:gdLst>
                <a:gd name="connsiteX0" fmla="*/ 701670 w 818157"/>
                <a:gd name="connsiteY0" fmla="*/ 1348343 h 1348342"/>
                <a:gd name="connsiteX1" fmla="*/ 809278 w 818157"/>
                <a:gd name="connsiteY1" fmla="*/ 634261 h 1348342"/>
                <a:gd name="connsiteX2" fmla="*/ 428229 w 818157"/>
                <a:gd name="connsiteY2" fmla="*/ 46349 h 1348342"/>
                <a:gd name="connsiteX3" fmla="*/ 147852 w 818157"/>
                <a:gd name="connsiteY3" fmla="*/ 20900 h 1348342"/>
                <a:gd name="connsiteX4" fmla="*/ 14307 w 818157"/>
                <a:gd name="connsiteY4" fmla="*/ 380310 h 1348342"/>
                <a:gd name="connsiteX5" fmla="*/ 272557 w 818157"/>
                <a:gd name="connsiteY5" fmla="*/ 701571 h 1348342"/>
                <a:gd name="connsiteX6" fmla="*/ 597774 w 818157"/>
                <a:gd name="connsiteY6" fmla="*/ 964656 h 1348342"/>
                <a:gd name="connsiteX7" fmla="*/ 701670 w 818157"/>
                <a:gd name="connsiteY7" fmla="*/ 1348343 h 134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8156" h="1348342">
                  <a:moveTo>
                    <a:pt x="701670" y="1348343"/>
                  </a:moveTo>
                  <a:cubicBezTo>
                    <a:pt x="784171" y="1119743"/>
                    <a:pt x="840882" y="875219"/>
                    <a:pt x="809278" y="634261"/>
                  </a:cubicBezTo>
                  <a:cubicBezTo>
                    <a:pt x="777674" y="393254"/>
                    <a:pt x="645252" y="155764"/>
                    <a:pt x="428229" y="46349"/>
                  </a:cubicBezTo>
                  <a:cubicBezTo>
                    <a:pt x="341576" y="2680"/>
                    <a:pt x="236410" y="-18763"/>
                    <a:pt x="147852" y="20900"/>
                  </a:cubicBezTo>
                  <a:cubicBezTo>
                    <a:pt x="20364" y="78050"/>
                    <a:pt x="-26431" y="246667"/>
                    <a:pt x="14307" y="380310"/>
                  </a:cubicBezTo>
                  <a:cubicBezTo>
                    <a:pt x="55045" y="513953"/>
                    <a:pt x="161334" y="616970"/>
                    <a:pt x="272557" y="701571"/>
                  </a:cubicBezTo>
                  <a:cubicBezTo>
                    <a:pt x="383731" y="786173"/>
                    <a:pt x="505211" y="859979"/>
                    <a:pt x="597774" y="964656"/>
                  </a:cubicBezTo>
                  <a:cubicBezTo>
                    <a:pt x="690240" y="1069383"/>
                    <a:pt x="750809" y="1215921"/>
                    <a:pt x="701670" y="1348343"/>
                  </a:cubicBezTo>
                  <a:close/>
                </a:path>
              </a:pathLst>
            </a:custGeom>
            <a:solidFill>
              <a:srgbClr val="0C594A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 descr="656f74a2-d8dd-46d1-b251-c9dc9d200d1a"/>
            <p:cNvSpPr/>
            <p:nvPr/>
          </p:nvSpPr>
          <p:spPr>
            <a:xfrm>
              <a:off x="8295028" y="5602405"/>
              <a:ext cx="1617413" cy="1204901"/>
            </a:xfrm>
            <a:custGeom>
              <a:avLst/>
              <a:gdLst>
                <a:gd name="connsiteX0" fmla="*/ 0 w 1362761"/>
                <a:gd name="connsiteY0" fmla="*/ 1015198 h 1015197"/>
                <a:gd name="connsiteX1" fmla="*/ 166663 w 1362761"/>
                <a:gd name="connsiteY1" fmla="*/ 540169 h 1015197"/>
                <a:gd name="connsiteX2" fmla="*/ 519528 w 1362761"/>
                <a:gd name="connsiteY2" fmla="*/ 177437 h 1015197"/>
                <a:gd name="connsiteX3" fmla="*/ 859448 w 1362761"/>
                <a:gd name="connsiteY3" fmla="*/ 11898 h 1015197"/>
                <a:gd name="connsiteX4" fmla="*/ 1224085 w 1362761"/>
                <a:gd name="connsiteY4" fmla="*/ 75056 h 1015197"/>
                <a:gd name="connsiteX5" fmla="*/ 1352501 w 1362761"/>
                <a:gd name="connsiteY5" fmla="*/ 408284 h 1015197"/>
                <a:gd name="connsiteX6" fmla="*/ 1063088 w 1362761"/>
                <a:gd name="connsiteY6" fmla="*/ 640548 h 1015197"/>
                <a:gd name="connsiteX7" fmla="*/ 674810 w 1362761"/>
                <a:gd name="connsiteY7" fmla="*/ 631120 h 1015197"/>
                <a:gd name="connsiteX8" fmla="*/ 288583 w 1362761"/>
                <a:gd name="connsiteY8" fmla="*/ 648901 h 1015197"/>
                <a:gd name="connsiteX9" fmla="*/ 0 w 1362761"/>
                <a:gd name="connsiteY9" fmla="*/ 1015198 h 1015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2761" h="1015197">
                  <a:moveTo>
                    <a:pt x="0" y="1015198"/>
                  </a:moveTo>
                  <a:cubicBezTo>
                    <a:pt x="12309" y="846044"/>
                    <a:pt x="73953" y="682214"/>
                    <a:pt x="166663" y="540169"/>
                  </a:cubicBezTo>
                  <a:cubicBezTo>
                    <a:pt x="259373" y="398125"/>
                    <a:pt x="382466" y="277328"/>
                    <a:pt x="519528" y="177437"/>
                  </a:cubicBezTo>
                  <a:cubicBezTo>
                    <a:pt x="622153" y="102654"/>
                    <a:pt x="735184" y="38177"/>
                    <a:pt x="859448" y="11898"/>
                  </a:cubicBezTo>
                  <a:cubicBezTo>
                    <a:pt x="983664" y="-14381"/>
                    <a:pt x="1120775" y="1250"/>
                    <a:pt x="1224085" y="75056"/>
                  </a:cubicBezTo>
                  <a:cubicBezTo>
                    <a:pt x="1327394" y="148862"/>
                    <a:pt x="1388159" y="286413"/>
                    <a:pt x="1352501" y="408284"/>
                  </a:cubicBezTo>
                  <a:cubicBezTo>
                    <a:pt x="1315964" y="533087"/>
                    <a:pt x="1190625" y="614953"/>
                    <a:pt x="1063088" y="640548"/>
                  </a:cubicBezTo>
                  <a:cubicBezTo>
                    <a:pt x="935551" y="666143"/>
                    <a:pt x="803959" y="646360"/>
                    <a:pt x="674810" y="631120"/>
                  </a:cubicBezTo>
                  <a:cubicBezTo>
                    <a:pt x="545660" y="615832"/>
                    <a:pt x="411236" y="605672"/>
                    <a:pt x="288583" y="648901"/>
                  </a:cubicBezTo>
                  <a:cubicBezTo>
                    <a:pt x="165930" y="692129"/>
                    <a:pt x="57883" y="802619"/>
                    <a:pt x="0" y="1015198"/>
                  </a:cubicBezTo>
                  <a:close/>
                </a:path>
              </a:pathLst>
            </a:custGeom>
            <a:solidFill>
              <a:schemeClr val="accent4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 descr="b05a8dd3-7c26-4b4d-a010-e43e5d70d258"/>
            <p:cNvSpPr/>
            <p:nvPr/>
          </p:nvSpPr>
          <p:spPr>
            <a:xfrm>
              <a:off x="8307725" y="5869814"/>
              <a:ext cx="1588017" cy="834996"/>
            </a:xfrm>
            <a:custGeom>
              <a:avLst/>
              <a:gdLst>
                <a:gd name="connsiteX0" fmla="*/ 550349 w 1337993"/>
                <a:gd name="connsiteY0" fmla="*/ 177507 h 703531"/>
                <a:gd name="connsiteX1" fmla="*/ 1330325 w 1337993"/>
                <a:gd name="connsiteY1" fmla="*/ 0 h 703531"/>
                <a:gd name="connsiteX2" fmla="*/ 1337993 w 1337993"/>
                <a:gd name="connsiteY2" fmla="*/ 21444 h 703531"/>
                <a:gd name="connsiteX3" fmla="*/ 559679 w 1337993"/>
                <a:gd name="connsiteY3" fmla="*/ 197241 h 703531"/>
                <a:gd name="connsiteX4" fmla="*/ 0 w 1337993"/>
                <a:gd name="connsiteY4" fmla="*/ 703531 h 703531"/>
                <a:gd name="connsiteX5" fmla="*/ 13872 w 1337993"/>
                <a:gd name="connsiteY5" fmla="*/ 637101 h 703531"/>
                <a:gd name="connsiteX6" fmla="*/ 550349 w 1337993"/>
                <a:gd name="connsiteY6" fmla="*/ 177507 h 703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993" h="703531">
                  <a:moveTo>
                    <a:pt x="550349" y="177507"/>
                  </a:moveTo>
                  <a:cubicBezTo>
                    <a:pt x="768106" y="74832"/>
                    <a:pt x="1024548" y="16510"/>
                    <a:pt x="1330325" y="0"/>
                  </a:cubicBezTo>
                  <a:cubicBezTo>
                    <a:pt x="1333109" y="7082"/>
                    <a:pt x="1335698" y="14214"/>
                    <a:pt x="1337993" y="21444"/>
                  </a:cubicBezTo>
                  <a:cubicBezTo>
                    <a:pt x="1032217" y="37270"/>
                    <a:pt x="776409" y="95103"/>
                    <a:pt x="559679" y="197241"/>
                  </a:cubicBezTo>
                  <a:cubicBezTo>
                    <a:pt x="312078" y="313983"/>
                    <a:pt x="115618" y="493346"/>
                    <a:pt x="0" y="703531"/>
                  </a:cubicBezTo>
                  <a:cubicBezTo>
                    <a:pt x="3810" y="681257"/>
                    <a:pt x="8450" y="659081"/>
                    <a:pt x="13872" y="637101"/>
                  </a:cubicBezTo>
                  <a:cubicBezTo>
                    <a:pt x="134327" y="447138"/>
                    <a:pt x="320772" y="285701"/>
                    <a:pt x="550349" y="177507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 descr="017f4f01-bdff-4eaf-a854-c79139be3f88"/>
            <p:cNvSpPr/>
            <p:nvPr/>
          </p:nvSpPr>
          <p:spPr>
            <a:xfrm>
              <a:off x="8898391" y="5664299"/>
              <a:ext cx="478775" cy="712729"/>
            </a:xfrm>
            <a:custGeom>
              <a:avLst/>
              <a:gdLst>
                <a:gd name="connsiteX0" fmla="*/ 198534 w 403395"/>
                <a:gd name="connsiteY0" fmla="*/ 11918 h 600514"/>
                <a:gd name="connsiteX1" fmla="*/ 225351 w 403395"/>
                <a:gd name="connsiteY1" fmla="*/ 0 h 600514"/>
                <a:gd name="connsiteX2" fmla="*/ 29673 w 403395"/>
                <a:gd name="connsiteY2" fmla="*/ 378069 h 600514"/>
                <a:gd name="connsiteX3" fmla="*/ 403395 w 403395"/>
                <a:gd name="connsiteY3" fmla="*/ 600514 h 600514"/>
                <a:gd name="connsiteX4" fmla="*/ 371401 w 403395"/>
                <a:gd name="connsiteY4" fmla="*/ 599440 h 600514"/>
                <a:gd name="connsiteX5" fmla="*/ 8328 w 403395"/>
                <a:gd name="connsiteY5" fmla="*/ 395068 h 600514"/>
                <a:gd name="connsiteX6" fmla="*/ 610 w 403395"/>
                <a:gd name="connsiteY6" fmla="*/ 388034 h 600514"/>
                <a:gd name="connsiteX7" fmla="*/ 2320 w 403395"/>
                <a:gd name="connsiteY7" fmla="*/ 377727 h 600514"/>
                <a:gd name="connsiteX8" fmla="*/ 198534 w 403395"/>
                <a:gd name="connsiteY8" fmla="*/ 11918 h 600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395" h="600514">
                  <a:moveTo>
                    <a:pt x="198534" y="11918"/>
                  </a:moveTo>
                  <a:cubicBezTo>
                    <a:pt x="207425" y="7766"/>
                    <a:pt x="216363" y="3810"/>
                    <a:pt x="225351" y="0"/>
                  </a:cubicBezTo>
                  <a:cubicBezTo>
                    <a:pt x="182220" y="135890"/>
                    <a:pt x="116033" y="264355"/>
                    <a:pt x="29673" y="378069"/>
                  </a:cubicBezTo>
                  <a:cubicBezTo>
                    <a:pt x="171132" y="416511"/>
                    <a:pt x="301600" y="494860"/>
                    <a:pt x="403395" y="600514"/>
                  </a:cubicBezTo>
                  <a:cubicBezTo>
                    <a:pt x="392747" y="600319"/>
                    <a:pt x="382050" y="599977"/>
                    <a:pt x="371401" y="599440"/>
                  </a:cubicBezTo>
                  <a:cubicBezTo>
                    <a:pt x="271022" y="501064"/>
                    <a:pt x="144609" y="429016"/>
                    <a:pt x="8328" y="395068"/>
                  </a:cubicBezTo>
                  <a:cubicBezTo>
                    <a:pt x="4713" y="394188"/>
                    <a:pt x="1831" y="391501"/>
                    <a:pt x="610" y="388034"/>
                  </a:cubicBezTo>
                  <a:cubicBezTo>
                    <a:pt x="-611" y="384517"/>
                    <a:pt x="24" y="380658"/>
                    <a:pt x="2320" y="377727"/>
                  </a:cubicBezTo>
                  <a:cubicBezTo>
                    <a:pt x="88044" y="268019"/>
                    <a:pt x="154378" y="143754"/>
                    <a:pt x="198534" y="11918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 descr="a8b94db0-2623-4b14-80a5-5c8c66895429"/>
            <p:cNvSpPr/>
            <p:nvPr/>
          </p:nvSpPr>
          <p:spPr>
            <a:xfrm>
              <a:off x="9225644" y="5605513"/>
              <a:ext cx="537277" cy="682814"/>
            </a:xfrm>
            <a:custGeom>
              <a:avLst/>
              <a:gdLst>
                <a:gd name="connsiteX0" fmla="*/ 238839 w 452686"/>
                <a:gd name="connsiteY0" fmla="*/ 0 h 575309"/>
                <a:gd name="connsiteX1" fmla="*/ 261553 w 452686"/>
                <a:gd name="connsiteY1" fmla="*/ 2833 h 575309"/>
                <a:gd name="connsiteX2" fmla="*/ 32464 w 452686"/>
                <a:gd name="connsiteY2" fmla="*/ 324729 h 575309"/>
                <a:gd name="connsiteX3" fmla="*/ 452687 w 452686"/>
                <a:gd name="connsiteY3" fmla="*/ 562561 h 575309"/>
                <a:gd name="connsiteX4" fmla="*/ 434224 w 452686"/>
                <a:gd name="connsiteY4" fmla="*/ 575310 h 575309"/>
                <a:gd name="connsiteX5" fmla="*/ 7894 w 452686"/>
                <a:gd name="connsiteY5" fmla="*/ 340214 h 575309"/>
                <a:gd name="connsiteX6" fmla="*/ 274 w 452686"/>
                <a:gd name="connsiteY6" fmla="*/ 332154 h 575309"/>
                <a:gd name="connsiteX7" fmla="*/ 3596 w 452686"/>
                <a:gd name="connsiteY7" fmla="*/ 321603 h 575309"/>
                <a:gd name="connsiteX8" fmla="*/ 238839 w 452686"/>
                <a:gd name="connsiteY8" fmla="*/ 0 h 57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2686" h="575309">
                  <a:moveTo>
                    <a:pt x="238839" y="0"/>
                  </a:moveTo>
                  <a:cubicBezTo>
                    <a:pt x="246459" y="781"/>
                    <a:pt x="254030" y="1709"/>
                    <a:pt x="261553" y="2833"/>
                  </a:cubicBezTo>
                  <a:cubicBezTo>
                    <a:pt x="207040" y="123629"/>
                    <a:pt x="129130" y="233778"/>
                    <a:pt x="32464" y="324729"/>
                  </a:cubicBezTo>
                  <a:cubicBezTo>
                    <a:pt x="187990" y="372403"/>
                    <a:pt x="331842" y="453976"/>
                    <a:pt x="452687" y="562561"/>
                  </a:cubicBezTo>
                  <a:cubicBezTo>
                    <a:pt x="446679" y="566957"/>
                    <a:pt x="440524" y="571256"/>
                    <a:pt x="434224" y="575310"/>
                  </a:cubicBezTo>
                  <a:cubicBezTo>
                    <a:pt x="311815" y="466383"/>
                    <a:pt x="165668" y="385591"/>
                    <a:pt x="7894" y="340214"/>
                  </a:cubicBezTo>
                  <a:cubicBezTo>
                    <a:pt x="4084" y="339090"/>
                    <a:pt x="1153" y="336061"/>
                    <a:pt x="274" y="332154"/>
                  </a:cubicBezTo>
                  <a:cubicBezTo>
                    <a:pt x="-605" y="328295"/>
                    <a:pt x="665" y="324241"/>
                    <a:pt x="3596" y="321603"/>
                  </a:cubicBezTo>
                  <a:cubicBezTo>
                    <a:pt x="102949" y="231775"/>
                    <a:pt x="183008" y="121480"/>
                    <a:pt x="238839" y="0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 descr="706d3b0e-2767-45b0-baa2-0cb73b25d94b"/>
            <p:cNvSpPr/>
            <p:nvPr/>
          </p:nvSpPr>
          <p:spPr>
            <a:xfrm>
              <a:off x="8338217" y="4395193"/>
              <a:ext cx="1169794" cy="2202829"/>
            </a:xfrm>
            <a:custGeom>
              <a:avLst/>
              <a:gdLst>
                <a:gd name="connsiteX0" fmla="*/ 985618 w 985617"/>
                <a:gd name="connsiteY0" fmla="*/ 12895 h 1856007"/>
                <a:gd name="connsiteX1" fmla="*/ 45574 w 985617"/>
                <a:gd name="connsiteY1" fmla="*/ 1750549 h 1856007"/>
                <a:gd name="connsiteX2" fmla="*/ 0 w 985617"/>
                <a:gd name="connsiteY2" fmla="*/ 1856007 h 1856007"/>
                <a:gd name="connsiteX3" fmla="*/ 967643 w 985617"/>
                <a:gd name="connsiteY3" fmla="*/ 0 h 1856007"/>
                <a:gd name="connsiteX4" fmla="*/ 985618 w 985617"/>
                <a:gd name="connsiteY4" fmla="*/ 12895 h 185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617" h="1856007">
                  <a:moveTo>
                    <a:pt x="985618" y="12895"/>
                  </a:moveTo>
                  <a:cubicBezTo>
                    <a:pt x="526269" y="494176"/>
                    <a:pt x="199195" y="1102653"/>
                    <a:pt x="45574" y="1750549"/>
                  </a:cubicBezTo>
                  <a:cubicBezTo>
                    <a:pt x="28038" y="1785571"/>
                    <a:pt x="12749" y="1820887"/>
                    <a:pt x="0" y="1856007"/>
                  </a:cubicBezTo>
                  <a:cubicBezTo>
                    <a:pt x="142143" y="1164199"/>
                    <a:pt x="480793" y="511028"/>
                    <a:pt x="967643" y="0"/>
                  </a:cubicBezTo>
                  <a:cubicBezTo>
                    <a:pt x="973797" y="4103"/>
                    <a:pt x="979757" y="8401"/>
                    <a:pt x="985618" y="12895"/>
                  </a:cubicBezTo>
                  <a:close/>
                </a:path>
              </a:pathLst>
            </a:custGeom>
            <a:solidFill>
              <a:srgbClr val="2C6342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 descr="c54b799e-becd-4fd3-8b1b-e97269b0fcb0"/>
            <p:cNvSpPr/>
            <p:nvPr/>
          </p:nvSpPr>
          <p:spPr>
            <a:xfrm>
              <a:off x="8806589" y="4529344"/>
              <a:ext cx="845547" cy="722179"/>
            </a:xfrm>
            <a:custGeom>
              <a:avLst/>
              <a:gdLst>
                <a:gd name="connsiteX0" fmla="*/ 19001 w 712421"/>
                <a:gd name="connsiteY0" fmla="*/ 0 h 608476"/>
                <a:gd name="connsiteX1" fmla="*/ 67798 w 712421"/>
                <a:gd name="connsiteY1" fmla="*/ 580097 h 608476"/>
                <a:gd name="connsiteX2" fmla="*/ 712421 w 712421"/>
                <a:gd name="connsiteY2" fmla="*/ 394774 h 608476"/>
                <a:gd name="connsiteX3" fmla="*/ 704997 w 712421"/>
                <a:gd name="connsiteY3" fmla="*/ 417683 h 608476"/>
                <a:gd name="connsiteX4" fmla="*/ 61644 w 712421"/>
                <a:gd name="connsiteY4" fmla="*/ 607353 h 608476"/>
                <a:gd name="connsiteX5" fmla="*/ 56857 w 712421"/>
                <a:gd name="connsiteY5" fmla="*/ 608476 h 608476"/>
                <a:gd name="connsiteX6" fmla="*/ 51045 w 712421"/>
                <a:gd name="connsiteY6" fmla="*/ 606816 h 608476"/>
                <a:gd name="connsiteX7" fmla="*/ 45916 w 712421"/>
                <a:gd name="connsiteY7" fmla="*/ 597535 h 608476"/>
                <a:gd name="connsiteX8" fmla="*/ 0 w 712421"/>
                <a:gd name="connsiteY8" fmla="*/ 19685 h 608476"/>
                <a:gd name="connsiteX9" fmla="*/ 19001 w 712421"/>
                <a:gd name="connsiteY9" fmla="*/ 0 h 60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2421" h="608476">
                  <a:moveTo>
                    <a:pt x="19001" y="0"/>
                  </a:moveTo>
                  <a:cubicBezTo>
                    <a:pt x="50898" y="191623"/>
                    <a:pt x="67261" y="385738"/>
                    <a:pt x="67798" y="580097"/>
                  </a:cubicBezTo>
                  <a:cubicBezTo>
                    <a:pt x="271878" y="482795"/>
                    <a:pt x="488364" y="420663"/>
                    <a:pt x="712421" y="394774"/>
                  </a:cubicBezTo>
                  <a:cubicBezTo>
                    <a:pt x="710077" y="402443"/>
                    <a:pt x="707585" y="410063"/>
                    <a:pt x="704997" y="417683"/>
                  </a:cubicBezTo>
                  <a:cubicBezTo>
                    <a:pt x="481184" y="444695"/>
                    <a:pt x="265088" y="508244"/>
                    <a:pt x="61644" y="607353"/>
                  </a:cubicBezTo>
                  <a:cubicBezTo>
                    <a:pt x="60130" y="608086"/>
                    <a:pt x="58518" y="608476"/>
                    <a:pt x="56857" y="608476"/>
                  </a:cubicBezTo>
                  <a:cubicBezTo>
                    <a:pt x="54854" y="608476"/>
                    <a:pt x="52803" y="607890"/>
                    <a:pt x="51045" y="606816"/>
                  </a:cubicBezTo>
                  <a:cubicBezTo>
                    <a:pt x="47869" y="604813"/>
                    <a:pt x="45916" y="601296"/>
                    <a:pt x="45916" y="597535"/>
                  </a:cubicBezTo>
                  <a:cubicBezTo>
                    <a:pt x="46355" y="404055"/>
                    <a:pt x="30871" y="210625"/>
                    <a:pt x="0" y="19685"/>
                  </a:cubicBezTo>
                  <a:cubicBezTo>
                    <a:pt x="6252" y="12993"/>
                    <a:pt x="12554" y="6399"/>
                    <a:pt x="19001" y="0"/>
                  </a:cubicBezTo>
                  <a:close/>
                </a:path>
              </a:pathLst>
            </a:custGeom>
            <a:solidFill>
              <a:srgbClr val="2C6342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 descr="b846038e-15f5-4247-953f-abec7e254c6d"/>
            <p:cNvSpPr/>
            <p:nvPr/>
          </p:nvSpPr>
          <p:spPr>
            <a:xfrm>
              <a:off x="8530111" y="4940205"/>
              <a:ext cx="884738" cy="654639"/>
            </a:xfrm>
            <a:custGeom>
              <a:avLst/>
              <a:gdLst>
                <a:gd name="connsiteX0" fmla="*/ 13237 w 745441"/>
                <a:gd name="connsiteY0" fmla="*/ 0 h 551570"/>
                <a:gd name="connsiteX1" fmla="*/ 150495 w 745441"/>
                <a:gd name="connsiteY1" fmla="*/ 525536 h 551570"/>
                <a:gd name="connsiteX2" fmla="*/ 745441 w 745441"/>
                <a:gd name="connsiteY2" fmla="*/ 390965 h 551570"/>
                <a:gd name="connsiteX3" fmla="*/ 724535 w 745441"/>
                <a:gd name="connsiteY3" fmla="*/ 414655 h 551570"/>
                <a:gd name="connsiteX4" fmla="*/ 145708 w 745441"/>
                <a:gd name="connsiteY4" fmla="*/ 550838 h 551570"/>
                <a:gd name="connsiteX5" fmla="*/ 141752 w 745441"/>
                <a:gd name="connsiteY5" fmla="*/ 551570 h 551570"/>
                <a:gd name="connsiteX6" fmla="*/ 136280 w 745441"/>
                <a:gd name="connsiteY6" fmla="*/ 550105 h 551570"/>
                <a:gd name="connsiteX7" fmla="*/ 130956 w 745441"/>
                <a:gd name="connsiteY7" fmla="*/ 542290 h 551570"/>
                <a:gd name="connsiteX8" fmla="*/ 0 w 745441"/>
                <a:gd name="connsiteY8" fmla="*/ 27256 h 551570"/>
                <a:gd name="connsiteX9" fmla="*/ 13237 w 745441"/>
                <a:gd name="connsiteY9" fmla="*/ 0 h 55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5441" h="551570">
                  <a:moveTo>
                    <a:pt x="13237" y="0"/>
                  </a:moveTo>
                  <a:cubicBezTo>
                    <a:pt x="76395" y="169985"/>
                    <a:pt x="122408" y="345928"/>
                    <a:pt x="150495" y="525536"/>
                  </a:cubicBezTo>
                  <a:cubicBezTo>
                    <a:pt x="341874" y="452755"/>
                    <a:pt x="541655" y="407670"/>
                    <a:pt x="745441" y="390965"/>
                  </a:cubicBezTo>
                  <a:cubicBezTo>
                    <a:pt x="738554" y="398926"/>
                    <a:pt x="731617" y="406840"/>
                    <a:pt x="724535" y="414655"/>
                  </a:cubicBezTo>
                  <a:cubicBezTo>
                    <a:pt x="526220" y="433021"/>
                    <a:pt x="331860" y="478692"/>
                    <a:pt x="145708" y="550838"/>
                  </a:cubicBezTo>
                  <a:cubicBezTo>
                    <a:pt x="144438" y="551327"/>
                    <a:pt x="143070" y="551570"/>
                    <a:pt x="141752" y="551570"/>
                  </a:cubicBezTo>
                  <a:cubicBezTo>
                    <a:pt x="139847" y="551570"/>
                    <a:pt x="137941" y="551082"/>
                    <a:pt x="136280" y="550105"/>
                  </a:cubicBezTo>
                  <a:cubicBezTo>
                    <a:pt x="133399" y="548445"/>
                    <a:pt x="131445" y="545562"/>
                    <a:pt x="130956" y="542290"/>
                  </a:cubicBezTo>
                  <a:cubicBezTo>
                    <a:pt x="104335" y="366395"/>
                    <a:pt x="60472" y="193968"/>
                    <a:pt x="0" y="27256"/>
                  </a:cubicBezTo>
                  <a:cubicBezTo>
                    <a:pt x="4347" y="18073"/>
                    <a:pt x="8694" y="8988"/>
                    <a:pt x="13237" y="0"/>
                  </a:cubicBezTo>
                  <a:close/>
                </a:path>
              </a:pathLst>
            </a:custGeom>
            <a:solidFill>
              <a:srgbClr val="2C6342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 descr="287b076e-0425-4387-923a-71ba453a67c1"/>
            <p:cNvSpPr/>
            <p:nvPr/>
          </p:nvSpPr>
          <p:spPr>
            <a:xfrm>
              <a:off x="7530412" y="5301788"/>
              <a:ext cx="842358" cy="1335773"/>
            </a:xfrm>
            <a:custGeom>
              <a:avLst/>
              <a:gdLst>
                <a:gd name="connsiteX0" fmla="*/ 13872 w 709734"/>
                <a:gd name="connsiteY0" fmla="*/ 0 h 1125464"/>
                <a:gd name="connsiteX1" fmla="*/ 513617 w 709734"/>
                <a:gd name="connsiteY1" fmla="*/ 494616 h 1125464"/>
                <a:gd name="connsiteX2" fmla="*/ 709735 w 709734"/>
                <a:gd name="connsiteY2" fmla="*/ 1067532 h 1125464"/>
                <a:gd name="connsiteX3" fmla="*/ 693713 w 709734"/>
                <a:gd name="connsiteY3" fmla="*/ 1125464 h 1125464"/>
                <a:gd name="connsiteX4" fmla="*/ 494910 w 709734"/>
                <a:gd name="connsiteY4" fmla="*/ 505899 h 1125464"/>
                <a:gd name="connsiteX5" fmla="*/ 0 w 709734"/>
                <a:gd name="connsiteY5" fmla="*/ 17145 h 1125464"/>
                <a:gd name="connsiteX6" fmla="*/ 13872 w 709734"/>
                <a:gd name="connsiteY6" fmla="*/ 0 h 112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734" h="1125464">
                  <a:moveTo>
                    <a:pt x="13872" y="0"/>
                  </a:moveTo>
                  <a:cubicBezTo>
                    <a:pt x="217073" y="120748"/>
                    <a:pt x="391893" y="292930"/>
                    <a:pt x="513617" y="494616"/>
                  </a:cubicBezTo>
                  <a:cubicBezTo>
                    <a:pt x="618148" y="667873"/>
                    <a:pt x="685165" y="865603"/>
                    <a:pt x="709735" y="1067532"/>
                  </a:cubicBezTo>
                  <a:cubicBezTo>
                    <a:pt x="704655" y="1086925"/>
                    <a:pt x="699331" y="1106219"/>
                    <a:pt x="693713" y="1125464"/>
                  </a:cubicBezTo>
                  <a:cubicBezTo>
                    <a:pt x="675835" y="907561"/>
                    <a:pt x="607402" y="692345"/>
                    <a:pt x="494910" y="505899"/>
                  </a:cubicBezTo>
                  <a:cubicBezTo>
                    <a:pt x="374455" y="306363"/>
                    <a:pt x="201295" y="136134"/>
                    <a:pt x="0" y="17145"/>
                  </a:cubicBezTo>
                  <a:cubicBezTo>
                    <a:pt x="4396" y="11235"/>
                    <a:pt x="9036" y="5520"/>
                    <a:pt x="13872" y="0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 descr="681f3dc8-75e2-4ebe-a1fa-3eb032b9a4fb"/>
            <p:cNvSpPr/>
            <p:nvPr/>
          </p:nvSpPr>
          <p:spPr>
            <a:xfrm>
              <a:off x="7521020" y="5248392"/>
              <a:ext cx="493777" cy="533764"/>
            </a:xfrm>
            <a:custGeom>
              <a:avLst/>
              <a:gdLst>
                <a:gd name="connsiteX0" fmla="*/ 0 w 416035"/>
                <a:gd name="connsiteY0" fmla="*/ 430530 h 449726"/>
                <a:gd name="connsiteX1" fmla="*/ 389646 w 416035"/>
                <a:gd name="connsiteY1" fmla="*/ 378753 h 449726"/>
                <a:gd name="connsiteX2" fmla="*/ 348664 w 416035"/>
                <a:gd name="connsiteY2" fmla="*/ 0 h 449726"/>
                <a:gd name="connsiteX3" fmla="*/ 369814 w 416035"/>
                <a:gd name="connsiteY3" fmla="*/ 9525 h 449726"/>
                <a:gd name="connsiteX4" fmla="*/ 415486 w 416035"/>
                <a:gd name="connsiteY4" fmla="*/ 387985 h 449726"/>
                <a:gd name="connsiteX5" fmla="*/ 413581 w 416035"/>
                <a:gd name="connsiteY5" fmla="*/ 398291 h 449726"/>
                <a:gd name="connsiteX6" fmla="*/ 403860 w 416035"/>
                <a:gd name="connsiteY6" fmla="*/ 402248 h 449726"/>
                <a:gd name="connsiteX7" fmla="*/ 11088 w 416035"/>
                <a:gd name="connsiteY7" fmla="*/ 449727 h 449726"/>
                <a:gd name="connsiteX8" fmla="*/ 0 w 416035"/>
                <a:gd name="connsiteY8" fmla="*/ 430530 h 44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6035" h="449726">
                  <a:moveTo>
                    <a:pt x="0" y="430530"/>
                  </a:moveTo>
                  <a:cubicBezTo>
                    <a:pt x="123776" y="384273"/>
                    <a:pt x="257859" y="366053"/>
                    <a:pt x="389646" y="378753"/>
                  </a:cubicBezTo>
                  <a:cubicBezTo>
                    <a:pt x="351790" y="256735"/>
                    <a:pt x="337967" y="127342"/>
                    <a:pt x="348664" y="0"/>
                  </a:cubicBezTo>
                  <a:cubicBezTo>
                    <a:pt x="355844" y="3028"/>
                    <a:pt x="362878" y="6204"/>
                    <a:pt x="369814" y="9525"/>
                  </a:cubicBezTo>
                  <a:cubicBezTo>
                    <a:pt x="360094" y="137062"/>
                    <a:pt x="375529" y="266505"/>
                    <a:pt x="415486" y="387985"/>
                  </a:cubicBezTo>
                  <a:cubicBezTo>
                    <a:pt x="416658" y="391551"/>
                    <a:pt x="415925" y="395410"/>
                    <a:pt x="413581" y="398291"/>
                  </a:cubicBezTo>
                  <a:cubicBezTo>
                    <a:pt x="411236" y="401173"/>
                    <a:pt x="407524" y="402737"/>
                    <a:pt x="403860" y="402248"/>
                  </a:cubicBezTo>
                  <a:cubicBezTo>
                    <a:pt x="271390" y="386813"/>
                    <a:pt x="135939" y="403664"/>
                    <a:pt x="11088" y="449727"/>
                  </a:cubicBezTo>
                  <a:cubicBezTo>
                    <a:pt x="7229" y="443376"/>
                    <a:pt x="3517" y="436978"/>
                    <a:pt x="0" y="430530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 descr="b07989ec-aed3-40c4-b52a-d2040be5af92"/>
            <p:cNvSpPr/>
            <p:nvPr/>
          </p:nvSpPr>
          <p:spPr>
            <a:xfrm>
              <a:off x="7803295" y="5648935"/>
              <a:ext cx="543387" cy="483557"/>
            </a:xfrm>
            <a:custGeom>
              <a:avLst/>
              <a:gdLst>
                <a:gd name="connsiteX0" fmla="*/ 369081 w 457834"/>
                <a:gd name="connsiteY0" fmla="*/ 380853 h 407424"/>
                <a:gd name="connsiteX1" fmla="*/ 444988 w 457834"/>
                <a:gd name="connsiteY1" fmla="*/ 0 h 407424"/>
                <a:gd name="connsiteX2" fmla="*/ 457835 w 457834"/>
                <a:gd name="connsiteY2" fmla="*/ 28477 h 407424"/>
                <a:gd name="connsiteX3" fmla="*/ 390574 w 457834"/>
                <a:gd name="connsiteY3" fmla="*/ 396679 h 407424"/>
                <a:gd name="connsiteX4" fmla="*/ 385738 w 457834"/>
                <a:gd name="connsiteY4" fmla="*/ 405570 h 407424"/>
                <a:gd name="connsiteX5" fmla="*/ 375675 w 457834"/>
                <a:gd name="connsiteY5" fmla="*/ 406693 h 407424"/>
                <a:gd name="connsiteX6" fmla="*/ 25644 w 457834"/>
                <a:gd name="connsiteY6" fmla="*/ 360827 h 407424"/>
                <a:gd name="connsiteX7" fmla="*/ 0 w 457834"/>
                <a:gd name="connsiteY7" fmla="*/ 341825 h 407424"/>
                <a:gd name="connsiteX8" fmla="*/ 369081 w 457834"/>
                <a:gd name="connsiteY8" fmla="*/ 380853 h 407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834" h="407424">
                  <a:moveTo>
                    <a:pt x="369081" y="380853"/>
                  </a:moveTo>
                  <a:cubicBezTo>
                    <a:pt x="372842" y="250972"/>
                    <a:pt x="398780" y="121578"/>
                    <a:pt x="444988" y="0"/>
                  </a:cubicBezTo>
                  <a:cubicBezTo>
                    <a:pt x="449482" y="9378"/>
                    <a:pt x="453732" y="18903"/>
                    <a:pt x="457835" y="28477"/>
                  </a:cubicBezTo>
                  <a:cubicBezTo>
                    <a:pt x="415583" y="146490"/>
                    <a:pt x="392528" y="271487"/>
                    <a:pt x="390574" y="396679"/>
                  </a:cubicBezTo>
                  <a:cubicBezTo>
                    <a:pt x="390525" y="400245"/>
                    <a:pt x="388717" y="403567"/>
                    <a:pt x="385738" y="405570"/>
                  </a:cubicBezTo>
                  <a:cubicBezTo>
                    <a:pt x="382758" y="407572"/>
                    <a:pt x="378997" y="407963"/>
                    <a:pt x="375675" y="406693"/>
                  </a:cubicBezTo>
                  <a:cubicBezTo>
                    <a:pt x="264209" y="363416"/>
                    <a:pt x="143559" y="348371"/>
                    <a:pt x="25644" y="360827"/>
                  </a:cubicBezTo>
                  <a:cubicBezTo>
                    <a:pt x="17047" y="354525"/>
                    <a:pt x="8499" y="348224"/>
                    <a:pt x="0" y="341825"/>
                  </a:cubicBezTo>
                  <a:cubicBezTo>
                    <a:pt x="123629" y="324974"/>
                    <a:pt x="251020" y="337820"/>
                    <a:pt x="369081" y="380853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 descr="b4fba613-ddc1-43b1-b860-2320302e2867"/>
            <p:cNvSpPr/>
            <p:nvPr/>
          </p:nvSpPr>
          <p:spPr>
            <a:xfrm>
              <a:off x="7275190" y="6153982"/>
              <a:ext cx="1172285" cy="704019"/>
            </a:xfrm>
            <a:custGeom>
              <a:avLst/>
              <a:gdLst>
                <a:gd name="connsiteX0" fmla="*/ 15794 w 1172285"/>
                <a:gd name="connsiteY0" fmla="*/ 24 h 704019"/>
                <a:gd name="connsiteX1" fmla="*/ 680637 w 1172285"/>
                <a:gd name="connsiteY1" fmla="*/ 256501 h 704019"/>
                <a:gd name="connsiteX2" fmla="*/ 956585 w 1172285"/>
                <a:gd name="connsiteY2" fmla="*/ 486852 h 704019"/>
                <a:gd name="connsiteX3" fmla="*/ 1172285 w 1172285"/>
                <a:gd name="connsiteY3" fmla="*/ 704019 h 704019"/>
                <a:gd name="connsiteX4" fmla="*/ 1130177 w 1172285"/>
                <a:gd name="connsiteY4" fmla="*/ 704019 h 704019"/>
                <a:gd name="connsiteX5" fmla="*/ 936715 w 1172285"/>
                <a:gd name="connsiteY5" fmla="*/ 509193 h 704019"/>
                <a:gd name="connsiteX6" fmla="*/ 663361 w 1172285"/>
                <a:gd name="connsiteY6" fmla="*/ 280907 h 704019"/>
                <a:gd name="connsiteX7" fmla="*/ 14112 w 1172285"/>
                <a:gd name="connsiteY7" fmla="*/ 29881 h 704019"/>
                <a:gd name="connsiteX8" fmla="*/ 24 w 1172285"/>
                <a:gd name="connsiteY8" fmla="*/ 14112 h 704019"/>
                <a:gd name="connsiteX9" fmla="*/ 15794 w 1172285"/>
                <a:gd name="connsiteY9" fmla="*/ 24 h 704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2285" h="704019">
                  <a:moveTo>
                    <a:pt x="15794" y="24"/>
                  </a:moveTo>
                  <a:cubicBezTo>
                    <a:pt x="234934" y="12488"/>
                    <a:pt x="458598" y="98811"/>
                    <a:pt x="680637" y="256501"/>
                  </a:cubicBezTo>
                  <a:cubicBezTo>
                    <a:pt x="778526" y="326011"/>
                    <a:pt x="869602" y="404537"/>
                    <a:pt x="956585" y="486852"/>
                  </a:cubicBezTo>
                  <a:lnTo>
                    <a:pt x="1172285" y="704019"/>
                  </a:lnTo>
                  <a:lnTo>
                    <a:pt x="1130177" y="704019"/>
                  </a:lnTo>
                  <a:lnTo>
                    <a:pt x="936715" y="509193"/>
                  </a:lnTo>
                  <a:cubicBezTo>
                    <a:pt x="850384" y="427465"/>
                    <a:pt x="760119" y="349606"/>
                    <a:pt x="663361" y="280907"/>
                  </a:cubicBezTo>
                  <a:cubicBezTo>
                    <a:pt x="445959" y="126522"/>
                    <a:pt x="227571" y="42056"/>
                    <a:pt x="14112" y="29881"/>
                  </a:cubicBezTo>
                  <a:cubicBezTo>
                    <a:pt x="5880" y="29417"/>
                    <a:pt x="-439" y="22344"/>
                    <a:pt x="24" y="14112"/>
                  </a:cubicBezTo>
                  <a:cubicBezTo>
                    <a:pt x="488" y="5880"/>
                    <a:pt x="7561" y="-441"/>
                    <a:pt x="15794" y="24"/>
                  </a:cubicBezTo>
                  <a:close/>
                </a:path>
              </a:pathLst>
            </a:custGeom>
            <a:solidFill>
              <a:srgbClr val="F87367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 descr="1d65e99e-a4ec-4292-b995-99416c067345"/>
            <p:cNvSpPr/>
            <p:nvPr/>
          </p:nvSpPr>
          <p:spPr>
            <a:xfrm>
              <a:off x="7164348" y="6057125"/>
              <a:ext cx="563640" cy="252606"/>
            </a:xfrm>
            <a:custGeom>
              <a:avLst/>
              <a:gdLst>
                <a:gd name="connsiteX0" fmla="*/ 474899 w 474898"/>
                <a:gd name="connsiteY0" fmla="*/ 184789 h 212835"/>
                <a:gd name="connsiteX1" fmla="*/ 138984 w 474898"/>
                <a:gd name="connsiteY1" fmla="*/ 207795 h 212835"/>
                <a:gd name="connsiteX2" fmla="*/ 50377 w 474898"/>
                <a:gd name="connsiteY2" fmla="*/ 180881 h 212835"/>
                <a:gd name="connsiteX3" fmla="*/ 212 w 474898"/>
                <a:gd name="connsiteY3" fmla="*/ 106342 h 212835"/>
                <a:gd name="connsiteX4" fmla="*/ 64005 w 474898"/>
                <a:gd name="connsiteY4" fmla="*/ 12704 h 212835"/>
                <a:gd name="connsiteX5" fmla="*/ 182896 w 474898"/>
                <a:gd name="connsiteY5" fmla="*/ 4791 h 212835"/>
                <a:gd name="connsiteX6" fmla="*/ 474899 w 474898"/>
                <a:gd name="connsiteY6" fmla="*/ 184789 h 212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898" h="212835">
                  <a:moveTo>
                    <a:pt x="474899" y="184789"/>
                  </a:moveTo>
                  <a:cubicBezTo>
                    <a:pt x="363774" y="203399"/>
                    <a:pt x="250744" y="222059"/>
                    <a:pt x="138984" y="207795"/>
                  </a:cubicBezTo>
                  <a:cubicBezTo>
                    <a:pt x="108113" y="203839"/>
                    <a:pt x="76900" y="197147"/>
                    <a:pt x="50377" y="180881"/>
                  </a:cubicBezTo>
                  <a:cubicBezTo>
                    <a:pt x="23853" y="164616"/>
                    <a:pt x="2556" y="137360"/>
                    <a:pt x="212" y="106342"/>
                  </a:cubicBezTo>
                  <a:cubicBezTo>
                    <a:pt x="-2817" y="66142"/>
                    <a:pt x="27077" y="28774"/>
                    <a:pt x="64005" y="12704"/>
                  </a:cubicBezTo>
                  <a:cubicBezTo>
                    <a:pt x="100932" y="-3415"/>
                    <a:pt x="143184" y="-1950"/>
                    <a:pt x="182896" y="4791"/>
                  </a:cubicBezTo>
                  <a:cubicBezTo>
                    <a:pt x="294119" y="23792"/>
                    <a:pt x="397966" y="83482"/>
                    <a:pt x="474899" y="184789"/>
                  </a:cubicBezTo>
                  <a:close/>
                </a:path>
              </a:pathLst>
            </a:custGeom>
            <a:solidFill>
              <a:srgbClr val="F87367"/>
            </a:solidFill>
            <a:ln w="14188" cap="rnd">
              <a:solidFill>
                <a:srgbClr val="F87367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 descr="677e1a7c-e2c6-44ab-a41f-d7793dc8feb3"/>
            <p:cNvSpPr/>
            <p:nvPr/>
          </p:nvSpPr>
          <p:spPr>
            <a:xfrm>
              <a:off x="7840227" y="6055071"/>
              <a:ext cx="177472" cy="390426"/>
            </a:xfrm>
            <a:custGeom>
              <a:avLst/>
              <a:gdLst>
                <a:gd name="connsiteX0" fmla="*/ 113615 w 149530"/>
                <a:gd name="connsiteY0" fmla="*/ 328956 h 328956"/>
                <a:gd name="connsiteX1" fmla="*/ 634 w 149530"/>
                <a:gd name="connsiteY1" fmla="*/ 95813 h 328956"/>
                <a:gd name="connsiteX2" fmla="*/ 7424 w 149530"/>
                <a:gd name="connsiteY2" fmla="*/ 36709 h 328956"/>
                <a:gd name="connsiteX3" fmla="*/ 51580 w 149530"/>
                <a:gd name="connsiteY3" fmla="*/ 270 h 328956"/>
                <a:gd name="connsiteX4" fmla="*/ 123091 w 149530"/>
                <a:gd name="connsiteY4" fmla="*/ 60840 h 328956"/>
                <a:gd name="connsiteX5" fmla="*/ 113615 w 149530"/>
                <a:gd name="connsiteY5" fmla="*/ 328956 h 32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9530" h="328956">
                  <a:moveTo>
                    <a:pt x="113615" y="328956"/>
                  </a:moveTo>
                  <a:cubicBezTo>
                    <a:pt x="48210" y="269363"/>
                    <a:pt x="6837" y="184078"/>
                    <a:pt x="634" y="95813"/>
                  </a:cubicBezTo>
                  <a:cubicBezTo>
                    <a:pt x="-783" y="75835"/>
                    <a:pt x="-343" y="55173"/>
                    <a:pt x="7424" y="36709"/>
                  </a:cubicBezTo>
                  <a:cubicBezTo>
                    <a:pt x="15190" y="18245"/>
                    <a:pt x="31651" y="2419"/>
                    <a:pt x="51580" y="270"/>
                  </a:cubicBezTo>
                  <a:cubicBezTo>
                    <a:pt x="84942" y="-3344"/>
                    <a:pt x="109952" y="29968"/>
                    <a:pt x="123091" y="60840"/>
                  </a:cubicBezTo>
                  <a:cubicBezTo>
                    <a:pt x="158016" y="143145"/>
                    <a:pt x="161728" y="238297"/>
                    <a:pt x="113615" y="328956"/>
                  </a:cubicBezTo>
                  <a:close/>
                </a:path>
              </a:pathLst>
            </a:custGeom>
            <a:solidFill>
              <a:srgbClr val="F87367"/>
            </a:solidFill>
            <a:ln w="14188" cap="rnd">
              <a:solidFill>
                <a:srgbClr val="F87367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 descr="3d5c9066-b747-44cf-9750-f6b079d43635"/>
            <p:cNvSpPr/>
            <p:nvPr/>
          </p:nvSpPr>
          <p:spPr>
            <a:xfrm>
              <a:off x="7625723" y="6418584"/>
              <a:ext cx="351089" cy="155597"/>
            </a:xfrm>
            <a:custGeom>
              <a:avLst/>
              <a:gdLst>
                <a:gd name="connsiteX0" fmla="*/ 295813 w 295812"/>
                <a:gd name="connsiteY0" fmla="*/ 33861 h 131099"/>
                <a:gd name="connsiteX1" fmla="*/ 66382 w 295812"/>
                <a:gd name="connsiteY1" fmla="*/ 9292 h 131099"/>
                <a:gd name="connsiteX2" fmla="*/ 14459 w 295812"/>
                <a:gd name="connsiteY2" fmla="*/ 40700 h 131099"/>
                <a:gd name="connsiteX3" fmla="*/ 3859 w 295812"/>
                <a:gd name="connsiteY3" fmla="*/ 98143 h 131099"/>
                <a:gd name="connsiteX4" fmla="*/ 45867 w 295812"/>
                <a:gd name="connsiteY4" fmla="*/ 129209 h 131099"/>
                <a:gd name="connsiteX5" fmla="*/ 99646 w 295812"/>
                <a:gd name="connsiteY5" fmla="*/ 126766 h 131099"/>
                <a:gd name="connsiteX6" fmla="*/ 295813 w 295812"/>
                <a:gd name="connsiteY6" fmla="*/ 33861 h 13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5812" h="131099">
                  <a:moveTo>
                    <a:pt x="295813" y="33861"/>
                  </a:moveTo>
                  <a:cubicBezTo>
                    <a:pt x="221322" y="10171"/>
                    <a:pt x="141117" y="-13617"/>
                    <a:pt x="66382" y="9292"/>
                  </a:cubicBezTo>
                  <a:cubicBezTo>
                    <a:pt x="46746" y="15300"/>
                    <a:pt x="27550" y="24922"/>
                    <a:pt x="14459" y="40700"/>
                  </a:cubicBezTo>
                  <a:cubicBezTo>
                    <a:pt x="1368" y="56477"/>
                    <a:pt x="-4444" y="79386"/>
                    <a:pt x="3859" y="98143"/>
                  </a:cubicBezTo>
                  <a:cubicBezTo>
                    <a:pt x="11186" y="114702"/>
                    <a:pt x="28185" y="125448"/>
                    <a:pt x="45867" y="129209"/>
                  </a:cubicBezTo>
                  <a:cubicBezTo>
                    <a:pt x="63550" y="132970"/>
                    <a:pt x="81964" y="130577"/>
                    <a:pt x="99646" y="126766"/>
                  </a:cubicBezTo>
                  <a:cubicBezTo>
                    <a:pt x="169204" y="111869"/>
                    <a:pt x="233876" y="74990"/>
                    <a:pt x="295813" y="33861"/>
                  </a:cubicBezTo>
                  <a:close/>
                </a:path>
              </a:pathLst>
            </a:custGeom>
            <a:solidFill>
              <a:srgbClr val="F87367"/>
            </a:solidFill>
            <a:ln w="14188" cap="rnd">
              <a:solidFill>
                <a:srgbClr val="F87367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28" name="组合 227" descr="b7a554f8-eda9-42e4-b629-901599317e9c"/>
          <p:cNvGrpSpPr/>
          <p:nvPr/>
        </p:nvGrpSpPr>
        <p:grpSpPr>
          <a:xfrm>
            <a:off x="9873716" y="0"/>
            <a:ext cx="2318284" cy="941497"/>
            <a:chOff x="8494319" y="0"/>
            <a:chExt cx="3697681" cy="1501695"/>
          </a:xfrm>
        </p:grpSpPr>
        <p:sp>
          <p:nvSpPr>
            <p:cNvPr id="229" name="任意多边形: 形状 228" descr="ce508eba-9ba7-4bf9-9cc9-3d2d64b348a0"/>
            <p:cNvSpPr/>
            <p:nvPr/>
          </p:nvSpPr>
          <p:spPr>
            <a:xfrm>
              <a:off x="9365711" y="543677"/>
              <a:ext cx="785291" cy="792624"/>
            </a:xfrm>
            <a:custGeom>
              <a:avLst/>
              <a:gdLst>
                <a:gd name="connsiteX0" fmla="*/ 225327 w 727074"/>
                <a:gd name="connsiteY0" fmla="*/ 0 h 733864"/>
                <a:gd name="connsiteX1" fmla="*/ 0 w 727074"/>
                <a:gd name="connsiteY1" fmla="*/ 513373 h 733864"/>
                <a:gd name="connsiteX2" fmla="*/ 314276 w 727074"/>
                <a:gd name="connsiteY2" fmla="*/ 462085 h 733864"/>
                <a:gd name="connsiteX3" fmla="*/ 495788 w 727074"/>
                <a:gd name="connsiteY3" fmla="*/ 733865 h 733864"/>
                <a:gd name="connsiteX4" fmla="*/ 727075 w 727074"/>
                <a:gd name="connsiteY4" fmla="*/ 180487 h 733864"/>
                <a:gd name="connsiteX5" fmla="*/ 225327 w 727074"/>
                <a:gd name="connsiteY5" fmla="*/ 0 h 73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074" h="733864">
                  <a:moveTo>
                    <a:pt x="225327" y="0"/>
                  </a:moveTo>
                  <a:lnTo>
                    <a:pt x="0" y="513373"/>
                  </a:lnTo>
                  <a:lnTo>
                    <a:pt x="314276" y="462085"/>
                  </a:lnTo>
                  <a:lnTo>
                    <a:pt x="495788" y="733865"/>
                  </a:lnTo>
                  <a:lnTo>
                    <a:pt x="727075" y="180487"/>
                  </a:lnTo>
                  <a:cubicBezTo>
                    <a:pt x="727075" y="180487"/>
                    <a:pt x="429504" y="106436"/>
                    <a:pt x="225327" y="0"/>
                  </a:cubicBezTo>
                  <a:close/>
                </a:path>
              </a:pathLst>
            </a:custGeom>
            <a:solidFill>
              <a:srgbClr val="F87367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0" name="任意多边形: 形状 229" descr="e2494819-7f56-42df-bd38-58bb001dcdd8"/>
            <p:cNvSpPr/>
            <p:nvPr/>
          </p:nvSpPr>
          <p:spPr>
            <a:xfrm>
              <a:off x="8494319" y="50818"/>
              <a:ext cx="854034" cy="842533"/>
            </a:xfrm>
            <a:custGeom>
              <a:avLst/>
              <a:gdLst>
                <a:gd name="connsiteX0" fmla="*/ 358531 w 790721"/>
                <a:gd name="connsiteY0" fmla="*/ 0 h 780073"/>
                <a:gd name="connsiteX1" fmla="*/ 0 w 790721"/>
                <a:gd name="connsiteY1" fmla="*/ 431019 h 780073"/>
                <a:gd name="connsiteX2" fmla="*/ 316181 w 790721"/>
                <a:gd name="connsiteY2" fmla="*/ 468679 h 780073"/>
                <a:gd name="connsiteX3" fmla="*/ 415436 w 790721"/>
                <a:gd name="connsiteY3" fmla="*/ 780073 h 780073"/>
                <a:gd name="connsiteX4" fmla="*/ 790722 w 790721"/>
                <a:gd name="connsiteY4" fmla="*/ 312225 h 780073"/>
                <a:gd name="connsiteX5" fmla="*/ 358531 w 790721"/>
                <a:gd name="connsiteY5" fmla="*/ 0 h 780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0721" h="780073">
                  <a:moveTo>
                    <a:pt x="358531" y="0"/>
                  </a:moveTo>
                  <a:lnTo>
                    <a:pt x="0" y="431019"/>
                  </a:lnTo>
                  <a:lnTo>
                    <a:pt x="316181" y="468679"/>
                  </a:lnTo>
                  <a:lnTo>
                    <a:pt x="415436" y="780073"/>
                  </a:lnTo>
                  <a:lnTo>
                    <a:pt x="790722" y="312225"/>
                  </a:lnTo>
                  <a:cubicBezTo>
                    <a:pt x="790770" y="312225"/>
                    <a:pt x="525292" y="158750"/>
                    <a:pt x="358531" y="0"/>
                  </a:cubicBezTo>
                  <a:close/>
                </a:path>
              </a:pathLst>
            </a:custGeom>
            <a:solidFill>
              <a:srgbClr val="FFB31A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1" name="任意多边形: 形状 230" descr="a921f397-79dd-485e-abce-205bce6386e0"/>
            <p:cNvSpPr/>
            <p:nvPr/>
          </p:nvSpPr>
          <p:spPr>
            <a:xfrm>
              <a:off x="10447286" y="816432"/>
              <a:ext cx="660099" cy="685263"/>
            </a:xfrm>
            <a:custGeom>
              <a:avLst/>
              <a:gdLst>
                <a:gd name="connsiteX0" fmla="*/ 79424 w 611163"/>
                <a:gd name="connsiteY0" fmla="*/ 0 h 634462"/>
                <a:gd name="connsiteX1" fmla="*/ 0 w 611163"/>
                <a:gd name="connsiteY1" fmla="*/ 554990 h 634462"/>
                <a:gd name="connsiteX2" fmla="*/ 289023 w 611163"/>
                <a:gd name="connsiteY2" fmla="*/ 421298 h 634462"/>
                <a:gd name="connsiteX3" fmla="*/ 536770 w 611163"/>
                <a:gd name="connsiteY3" fmla="*/ 634463 h 634462"/>
                <a:gd name="connsiteX4" fmla="*/ 611163 w 611163"/>
                <a:gd name="connsiteY4" fmla="*/ 39321 h 634462"/>
                <a:gd name="connsiteX5" fmla="*/ 79424 w 611163"/>
                <a:gd name="connsiteY5" fmla="*/ 0 h 63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1163" h="634462">
                  <a:moveTo>
                    <a:pt x="79424" y="0"/>
                  </a:moveTo>
                  <a:lnTo>
                    <a:pt x="0" y="554990"/>
                  </a:lnTo>
                  <a:lnTo>
                    <a:pt x="289023" y="421298"/>
                  </a:lnTo>
                  <a:lnTo>
                    <a:pt x="536770" y="634463"/>
                  </a:lnTo>
                  <a:lnTo>
                    <a:pt x="611163" y="39321"/>
                  </a:lnTo>
                  <a:cubicBezTo>
                    <a:pt x="611163" y="39370"/>
                    <a:pt x="304653" y="47820"/>
                    <a:pt x="79424" y="0"/>
                  </a:cubicBezTo>
                  <a:close/>
                </a:path>
              </a:pathLst>
            </a:custGeom>
            <a:solidFill>
              <a:srgbClr val="5EC68F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2" name="任意多边形: 形状 231" descr="3245aea0-fa9e-4c3c-8f9c-254db1ca8abe"/>
            <p:cNvSpPr/>
            <p:nvPr/>
          </p:nvSpPr>
          <p:spPr>
            <a:xfrm>
              <a:off x="11382884" y="680423"/>
              <a:ext cx="695077" cy="745934"/>
            </a:xfrm>
            <a:custGeom>
              <a:avLst/>
              <a:gdLst>
                <a:gd name="connsiteX0" fmla="*/ 0 w 643548"/>
                <a:gd name="connsiteY0" fmla="*/ 141117 h 690635"/>
                <a:gd name="connsiteX1" fmla="*/ 111174 w 643548"/>
                <a:gd name="connsiteY1" fmla="*/ 690636 h 690635"/>
                <a:gd name="connsiteX2" fmla="*/ 338700 w 643548"/>
                <a:gd name="connsiteY2" fmla="*/ 467848 h 690635"/>
                <a:gd name="connsiteX3" fmla="*/ 643548 w 643548"/>
                <a:gd name="connsiteY3" fmla="*/ 585665 h 690635"/>
                <a:gd name="connsiteX4" fmla="*/ 514204 w 643548"/>
                <a:gd name="connsiteY4" fmla="*/ 0 h 690635"/>
                <a:gd name="connsiteX5" fmla="*/ 0 w 643548"/>
                <a:gd name="connsiteY5" fmla="*/ 141117 h 690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3548" h="690635">
                  <a:moveTo>
                    <a:pt x="0" y="141117"/>
                  </a:moveTo>
                  <a:lnTo>
                    <a:pt x="111174" y="690636"/>
                  </a:lnTo>
                  <a:lnTo>
                    <a:pt x="338700" y="467848"/>
                  </a:lnTo>
                  <a:lnTo>
                    <a:pt x="643548" y="585665"/>
                  </a:lnTo>
                  <a:lnTo>
                    <a:pt x="514204" y="0"/>
                  </a:lnTo>
                  <a:cubicBezTo>
                    <a:pt x="514204" y="49"/>
                    <a:pt x="228258" y="110685"/>
                    <a:pt x="0" y="141117"/>
                  </a:cubicBezTo>
                  <a:close/>
                </a:path>
              </a:pathLst>
            </a:custGeom>
            <a:solidFill>
              <a:srgbClr val="2C935B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3" name="任意多边形: 形状 232" descr="8d92f21f-3a80-4bab-9b03-b818b85d74bc"/>
            <p:cNvSpPr/>
            <p:nvPr/>
          </p:nvSpPr>
          <p:spPr>
            <a:xfrm>
              <a:off x="8810690" y="0"/>
              <a:ext cx="3381310" cy="869267"/>
            </a:xfrm>
            <a:custGeom>
              <a:avLst/>
              <a:gdLst>
                <a:gd name="connsiteX0" fmla="*/ 0 w 3381310"/>
                <a:gd name="connsiteY0" fmla="*/ 0 h 869267"/>
                <a:gd name="connsiteX1" fmla="*/ 55022 w 3381310"/>
                <a:gd name="connsiteY1" fmla="*/ 0 h 869267"/>
                <a:gd name="connsiteX2" fmla="*/ 181960 w 3381310"/>
                <a:gd name="connsiteY2" fmla="*/ 113580 h 869267"/>
                <a:gd name="connsiteX3" fmla="*/ 920258 w 3381310"/>
                <a:gd name="connsiteY3" fmla="*/ 572641 h 869267"/>
                <a:gd name="connsiteX4" fmla="*/ 2627273 w 3381310"/>
                <a:gd name="connsiteY4" fmla="*/ 798652 h 869267"/>
                <a:gd name="connsiteX5" fmla="*/ 3349678 w 3381310"/>
                <a:gd name="connsiteY5" fmla="*/ 483533 h 869267"/>
                <a:gd name="connsiteX6" fmla="*/ 3375634 w 3381310"/>
                <a:gd name="connsiteY6" fmla="*/ 482953 h 869267"/>
                <a:gd name="connsiteX7" fmla="*/ 3376215 w 3381310"/>
                <a:gd name="connsiteY7" fmla="*/ 508909 h 869267"/>
                <a:gd name="connsiteX8" fmla="*/ 2738642 w 3381310"/>
                <a:gd name="connsiteY8" fmla="*/ 816537 h 869267"/>
                <a:gd name="connsiteX9" fmla="*/ 2632759 w 3381310"/>
                <a:gd name="connsiteY9" fmla="*/ 834950 h 869267"/>
                <a:gd name="connsiteX10" fmla="*/ 905486 w 3381310"/>
                <a:gd name="connsiteY10" fmla="*/ 606248 h 869267"/>
                <a:gd name="connsiteX11" fmla="*/ 158424 w 3381310"/>
                <a:gd name="connsiteY11" fmla="*/ 141752 h 869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1310" h="869267">
                  <a:moveTo>
                    <a:pt x="0" y="0"/>
                  </a:moveTo>
                  <a:lnTo>
                    <a:pt x="55022" y="0"/>
                  </a:lnTo>
                  <a:lnTo>
                    <a:pt x="181960" y="113580"/>
                  </a:lnTo>
                  <a:cubicBezTo>
                    <a:pt x="405901" y="300466"/>
                    <a:pt x="655601" y="456496"/>
                    <a:pt x="920258" y="572641"/>
                  </a:cubicBezTo>
                  <a:cubicBezTo>
                    <a:pt x="1449573" y="804931"/>
                    <a:pt x="2055753" y="885175"/>
                    <a:pt x="2627273" y="798652"/>
                  </a:cubicBezTo>
                  <a:cubicBezTo>
                    <a:pt x="2958324" y="748534"/>
                    <a:pt x="3194623" y="645498"/>
                    <a:pt x="3349678" y="483533"/>
                  </a:cubicBezTo>
                  <a:cubicBezTo>
                    <a:pt x="3356695" y="476201"/>
                    <a:pt x="3368302" y="475937"/>
                    <a:pt x="3375634" y="482953"/>
                  </a:cubicBezTo>
                  <a:cubicBezTo>
                    <a:pt x="3382968" y="489970"/>
                    <a:pt x="3383230" y="501577"/>
                    <a:pt x="3376215" y="508909"/>
                  </a:cubicBezTo>
                  <a:cubicBezTo>
                    <a:pt x="3232557" y="658952"/>
                    <a:pt x="3023321" y="760034"/>
                    <a:pt x="2738642" y="816537"/>
                  </a:cubicBezTo>
                  <a:cubicBezTo>
                    <a:pt x="2704456" y="823343"/>
                    <a:pt x="2669162" y="829463"/>
                    <a:pt x="2632759" y="834950"/>
                  </a:cubicBezTo>
                  <a:cubicBezTo>
                    <a:pt x="2054487" y="922474"/>
                    <a:pt x="1441078" y="841280"/>
                    <a:pt x="905486" y="606248"/>
                  </a:cubicBezTo>
                  <a:cubicBezTo>
                    <a:pt x="637691" y="488730"/>
                    <a:pt x="385023" y="330854"/>
                    <a:pt x="158424" y="141752"/>
                  </a:cubicBezTo>
                  <a:close/>
                </a:path>
              </a:pathLst>
            </a:custGeom>
            <a:solidFill>
              <a:srgbClr val="000000"/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" name="标题 4" descr="2d5996a0-6f38-403c-b5e3-7a72f419eefb"/>
          <p:cNvSpPr>
            <a:spLocks noGrp="1"/>
          </p:cNvSpPr>
          <p:nvPr>
            <p:ph type="title" hasCustomPrompt="1"/>
          </p:nvPr>
        </p:nvSpPr>
        <p:spPr>
          <a:xfrm>
            <a:off x="1192425" y="1276601"/>
            <a:ext cx="6451553" cy="2074597"/>
          </a:xfrm>
          <a:prstGeom prst="rect">
            <a:avLst/>
          </a:prstGeom>
        </p:spPr>
        <p:txBody>
          <a:bodyPr wrap="square" anchor="ctr">
            <a:normAutofit/>
          </a:bodyPr>
          <a:lstStyle>
            <a:lvl1pPr>
              <a:lnSpc>
                <a:spcPct val="100000"/>
              </a:lnSpc>
              <a:defRPr sz="54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Click to add title</a:t>
            </a:r>
            <a:endParaRPr lang="en-US"/>
          </a:p>
        </p:txBody>
      </p:sp>
      <p:sp>
        <p:nvSpPr>
          <p:cNvPr id="4" name="文本占位符 3" descr="48c0687a-353e-4d58-a7f2-7934c2b4339c"/>
          <p:cNvSpPr>
            <a:spLocks noGrp="1"/>
          </p:cNvSpPr>
          <p:nvPr>
            <p:ph type="body" sz="quarter" idx="13" hasCustomPrompt="1"/>
          </p:nvPr>
        </p:nvSpPr>
        <p:spPr>
          <a:xfrm>
            <a:off x="1192426" y="3679802"/>
            <a:ext cx="2194570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zh-CN" altLang="en-US"/>
              <a:t>Presenter name</a:t>
            </a:r>
            <a:endParaRPr lang="en-US"/>
          </a:p>
        </p:txBody>
      </p:sp>
      <p:sp>
        <p:nvSpPr>
          <p:cNvPr id="7" name="文本占位符 6" descr="6baf6642-7e76-48ac-81a3-f1964ec9f321"/>
          <p:cNvSpPr>
            <a:spLocks noGrp="1"/>
          </p:cNvSpPr>
          <p:nvPr>
            <p:ph type="body" sz="quarter" idx="14" hasCustomPrompt="1"/>
          </p:nvPr>
        </p:nvSpPr>
        <p:spPr>
          <a:xfrm>
            <a:off x="1192426" y="3980198"/>
            <a:ext cx="2194570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0" y="0"/>
            <a:ext cx="12192000" cy="6860512"/>
            <a:chOff x="0" y="0"/>
            <a:chExt cx="12192000" cy="6860512"/>
          </a:xfrm>
        </p:grpSpPr>
        <p:sp>
          <p:nvSpPr>
            <p:cNvPr id="13" name="任意多边形: 形状 12"/>
            <p:cNvSpPr/>
            <p:nvPr/>
          </p:nvSpPr>
          <p:spPr>
            <a:xfrm flipH="1">
              <a:off x="8372509" y="0"/>
              <a:ext cx="3819490" cy="6858000"/>
            </a:xfrm>
            <a:custGeom>
              <a:avLst/>
              <a:gdLst>
                <a:gd name="connsiteX0" fmla="*/ 914515 w 3819490"/>
                <a:gd name="connsiteY0" fmla="*/ 6773769 h 6858000"/>
                <a:gd name="connsiteX1" fmla="*/ 915933 w 3819490"/>
                <a:gd name="connsiteY1" fmla="*/ 6776376 h 6858000"/>
                <a:gd name="connsiteX2" fmla="*/ 915295 w 3819490"/>
                <a:gd name="connsiteY2" fmla="*/ 6780977 h 6858000"/>
                <a:gd name="connsiteX3" fmla="*/ 3787738 w 3819490"/>
                <a:gd name="connsiteY3" fmla="*/ 46111 h 6858000"/>
                <a:gd name="connsiteX4" fmla="*/ 2881175 w 3819490"/>
                <a:gd name="connsiteY4" fmla="*/ 819302 h 6858000"/>
                <a:gd name="connsiteX5" fmla="*/ 2679134 w 3819490"/>
                <a:gd name="connsiteY5" fmla="*/ 1931608 h 6858000"/>
                <a:gd name="connsiteX6" fmla="*/ 3609501 w 3819490"/>
                <a:gd name="connsiteY6" fmla="*/ 1216298 h 6858000"/>
                <a:gd name="connsiteX7" fmla="*/ 3787738 w 3819490"/>
                <a:gd name="connsiteY7" fmla="*/ 46111 h 6858000"/>
                <a:gd name="connsiteX8" fmla="*/ 2802574 w 3819490"/>
                <a:gd name="connsiteY8" fmla="*/ 0 h 6858000"/>
                <a:gd name="connsiteX9" fmla="*/ 2359400 w 3819490"/>
                <a:gd name="connsiteY9" fmla="*/ 0 h 6858000"/>
                <a:gd name="connsiteX10" fmla="*/ 1899497 w 3819490"/>
                <a:gd name="connsiteY10" fmla="*/ 471123 h 6858000"/>
                <a:gd name="connsiteX11" fmla="*/ 1180553 w 3819490"/>
                <a:gd name="connsiteY11" fmla="*/ 984647 h 6858000"/>
                <a:gd name="connsiteX12" fmla="*/ 226830 w 3819490"/>
                <a:gd name="connsiteY12" fmla="*/ 2305184 h 6858000"/>
                <a:gd name="connsiteX13" fmla="*/ 0 w 3819490"/>
                <a:gd name="connsiteY13" fmla="*/ 2170513 h 6858000"/>
                <a:gd name="connsiteX14" fmla="*/ 0 w 3819490"/>
                <a:gd name="connsiteY14" fmla="*/ 6858000 h 6858000"/>
                <a:gd name="connsiteX15" fmla="*/ 923621 w 3819490"/>
                <a:gd name="connsiteY15" fmla="*/ 6858000 h 6858000"/>
                <a:gd name="connsiteX16" fmla="*/ 922596 w 3819490"/>
                <a:gd name="connsiteY16" fmla="*/ 6848512 h 6858000"/>
                <a:gd name="connsiteX17" fmla="*/ 997332 w 3819490"/>
                <a:gd name="connsiteY17" fmla="*/ 6858000 h 6858000"/>
                <a:gd name="connsiteX18" fmla="*/ 1442298 w 3819490"/>
                <a:gd name="connsiteY18" fmla="*/ 6858000 h 6858000"/>
                <a:gd name="connsiteX19" fmla="*/ 1583671 w 3819490"/>
                <a:gd name="connsiteY19" fmla="*/ 6834457 h 6858000"/>
                <a:gd name="connsiteX20" fmla="*/ 2328976 w 3819490"/>
                <a:gd name="connsiteY20" fmla="*/ 6494040 h 6858000"/>
                <a:gd name="connsiteX21" fmla="*/ 3119077 w 3819490"/>
                <a:gd name="connsiteY21" fmla="*/ 5244467 h 6858000"/>
                <a:gd name="connsiteX22" fmla="*/ 2025040 w 3819490"/>
                <a:gd name="connsiteY22" fmla="*/ 5498129 h 6858000"/>
                <a:gd name="connsiteX23" fmla="*/ 1929597 w 3819490"/>
                <a:gd name="connsiteY23" fmla="*/ 5544655 h 6858000"/>
                <a:gd name="connsiteX24" fmla="*/ 1932571 w 3819490"/>
                <a:gd name="connsiteY24" fmla="*/ 5532467 h 6858000"/>
                <a:gd name="connsiteX25" fmla="*/ 1781376 w 3819490"/>
                <a:gd name="connsiteY25" fmla="*/ 4240839 h 6858000"/>
                <a:gd name="connsiteX26" fmla="*/ 891149 w 3819490"/>
                <a:gd name="connsiteY26" fmla="*/ 5433297 h 6858000"/>
                <a:gd name="connsiteX27" fmla="*/ 831476 w 3819490"/>
                <a:gd name="connsiteY27" fmla="*/ 5611758 h 6858000"/>
                <a:gd name="connsiteX28" fmla="*/ 802187 w 3819490"/>
                <a:gd name="connsiteY28" fmla="*/ 5734795 h 6858000"/>
                <a:gd name="connsiteX29" fmla="*/ 662055 w 3819490"/>
                <a:gd name="connsiteY29" fmla="*/ 4438634 h 6858000"/>
                <a:gd name="connsiteX30" fmla="*/ 681728 w 3819490"/>
                <a:gd name="connsiteY30" fmla="*/ 4426366 h 6858000"/>
                <a:gd name="connsiteX31" fmla="*/ 724460 w 3819490"/>
                <a:gd name="connsiteY31" fmla="*/ 4353410 h 6858000"/>
                <a:gd name="connsiteX32" fmla="*/ 679215 w 3819490"/>
                <a:gd name="connsiteY32" fmla="*/ 4239053 h 6858000"/>
                <a:gd name="connsiteX33" fmla="*/ 637248 w 3819490"/>
                <a:gd name="connsiteY33" fmla="*/ 4209174 h 6858000"/>
                <a:gd name="connsiteX34" fmla="*/ 606152 w 3819490"/>
                <a:gd name="connsiteY34" fmla="*/ 3921559 h 6858000"/>
                <a:gd name="connsiteX35" fmla="*/ 662569 w 3819490"/>
                <a:gd name="connsiteY35" fmla="*/ 3951270 h 6858000"/>
                <a:gd name="connsiteX36" fmla="*/ 805635 w 3819490"/>
                <a:gd name="connsiteY36" fmla="*/ 3995277 h 6858000"/>
                <a:gd name="connsiteX37" fmla="*/ 905317 w 3819490"/>
                <a:gd name="connsiteY37" fmla="*/ 3995532 h 6858000"/>
                <a:gd name="connsiteX38" fmla="*/ 981257 w 3819490"/>
                <a:gd name="connsiteY38" fmla="*/ 3935226 h 6858000"/>
                <a:gd name="connsiteX39" fmla="*/ 947689 w 3819490"/>
                <a:gd name="connsiteY39" fmla="*/ 3812380 h 6858000"/>
                <a:gd name="connsiteX40" fmla="*/ 828163 w 3819490"/>
                <a:gd name="connsiteY40" fmla="*/ 3751501 h 6858000"/>
                <a:gd name="connsiteX41" fmla="*/ 685964 w 3819490"/>
                <a:gd name="connsiteY41" fmla="*/ 3715487 h 6858000"/>
                <a:gd name="connsiteX42" fmla="*/ 582241 w 3819490"/>
                <a:gd name="connsiteY42" fmla="*/ 3700399 h 6858000"/>
                <a:gd name="connsiteX43" fmla="*/ 552502 w 3819490"/>
                <a:gd name="connsiteY43" fmla="*/ 3425321 h 6858000"/>
                <a:gd name="connsiteX44" fmla="*/ 675570 w 3819490"/>
                <a:gd name="connsiteY44" fmla="*/ 3324886 h 6858000"/>
                <a:gd name="connsiteX45" fmla="*/ 690552 w 3819490"/>
                <a:gd name="connsiteY45" fmla="*/ 3314961 h 6858000"/>
                <a:gd name="connsiteX46" fmla="*/ 848022 w 3819490"/>
                <a:gd name="connsiteY46" fmla="*/ 3414949 h 6858000"/>
                <a:gd name="connsiteX47" fmla="*/ 1343283 w 3819490"/>
                <a:gd name="connsiteY47" fmla="*/ 3641418 h 6858000"/>
                <a:gd name="connsiteX48" fmla="*/ 1526433 w 3819490"/>
                <a:gd name="connsiteY48" fmla="*/ 3587112 h 6858000"/>
                <a:gd name="connsiteX49" fmla="*/ 1517882 w 3819490"/>
                <a:gd name="connsiteY49" fmla="*/ 3467074 h 6858000"/>
                <a:gd name="connsiteX50" fmla="*/ 1424391 w 3819490"/>
                <a:gd name="connsiteY50" fmla="*/ 3384306 h 6858000"/>
                <a:gd name="connsiteX51" fmla="*/ 1061984 w 3819490"/>
                <a:gd name="connsiteY51" fmla="*/ 3286732 h 6858000"/>
                <a:gd name="connsiteX52" fmla="*/ 872849 w 3819490"/>
                <a:gd name="connsiteY52" fmla="*/ 3290489 h 6858000"/>
                <a:gd name="connsiteX53" fmla="*/ 698845 w 3819490"/>
                <a:gd name="connsiteY53" fmla="*/ 3309469 h 6858000"/>
                <a:gd name="connsiteX54" fmla="*/ 894749 w 3819490"/>
                <a:gd name="connsiteY54" fmla="*/ 3179702 h 6858000"/>
                <a:gd name="connsiteX55" fmla="*/ 1127841 w 3819490"/>
                <a:gd name="connsiteY55" fmla="*/ 3056613 h 6858000"/>
                <a:gd name="connsiteX56" fmla="*/ 1190465 w 3819490"/>
                <a:gd name="connsiteY56" fmla="*/ 3031181 h 6858000"/>
                <a:gd name="connsiteX57" fmla="*/ 1358906 w 3819490"/>
                <a:gd name="connsiteY57" fmla="*/ 3045053 h 6858000"/>
                <a:gd name="connsiteX58" fmla="*/ 1976331 w 3819490"/>
                <a:gd name="connsiteY58" fmla="*/ 3055400 h 6858000"/>
                <a:gd name="connsiteX59" fmla="*/ 2151888 w 3819490"/>
                <a:gd name="connsiteY59" fmla="*/ 2999051 h 6858000"/>
                <a:gd name="connsiteX60" fmla="*/ 2228339 w 3819490"/>
                <a:gd name="connsiteY60" fmla="*/ 2840533 h 6858000"/>
                <a:gd name="connsiteX61" fmla="*/ 2079329 w 3819490"/>
                <a:gd name="connsiteY61" fmla="*/ 2704479 h 6858000"/>
                <a:gd name="connsiteX62" fmla="*/ 1723493 w 3819490"/>
                <a:gd name="connsiteY62" fmla="*/ 2708562 h 6858000"/>
                <a:gd name="connsiteX63" fmla="*/ 1274835 w 3819490"/>
                <a:gd name="connsiteY63" fmla="*/ 2919893 h 6858000"/>
                <a:gd name="connsiteX64" fmla="*/ 1166638 w 3819490"/>
                <a:gd name="connsiteY64" fmla="*/ 3012050 h 6858000"/>
                <a:gd name="connsiteX65" fmla="*/ 1116609 w 3819490"/>
                <a:gd name="connsiteY65" fmla="*/ 3032364 h 6858000"/>
                <a:gd name="connsiteX66" fmla="*/ 881169 w 3819490"/>
                <a:gd name="connsiteY66" fmla="*/ 3156690 h 6858000"/>
                <a:gd name="connsiteX67" fmla="*/ 717706 w 3819490"/>
                <a:gd name="connsiteY67" fmla="*/ 3264974 h 6858000"/>
                <a:gd name="connsiteX68" fmla="*/ 809983 w 3819490"/>
                <a:gd name="connsiteY68" fmla="*/ 3122288 h 6858000"/>
                <a:gd name="connsiteX69" fmla="*/ 1072385 w 3819490"/>
                <a:gd name="connsiteY69" fmla="*/ 2577294 h 6858000"/>
                <a:gd name="connsiteX70" fmla="*/ 1033009 w 3819490"/>
                <a:gd name="connsiteY70" fmla="*/ 2391590 h 6858000"/>
                <a:gd name="connsiteX71" fmla="*/ 857645 w 3819490"/>
                <a:gd name="connsiteY71" fmla="*/ 2447557 h 6858000"/>
                <a:gd name="connsiteX72" fmla="*/ 670920 w 3819490"/>
                <a:gd name="connsiteY72" fmla="*/ 2852466 h 6858000"/>
                <a:gd name="connsiteX73" fmla="*/ 662865 w 3819490"/>
                <a:gd name="connsiteY73" fmla="*/ 3078150 h 6858000"/>
                <a:gd name="connsiteX74" fmla="*/ 690509 w 3819490"/>
                <a:gd name="connsiteY74" fmla="*/ 3282990 h 6858000"/>
                <a:gd name="connsiteX75" fmla="*/ 659753 w 3819490"/>
                <a:gd name="connsiteY75" fmla="*/ 3303363 h 6858000"/>
                <a:gd name="connsiteX76" fmla="*/ 549083 w 3819490"/>
                <a:gd name="connsiteY76" fmla="*/ 3393683 h 6858000"/>
                <a:gd name="connsiteX77" fmla="*/ 461544 w 3819490"/>
                <a:gd name="connsiteY77" fmla="*/ 2583995 h 6858000"/>
                <a:gd name="connsiteX78" fmla="*/ 1356621 w 3819490"/>
                <a:gd name="connsiteY78" fmla="*/ 1234103 h 6858000"/>
                <a:gd name="connsiteX79" fmla="*/ 2236956 w 3819490"/>
                <a:gd name="connsiteY79" fmla="*/ 6618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3819489" h="6858000">
                  <a:moveTo>
                    <a:pt x="914515" y="6773769"/>
                  </a:moveTo>
                  <a:lnTo>
                    <a:pt x="915933" y="6776376"/>
                  </a:lnTo>
                  <a:lnTo>
                    <a:pt x="915295" y="6780977"/>
                  </a:lnTo>
                  <a:close/>
                  <a:moveTo>
                    <a:pt x="3787738" y="46111"/>
                  </a:moveTo>
                  <a:cubicBezTo>
                    <a:pt x="3430563" y="229455"/>
                    <a:pt x="3104337" y="485546"/>
                    <a:pt x="2881175" y="819302"/>
                  </a:cubicBezTo>
                  <a:cubicBezTo>
                    <a:pt x="2658137" y="1153057"/>
                    <a:pt x="2545057" y="1568815"/>
                    <a:pt x="2679134" y="1931608"/>
                  </a:cubicBezTo>
                  <a:cubicBezTo>
                    <a:pt x="3071344" y="1840288"/>
                    <a:pt x="3412566" y="1567475"/>
                    <a:pt x="3609501" y="1216298"/>
                  </a:cubicBezTo>
                  <a:cubicBezTo>
                    <a:pt x="3806500" y="865057"/>
                    <a:pt x="3862339" y="441833"/>
                    <a:pt x="3787738" y="46111"/>
                  </a:cubicBezTo>
                  <a:close/>
                  <a:moveTo>
                    <a:pt x="2802574" y="0"/>
                  </a:moveTo>
                  <a:lnTo>
                    <a:pt x="2359400" y="0"/>
                  </a:lnTo>
                  <a:lnTo>
                    <a:pt x="1899497" y="471123"/>
                  </a:lnTo>
                  <a:lnTo>
                    <a:pt x="1180553" y="984647"/>
                  </a:lnTo>
                  <a:lnTo>
                    <a:pt x="226830" y="2305184"/>
                  </a:lnTo>
                  <a:lnTo>
                    <a:pt x="0" y="2170513"/>
                  </a:lnTo>
                  <a:lnTo>
                    <a:pt x="0" y="6858000"/>
                  </a:lnTo>
                  <a:lnTo>
                    <a:pt x="923621" y="6858000"/>
                  </a:lnTo>
                  <a:lnTo>
                    <a:pt x="922596" y="6848512"/>
                  </a:lnTo>
                  <a:lnTo>
                    <a:pt x="997332" y="6858000"/>
                  </a:lnTo>
                  <a:lnTo>
                    <a:pt x="1442298" y="6858000"/>
                  </a:lnTo>
                  <a:lnTo>
                    <a:pt x="1583671" y="6834457"/>
                  </a:lnTo>
                  <a:cubicBezTo>
                    <a:pt x="1852436" y="6777194"/>
                    <a:pt x="2109495" y="6659846"/>
                    <a:pt x="2328976" y="6494040"/>
                  </a:cubicBezTo>
                  <a:cubicBezTo>
                    <a:pt x="2730249" y="6190854"/>
                    <a:pt x="3006187" y="5734572"/>
                    <a:pt x="3119077" y="5244467"/>
                  </a:cubicBezTo>
                  <a:cubicBezTo>
                    <a:pt x="2743746" y="5267585"/>
                    <a:pt x="2367767" y="5346270"/>
                    <a:pt x="2025040" y="5498129"/>
                  </a:cubicBezTo>
                  <a:lnTo>
                    <a:pt x="1929597" y="5544655"/>
                  </a:lnTo>
                  <a:lnTo>
                    <a:pt x="1932571" y="5532467"/>
                  </a:lnTo>
                  <a:cubicBezTo>
                    <a:pt x="2016087" y="5101459"/>
                    <a:pt x="1956653" y="4644496"/>
                    <a:pt x="1781376" y="4240839"/>
                  </a:cubicBezTo>
                  <a:cubicBezTo>
                    <a:pt x="1397079" y="4562917"/>
                    <a:pt x="1070598" y="4965082"/>
                    <a:pt x="891149" y="5433297"/>
                  </a:cubicBezTo>
                  <a:cubicBezTo>
                    <a:pt x="868726" y="5491831"/>
                    <a:pt x="848750" y="5551451"/>
                    <a:pt x="831476" y="5611758"/>
                  </a:cubicBezTo>
                  <a:lnTo>
                    <a:pt x="802187" y="5734795"/>
                  </a:lnTo>
                  <a:lnTo>
                    <a:pt x="662055" y="4438634"/>
                  </a:lnTo>
                  <a:lnTo>
                    <a:pt x="681728" y="4426366"/>
                  </a:lnTo>
                  <a:cubicBezTo>
                    <a:pt x="704167" y="4407494"/>
                    <a:pt x="720376" y="4382478"/>
                    <a:pt x="724460" y="4353410"/>
                  </a:cubicBezTo>
                  <a:cubicBezTo>
                    <a:pt x="730396" y="4311228"/>
                    <a:pt x="709847" y="4268600"/>
                    <a:pt x="679215" y="4239053"/>
                  </a:cubicBezTo>
                  <a:lnTo>
                    <a:pt x="637248" y="4209174"/>
                  </a:lnTo>
                  <a:lnTo>
                    <a:pt x="606152" y="3921559"/>
                  </a:lnTo>
                  <a:lnTo>
                    <a:pt x="662569" y="3951270"/>
                  </a:lnTo>
                  <a:cubicBezTo>
                    <a:pt x="708723" y="3971170"/>
                    <a:pt x="756034" y="3986453"/>
                    <a:pt x="805635" y="3995277"/>
                  </a:cubicBezTo>
                  <a:cubicBezTo>
                    <a:pt x="838565" y="4001083"/>
                    <a:pt x="872897" y="4003892"/>
                    <a:pt x="905317" y="3995532"/>
                  </a:cubicBezTo>
                  <a:cubicBezTo>
                    <a:pt x="937735" y="3987173"/>
                    <a:pt x="968302" y="3966114"/>
                    <a:pt x="981257" y="3935226"/>
                  </a:cubicBezTo>
                  <a:cubicBezTo>
                    <a:pt x="998743" y="3893619"/>
                    <a:pt x="980234" y="3843650"/>
                    <a:pt x="947689" y="3812380"/>
                  </a:cubicBezTo>
                  <a:cubicBezTo>
                    <a:pt x="915142" y="3781111"/>
                    <a:pt x="871301" y="3764838"/>
                    <a:pt x="828163" y="3751501"/>
                  </a:cubicBezTo>
                  <a:cubicBezTo>
                    <a:pt x="781434" y="3737030"/>
                    <a:pt x="733947" y="3725017"/>
                    <a:pt x="685964" y="3715487"/>
                  </a:cubicBezTo>
                  <a:lnTo>
                    <a:pt x="582241" y="3700399"/>
                  </a:lnTo>
                  <a:lnTo>
                    <a:pt x="552502" y="3425321"/>
                  </a:lnTo>
                  <a:lnTo>
                    <a:pt x="675570" y="3324886"/>
                  </a:lnTo>
                  <a:lnTo>
                    <a:pt x="690552" y="3314961"/>
                  </a:lnTo>
                  <a:lnTo>
                    <a:pt x="848022" y="3414949"/>
                  </a:lnTo>
                  <a:cubicBezTo>
                    <a:pt x="1009159" y="3517898"/>
                    <a:pt x="1165668" y="3611839"/>
                    <a:pt x="1343283" y="3641418"/>
                  </a:cubicBezTo>
                  <a:cubicBezTo>
                    <a:pt x="1410352" y="3652586"/>
                    <a:pt x="1493377" y="3646588"/>
                    <a:pt x="1526433" y="3587112"/>
                  </a:cubicBezTo>
                  <a:cubicBezTo>
                    <a:pt x="1546790" y="3550354"/>
                    <a:pt x="1539961" y="3502875"/>
                    <a:pt x="1517882" y="3467074"/>
                  </a:cubicBezTo>
                  <a:cubicBezTo>
                    <a:pt x="1495802" y="3431274"/>
                    <a:pt x="1460765" y="3405429"/>
                    <a:pt x="1424391" y="3384306"/>
                  </a:cubicBezTo>
                  <a:cubicBezTo>
                    <a:pt x="1315140" y="3320808"/>
                    <a:pt x="1188146" y="3292985"/>
                    <a:pt x="1061984" y="3286732"/>
                  </a:cubicBezTo>
                  <a:cubicBezTo>
                    <a:pt x="998901" y="3283603"/>
                    <a:pt x="935820" y="3285647"/>
                    <a:pt x="872849" y="3290489"/>
                  </a:cubicBezTo>
                  <a:lnTo>
                    <a:pt x="698845" y="3309469"/>
                  </a:lnTo>
                  <a:lnTo>
                    <a:pt x="894749" y="3179702"/>
                  </a:lnTo>
                  <a:cubicBezTo>
                    <a:pt x="970290" y="3134870"/>
                    <a:pt x="1048151" y="3093721"/>
                    <a:pt x="1127841" y="3056613"/>
                  </a:cubicBezTo>
                  <a:lnTo>
                    <a:pt x="1190465" y="3031181"/>
                  </a:lnTo>
                  <a:lnTo>
                    <a:pt x="1358906" y="3045053"/>
                  </a:lnTo>
                  <a:cubicBezTo>
                    <a:pt x="1568106" y="3063883"/>
                    <a:pt x="1773207" y="3082202"/>
                    <a:pt x="1976331" y="3055400"/>
                  </a:cubicBezTo>
                  <a:cubicBezTo>
                    <a:pt x="2037849" y="3047295"/>
                    <a:pt x="2100835" y="3034277"/>
                    <a:pt x="2151888" y="2999051"/>
                  </a:cubicBezTo>
                  <a:cubicBezTo>
                    <a:pt x="2203003" y="2963825"/>
                    <a:pt x="2239698" y="2901541"/>
                    <a:pt x="2228339" y="2840533"/>
                  </a:cubicBezTo>
                  <a:cubicBezTo>
                    <a:pt x="2215385" y="2770973"/>
                    <a:pt x="2146847" y="2725537"/>
                    <a:pt x="2079329" y="2704479"/>
                  </a:cubicBezTo>
                  <a:cubicBezTo>
                    <a:pt x="1964716" y="2668741"/>
                    <a:pt x="1840148" y="2679973"/>
                    <a:pt x="1723493" y="2708562"/>
                  </a:cubicBezTo>
                  <a:cubicBezTo>
                    <a:pt x="1561817" y="2748143"/>
                    <a:pt x="1408431" y="2820714"/>
                    <a:pt x="1274835" y="2919893"/>
                  </a:cubicBezTo>
                  <a:lnTo>
                    <a:pt x="1166638" y="3012050"/>
                  </a:lnTo>
                  <a:lnTo>
                    <a:pt x="1116609" y="3032364"/>
                  </a:lnTo>
                  <a:cubicBezTo>
                    <a:pt x="1036120" y="3069839"/>
                    <a:pt x="957475" y="3111402"/>
                    <a:pt x="881169" y="3156690"/>
                  </a:cubicBezTo>
                  <a:lnTo>
                    <a:pt x="717706" y="3264974"/>
                  </a:lnTo>
                  <a:lnTo>
                    <a:pt x="809983" y="3122288"/>
                  </a:lnTo>
                  <a:cubicBezTo>
                    <a:pt x="923655" y="2944070"/>
                    <a:pt x="1023757" y="2770320"/>
                    <a:pt x="1072385" y="2577294"/>
                  </a:cubicBezTo>
                  <a:cubicBezTo>
                    <a:pt x="1089040" y="2511244"/>
                    <a:pt x="1091849" y="2425923"/>
                    <a:pt x="1033009" y="2391590"/>
                  </a:cubicBezTo>
                  <a:cubicBezTo>
                    <a:pt x="975767" y="2358215"/>
                    <a:pt x="903656" y="2399823"/>
                    <a:pt x="857645" y="2447557"/>
                  </a:cubicBezTo>
                  <a:cubicBezTo>
                    <a:pt x="752796" y="2556298"/>
                    <a:pt x="692617" y="2702947"/>
                    <a:pt x="670920" y="2852466"/>
                  </a:cubicBezTo>
                  <a:cubicBezTo>
                    <a:pt x="660038" y="2927194"/>
                    <a:pt x="658253" y="3002753"/>
                    <a:pt x="662865" y="3078150"/>
                  </a:cubicBezTo>
                  <a:lnTo>
                    <a:pt x="690509" y="3282990"/>
                  </a:lnTo>
                  <a:lnTo>
                    <a:pt x="659753" y="3303363"/>
                  </a:lnTo>
                  <a:lnTo>
                    <a:pt x="549083" y="3393683"/>
                  </a:lnTo>
                  <a:lnTo>
                    <a:pt x="461544" y="2583995"/>
                  </a:lnTo>
                  <a:lnTo>
                    <a:pt x="1356621" y="1234103"/>
                  </a:lnTo>
                  <a:lnTo>
                    <a:pt x="2236956" y="661868"/>
                  </a:lnTo>
                  <a:close/>
                </a:path>
              </a:pathLst>
            </a:custGeom>
            <a:solidFill>
              <a:schemeClr val="accent2">
                <a:alpha val="10000"/>
              </a:schemeClr>
            </a:solidFill>
            <a:ln w="48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12" name="组合 211"/>
            <p:cNvGrpSpPr/>
            <p:nvPr/>
          </p:nvGrpSpPr>
          <p:grpSpPr>
            <a:xfrm>
              <a:off x="0" y="5747426"/>
              <a:ext cx="1181100" cy="1113086"/>
              <a:chOff x="0" y="12357333"/>
              <a:chExt cx="2737664" cy="2580015"/>
            </a:xfrm>
          </p:grpSpPr>
          <p:sp>
            <p:nvSpPr>
              <p:cNvPr id="18" name="任意多边形: 形状 17"/>
              <p:cNvSpPr/>
              <p:nvPr/>
            </p:nvSpPr>
            <p:spPr>
              <a:xfrm>
                <a:off x="0" y="12838827"/>
                <a:ext cx="2737664" cy="2098521"/>
              </a:xfrm>
              <a:custGeom>
                <a:avLst/>
                <a:gdLst>
                  <a:gd name="connsiteX0" fmla="*/ 0 w 2688732"/>
                  <a:gd name="connsiteY0" fmla="*/ 0 h 2061013"/>
                  <a:gd name="connsiteX1" fmla="*/ 32548 w 2688732"/>
                  <a:gd name="connsiteY1" fmla="*/ 63572 h 2061013"/>
                  <a:gd name="connsiteX2" fmla="*/ 267846 w 2688732"/>
                  <a:gd name="connsiteY2" fmla="*/ 416980 h 2061013"/>
                  <a:gd name="connsiteX3" fmla="*/ 930248 w 2688732"/>
                  <a:gd name="connsiteY3" fmla="*/ 935238 h 2061013"/>
                  <a:gd name="connsiteX4" fmla="*/ 1837614 w 2688732"/>
                  <a:gd name="connsiteY4" fmla="*/ 1160224 h 2061013"/>
                  <a:gd name="connsiteX5" fmla="*/ 2635819 w 2688732"/>
                  <a:gd name="connsiteY5" fmla="*/ 1915050 h 2061013"/>
                  <a:gd name="connsiteX6" fmla="*/ 2688732 w 2688732"/>
                  <a:gd name="connsiteY6" fmla="*/ 2061013 h 2061013"/>
                  <a:gd name="connsiteX7" fmla="*/ 2518813 w 2688732"/>
                  <a:gd name="connsiteY7" fmla="*/ 2061013 h 2061013"/>
                  <a:gd name="connsiteX8" fmla="*/ 2458789 w 2688732"/>
                  <a:gd name="connsiteY8" fmla="*/ 1907583 h 2061013"/>
                  <a:gd name="connsiteX9" fmla="*/ 1848409 w 2688732"/>
                  <a:gd name="connsiteY9" fmla="*/ 1310279 h 2061013"/>
                  <a:gd name="connsiteX10" fmla="*/ 1027110 w 2688732"/>
                  <a:gd name="connsiteY10" fmla="*/ 1099850 h 2061013"/>
                  <a:gd name="connsiteX11" fmla="*/ 125223 w 2688732"/>
                  <a:gd name="connsiteY11" fmla="*/ 458040 h 2061013"/>
                  <a:gd name="connsiteX12" fmla="*/ 0 w 2688732"/>
                  <a:gd name="connsiteY12" fmla="*/ 281291 h 2061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88732" h="2061013">
                    <a:moveTo>
                      <a:pt x="0" y="0"/>
                    </a:moveTo>
                    <a:lnTo>
                      <a:pt x="32548" y="63572"/>
                    </a:lnTo>
                    <a:cubicBezTo>
                      <a:pt x="102770" y="186793"/>
                      <a:pt x="179874" y="305758"/>
                      <a:pt x="267846" y="416980"/>
                    </a:cubicBezTo>
                    <a:cubicBezTo>
                      <a:pt x="443789" y="639377"/>
                      <a:pt x="666528" y="830903"/>
                      <a:pt x="930248" y="935238"/>
                    </a:cubicBezTo>
                    <a:cubicBezTo>
                      <a:pt x="1220394" y="1050075"/>
                      <a:pt x="1544000" y="1054472"/>
                      <a:pt x="1837614" y="1160224"/>
                    </a:cubicBezTo>
                    <a:cubicBezTo>
                      <a:pt x="2192128" y="1287895"/>
                      <a:pt x="2483858" y="1571273"/>
                      <a:pt x="2635819" y="1915050"/>
                    </a:cubicBezTo>
                    <a:lnTo>
                      <a:pt x="2688732" y="2061013"/>
                    </a:lnTo>
                    <a:lnTo>
                      <a:pt x="2518813" y="2061013"/>
                    </a:lnTo>
                    <a:lnTo>
                      <a:pt x="2458789" y="1907583"/>
                    </a:lnTo>
                    <a:cubicBezTo>
                      <a:pt x="2333895" y="1644704"/>
                      <a:pt x="2116605" y="1424610"/>
                      <a:pt x="1848409" y="1310279"/>
                    </a:cubicBezTo>
                    <a:cubicBezTo>
                      <a:pt x="1588059" y="1199301"/>
                      <a:pt x="1297327" y="1184012"/>
                      <a:pt x="1027110" y="1099850"/>
                    </a:cubicBezTo>
                    <a:cubicBezTo>
                      <a:pt x="667969" y="988023"/>
                      <a:pt x="359048" y="754576"/>
                      <a:pt x="125223" y="458040"/>
                    </a:cubicBezTo>
                    <a:lnTo>
                      <a:pt x="0" y="281291"/>
                    </a:lnTo>
                    <a:close/>
                  </a:path>
                </a:pathLst>
              </a:custGeom>
              <a:solidFill>
                <a:schemeClr val="accent3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9" name="组合 18"/>
              <p:cNvGrpSpPr/>
              <p:nvPr/>
            </p:nvGrpSpPr>
            <p:grpSpPr>
              <a:xfrm>
                <a:off x="686508" y="12357333"/>
                <a:ext cx="1512545" cy="2153240"/>
                <a:chOff x="292415" y="4015769"/>
                <a:chExt cx="1653244" cy="2353537"/>
              </a:xfrm>
            </p:grpSpPr>
            <p:grpSp>
              <p:nvGrpSpPr>
                <p:cNvPr id="180" name="组合 179"/>
                <p:cNvGrpSpPr/>
                <p:nvPr/>
              </p:nvGrpSpPr>
              <p:grpSpPr>
                <a:xfrm>
                  <a:off x="292415" y="4375255"/>
                  <a:ext cx="1653244" cy="1994051"/>
                  <a:chOff x="1936016" y="4044949"/>
                  <a:chExt cx="1623695" cy="1958410"/>
                </a:xfrm>
              </p:grpSpPr>
              <p:sp>
                <p:nvSpPr>
                  <p:cNvPr id="189" name="任意多边形: 形状 188"/>
                  <p:cNvSpPr/>
                  <p:nvPr/>
                </p:nvSpPr>
                <p:spPr>
                  <a:xfrm>
                    <a:off x="2804892" y="5273116"/>
                    <a:ext cx="268524" cy="197870"/>
                  </a:xfrm>
                  <a:custGeom>
                    <a:avLst/>
                    <a:gdLst>
                      <a:gd name="connsiteX0" fmla="*/ 57736 w 268524"/>
                      <a:gd name="connsiteY0" fmla="*/ 21806 h 197870"/>
                      <a:gd name="connsiteX1" fmla="*/ 3713 w 268524"/>
                      <a:gd name="connsiteY1" fmla="*/ 129219 h 197870"/>
                      <a:gd name="connsiteX2" fmla="*/ 9379 w 268524"/>
                      <a:gd name="connsiteY2" fmla="*/ 173718 h 197870"/>
                      <a:gd name="connsiteX3" fmla="*/ 54024 w 268524"/>
                      <a:gd name="connsiteY3" fmla="*/ 161555 h 197870"/>
                      <a:gd name="connsiteX4" fmla="*/ 87630 w 268524"/>
                      <a:gd name="connsiteY4" fmla="*/ 123504 h 197870"/>
                      <a:gd name="connsiteX5" fmla="*/ 109953 w 268524"/>
                      <a:gd name="connsiteY5" fmla="*/ 170738 h 197870"/>
                      <a:gd name="connsiteX6" fmla="*/ 151277 w 268524"/>
                      <a:gd name="connsiteY6" fmla="*/ 197701 h 197870"/>
                      <a:gd name="connsiteX7" fmla="*/ 183418 w 268524"/>
                      <a:gd name="connsiteY7" fmla="*/ 160432 h 197870"/>
                      <a:gd name="connsiteX8" fmla="*/ 173600 w 268524"/>
                      <a:gd name="connsiteY8" fmla="*/ 108655 h 197870"/>
                      <a:gd name="connsiteX9" fmla="*/ 221567 w 268524"/>
                      <a:gd name="connsiteY9" fmla="*/ 128682 h 197870"/>
                      <a:gd name="connsiteX10" fmla="*/ 265723 w 268524"/>
                      <a:gd name="connsiteY10" fmla="*/ 107581 h 197870"/>
                      <a:gd name="connsiteX11" fmla="*/ 249262 w 268524"/>
                      <a:gd name="connsiteY11" fmla="*/ 53019 h 197870"/>
                      <a:gd name="connsiteX12" fmla="*/ 62279 w 268524"/>
                      <a:gd name="connsiteY12" fmla="*/ 12917 h 197870"/>
                      <a:gd name="connsiteX13" fmla="*/ 57736 w 268524"/>
                      <a:gd name="connsiteY13" fmla="*/ 21806 h 1978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68524" h="197870">
                        <a:moveTo>
                          <a:pt x="57736" y="21806"/>
                        </a:moveTo>
                        <a:cubicBezTo>
                          <a:pt x="33802" y="54191"/>
                          <a:pt x="15485" y="90679"/>
                          <a:pt x="3713" y="129219"/>
                        </a:cubicBezTo>
                        <a:cubicBezTo>
                          <a:pt x="-928" y="144459"/>
                          <a:pt x="-3272" y="163998"/>
                          <a:pt x="9379" y="173718"/>
                        </a:cubicBezTo>
                        <a:cubicBezTo>
                          <a:pt x="22909" y="184073"/>
                          <a:pt x="42936" y="174500"/>
                          <a:pt x="54024" y="161555"/>
                        </a:cubicBezTo>
                        <a:cubicBezTo>
                          <a:pt x="65112" y="148611"/>
                          <a:pt x="72830" y="132004"/>
                          <a:pt x="87630" y="123504"/>
                        </a:cubicBezTo>
                        <a:cubicBezTo>
                          <a:pt x="97057" y="138158"/>
                          <a:pt x="101356" y="155547"/>
                          <a:pt x="109953" y="170738"/>
                        </a:cubicBezTo>
                        <a:cubicBezTo>
                          <a:pt x="118550" y="185880"/>
                          <a:pt x="133937" y="199558"/>
                          <a:pt x="151277" y="197701"/>
                        </a:cubicBezTo>
                        <a:cubicBezTo>
                          <a:pt x="168910" y="195796"/>
                          <a:pt x="181415" y="178065"/>
                          <a:pt x="183418" y="160432"/>
                        </a:cubicBezTo>
                        <a:cubicBezTo>
                          <a:pt x="185420" y="142798"/>
                          <a:pt x="179461" y="125360"/>
                          <a:pt x="173600" y="108655"/>
                        </a:cubicBezTo>
                        <a:cubicBezTo>
                          <a:pt x="188595" y="117594"/>
                          <a:pt x="204177" y="126728"/>
                          <a:pt x="221567" y="128682"/>
                        </a:cubicBezTo>
                        <a:cubicBezTo>
                          <a:pt x="238907" y="130685"/>
                          <a:pt x="258592" y="123504"/>
                          <a:pt x="265723" y="107581"/>
                        </a:cubicBezTo>
                        <a:cubicBezTo>
                          <a:pt x="273930" y="89214"/>
                          <a:pt x="262793" y="67917"/>
                          <a:pt x="249262" y="53019"/>
                        </a:cubicBezTo>
                        <a:cubicBezTo>
                          <a:pt x="203542" y="2610"/>
                          <a:pt x="124656" y="-14291"/>
                          <a:pt x="62279" y="12917"/>
                        </a:cubicBezTo>
                        <a:cubicBezTo>
                          <a:pt x="66138" y="13796"/>
                          <a:pt x="66187" y="10425"/>
                          <a:pt x="57736" y="21806"/>
                        </a:cubicBezTo>
                        <a:close/>
                      </a:path>
                    </a:pathLst>
                  </a:custGeom>
                  <a:solidFill>
                    <a:srgbClr val="F77152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" name="任意多边形: 形状 189"/>
                  <p:cNvSpPr/>
                  <p:nvPr/>
                </p:nvSpPr>
                <p:spPr>
                  <a:xfrm>
                    <a:off x="2556119" y="5337642"/>
                    <a:ext cx="268524" cy="197870"/>
                  </a:xfrm>
                  <a:custGeom>
                    <a:avLst/>
                    <a:gdLst>
                      <a:gd name="connsiteX0" fmla="*/ 57736 w 268524"/>
                      <a:gd name="connsiteY0" fmla="*/ 21806 h 197870"/>
                      <a:gd name="connsiteX1" fmla="*/ 3713 w 268524"/>
                      <a:gd name="connsiteY1" fmla="*/ 129219 h 197870"/>
                      <a:gd name="connsiteX2" fmla="*/ 9379 w 268524"/>
                      <a:gd name="connsiteY2" fmla="*/ 173718 h 197870"/>
                      <a:gd name="connsiteX3" fmla="*/ 54024 w 268524"/>
                      <a:gd name="connsiteY3" fmla="*/ 161555 h 197870"/>
                      <a:gd name="connsiteX4" fmla="*/ 87630 w 268524"/>
                      <a:gd name="connsiteY4" fmla="*/ 123504 h 197870"/>
                      <a:gd name="connsiteX5" fmla="*/ 109953 w 268524"/>
                      <a:gd name="connsiteY5" fmla="*/ 170738 h 197870"/>
                      <a:gd name="connsiteX6" fmla="*/ 151277 w 268524"/>
                      <a:gd name="connsiteY6" fmla="*/ 197701 h 197870"/>
                      <a:gd name="connsiteX7" fmla="*/ 183417 w 268524"/>
                      <a:gd name="connsiteY7" fmla="*/ 160432 h 197870"/>
                      <a:gd name="connsiteX8" fmla="*/ 173600 w 268524"/>
                      <a:gd name="connsiteY8" fmla="*/ 108655 h 197870"/>
                      <a:gd name="connsiteX9" fmla="*/ 221566 w 268524"/>
                      <a:gd name="connsiteY9" fmla="*/ 128682 h 197870"/>
                      <a:gd name="connsiteX10" fmla="*/ 265723 w 268524"/>
                      <a:gd name="connsiteY10" fmla="*/ 107580 h 197870"/>
                      <a:gd name="connsiteX11" fmla="*/ 249262 w 268524"/>
                      <a:gd name="connsiteY11" fmla="*/ 53019 h 197870"/>
                      <a:gd name="connsiteX12" fmla="*/ 62279 w 268524"/>
                      <a:gd name="connsiteY12" fmla="*/ 12917 h 197870"/>
                      <a:gd name="connsiteX13" fmla="*/ 57736 w 268524"/>
                      <a:gd name="connsiteY13" fmla="*/ 21806 h 1978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68524" h="197870">
                        <a:moveTo>
                          <a:pt x="57736" y="21806"/>
                        </a:moveTo>
                        <a:cubicBezTo>
                          <a:pt x="33802" y="54191"/>
                          <a:pt x="15484" y="90680"/>
                          <a:pt x="3713" y="129219"/>
                        </a:cubicBezTo>
                        <a:cubicBezTo>
                          <a:pt x="-928" y="144459"/>
                          <a:pt x="-3272" y="163997"/>
                          <a:pt x="9379" y="173718"/>
                        </a:cubicBezTo>
                        <a:cubicBezTo>
                          <a:pt x="22909" y="184074"/>
                          <a:pt x="42936" y="174499"/>
                          <a:pt x="54024" y="161555"/>
                        </a:cubicBezTo>
                        <a:cubicBezTo>
                          <a:pt x="65112" y="148611"/>
                          <a:pt x="72830" y="132004"/>
                          <a:pt x="87630" y="123504"/>
                        </a:cubicBezTo>
                        <a:cubicBezTo>
                          <a:pt x="97058" y="138158"/>
                          <a:pt x="101356" y="155547"/>
                          <a:pt x="109953" y="170738"/>
                        </a:cubicBezTo>
                        <a:cubicBezTo>
                          <a:pt x="118550" y="185881"/>
                          <a:pt x="133936" y="199558"/>
                          <a:pt x="151277" y="197701"/>
                        </a:cubicBezTo>
                        <a:cubicBezTo>
                          <a:pt x="168910" y="195796"/>
                          <a:pt x="181415" y="178065"/>
                          <a:pt x="183417" y="160432"/>
                        </a:cubicBezTo>
                        <a:cubicBezTo>
                          <a:pt x="185420" y="142798"/>
                          <a:pt x="179461" y="125361"/>
                          <a:pt x="173600" y="108655"/>
                        </a:cubicBezTo>
                        <a:cubicBezTo>
                          <a:pt x="188595" y="117594"/>
                          <a:pt x="204177" y="126728"/>
                          <a:pt x="221566" y="128682"/>
                        </a:cubicBezTo>
                        <a:cubicBezTo>
                          <a:pt x="238907" y="130685"/>
                          <a:pt x="258592" y="123504"/>
                          <a:pt x="265723" y="107580"/>
                        </a:cubicBezTo>
                        <a:cubicBezTo>
                          <a:pt x="273930" y="89214"/>
                          <a:pt x="262792" y="67917"/>
                          <a:pt x="249262" y="53019"/>
                        </a:cubicBezTo>
                        <a:cubicBezTo>
                          <a:pt x="203542" y="2610"/>
                          <a:pt x="124656" y="-14291"/>
                          <a:pt x="62279" y="12917"/>
                        </a:cubicBezTo>
                        <a:cubicBezTo>
                          <a:pt x="66138" y="13795"/>
                          <a:pt x="66187" y="10425"/>
                          <a:pt x="57736" y="21806"/>
                        </a:cubicBezTo>
                        <a:close/>
                      </a:path>
                    </a:pathLst>
                  </a:custGeom>
                  <a:solidFill>
                    <a:srgbClr val="F77152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191" name="组合 190"/>
                  <p:cNvGrpSpPr/>
                  <p:nvPr/>
                </p:nvGrpSpPr>
                <p:grpSpPr>
                  <a:xfrm>
                    <a:off x="1936016" y="5204557"/>
                    <a:ext cx="619105" cy="798803"/>
                    <a:chOff x="1936016" y="5204557"/>
                    <a:chExt cx="619105" cy="798803"/>
                  </a:xfrm>
                </p:grpSpPr>
                <p:sp>
                  <p:nvSpPr>
                    <p:cNvPr id="209" name="任意多边形: 形状 208"/>
                    <p:cNvSpPr/>
                    <p:nvPr/>
                  </p:nvSpPr>
                  <p:spPr>
                    <a:xfrm>
                      <a:off x="1936016" y="5204557"/>
                      <a:ext cx="619105" cy="798803"/>
                    </a:xfrm>
                    <a:custGeom>
                      <a:avLst/>
                      <a:gdLst>
                        <a:gd name="connsiteX0" fmla="*/ 423253 w 619105"/>
                        <a:gd name="connsiteY0" fmla="*/ 0 h 798803"/>
                        <a:gd name="connsiteX1" fmla="*/ 112933 w 619105"/>
                        <a:gd name="connsiteY1" fmla="*/ 306412 h 798803"/>
                        <a:gd name="connsiteX2" fmla="*/ 1613 w 619105"/>
                        <a:gd name="connsiteY2" fmla="*/ 476689 h 798803"/>
                        <a:gd name="connsiteX3" fmla="*/ 140385 w 619105"/>
                        <a:gd name="connsiteY3" fmla="*/ 661475 h 798803"/>
                        <a:gd name="connsiteX4" fmla="*/ 258886 w 619105"/>
                        <a:gd name="connsiteY4" fmla="*/ 796388 h 798803"/>
                        <a:gd name="connsiteX5" fmla="*/ 419052 w 619105"/>
                        <a:gd name="connsiteY5" fmla="*/ 715206 h 798803"/>
                        <a:gd name="connsiteX6" fmla="*/ 552500 w 619105"/>
                        <a:gd name="connsiteY6" fmla="*/ 743585 h 798803"/>
                        <a:gd name="connsiteX7" fmla="*/ 618979 w 619105"/>
                        <a:gd name="connsiteY7" fmla="*/ 612580 h 798803"/>
                        <a:gd name="connsiteX8" fmla="*/ 590844 w 619105"/>
                        <a:gd name="connsiteY8" fmla="*/ 462866 h 798803"/>
                        <a:gd name="connsiteX9" fmla="*/ 423253 w 619105"/>
                        <a:gd name="connsiteY9" fmla="*/ 0 h 7988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19105" h="798803">
                          <a:moveTo>
                            <a:pt x="423253" y="0"/>
                          </a:moveTo>
                          <a:cubicBezTo>
                            <a:pt x="319797" y="102137"/>
                            <a:pt x="216389" y="204274"/>
                            <a:pt x="112933" y="306412"/>
                          </a:cubicBezTo>
                          <a:cubicBezTo>
                            <a:pt x="63794" y="354916"/>
                            <a:pt x="12017" y="408403"/>
                            <a:pt x="1613" y="476689"/>
                          </a:cubicBezTo>
                          <a:cubicBezTo>
                            <a:pt x="-11331" y="561486"/>
                            <a:pt x="55344" y="650240"/>
                            <a:pt x="140385" y="661475"/>
                          </a:cubicBezTo>
                          <a:cubicBezTo>
                            <a:pt x="144341" y="725805"/>
                            <a:pt x="195630" y="784176"/>
                            <a:pt x="258886" y="796388"/>
                          </a:cubicBezTo>
                          <a:cubicBezTo>
                            <a:pt x="322141" y="808599"/>
                            <a:pt x="391503" y="773430"/>
                            <a:pt x="419052" y="715206"/>
                          </a:cubicBezTo>
                          <a:cubicBezTo>
                            <a:pt x="442791" y="760388"/>
                            <a:pt x="509076" y="770401"/>
                            <a:pt x="552500" y="743585"/>
                          </a:cubicBezTo>
                          <a:cubicBezTo>
                            <a:pt x="595875" y="716768"/>
                            <a:pt x="617270" y="663575"/>
                            <a:pt x="618979" y="612580"/>
                          </a:cubicBezTo>
                          <a:cubicBezTo>
                            <a:pt x="620640" y="561584"/>
                            <a:pt x="605645" y="511712"/>
                            <a:pt x="590844" y="462866"/>
                          </a:cubicBezTo>
                          <a:cubicBezTo>
                            <a:pt x="544294" y="309783"/>
                            <a:pt x="497743" y="156649"/>
                            <a:pt x="423253" y="0"/>
                          </a:cubicBezTo>
                          <a:close/>
                        </a:path>
                      </a:pathLst>
                    </a:custGeom>
                    <a:solidFill>
                      <a:srgbClr val="001638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10" name="任意多边形: 形状 209"/>
                    <p:cNvSpPr/>
                    <p:nvPr/>
                  </p:nvSpPr>
                  <p:spPr>
                    <a:xfrm>
                      <a:off x="2057546" y="5204557"/>
                      <a:ext cx="307242" cy="662939"/>
                    </a:xfrm>
                    <a:custGeom>
                      <a:avLst/>
                      <a:gdLst>
                        <a:gd name="connsiteX0" fmla="*/ 301723 w 307242"/>
                        <a:gd name="connsiteY0" fmla="*/ 0 h 662939"/>
                        <a:gd name="connsiteX1" fmla="*/ 282673 w 307242"/>
                        <a:gd name="connsiteY1" fmla="*/ 18806 h 662939"/>
                        <a:gd name="connsiteX2" fmla="*/ 0 w 307242"/>
                        <a:gd name="connsiteY2" fmla="*/ 657518 h 662939"/>
                        <a:gd name="connsiteX3" fmla="*/ 18903 w 307242"/>
                        <a:gd name="connsiteY3" fmla="*/ 661475 h 662939"/>
                        <a:gd name="connsiteX4" fmla="*/ 19050 w 307242"/>
                        <a:gd name="connsiteY4" fmla="*/ 662940 h 662939"/>
                        <a:gd name="connsiteX5" fmla="*/ 307242 w 307242"/>
                        <a:gd name="connsiteY5" fmla="*/ 11821 h 662939"/>
                        <a:gd name="connsiteX6" fmla="*/ 301723 w 307242"/>
                        <a:gd name="connsiteY6" fmla="*/ 0 h 6629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07242" h="662939">
                          <a:moveTo>
                            <a:pt x="301723" y="0"/>
                          </a:moveTo>
                          <a:cubicBezTo>
                            <a:pt x="295373" y="6252"/>
                            <a:pt x="289023" y="12505"/>
                            <a:pt x="282673" y="18806"/>
                          </a:cubicBezTo>
                          <a:lnTo>
                            <a:pt x="0" y="657518"/>
                          </a:lnTo>
                          <a:cubicBezTo>
                            <a:pt x="6203" y="659228"/>
                            <a:pt x="12456" y="660644"/>
                            <a:pt x="18903" y="661475"/>
                          </a:cubicBezTo>
                          <a:cubicBezTo>
                            <a:pt x="18952" y="661963"/>
                            <a:pt x="19001" y="662452"/>
                            <a:pt x="19050" y="662940"/>
                          </a:cubicBezTo>
                          <a:lnTo>
                            <a:pt x="307242" y="11821"/>
                          </a:lnTo>
                          <a:cubicBezTo>
                            <a:pt x="305386" y="7864"/>
                            <a:pt x="303579" y="3957"/>
                            <a:pt x="301723" y="0"/>
                          </a:cubicBezTo>
                          <a:close/>
                        </a:path>
                      </a:pathLst>
                    </a:custGeom>
                    <a:solidFill>
                      <a:srgbClr val="FFF2DC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11" name="任意多边形: 形状 210"/>
                    <p:cNvSpPr/>
                    <p:nvPr/>
                  </p:nvSpPr>
                  <p:spPr>
                    <a:xfrm>
                      <a:off x="2329808" y="5225156"/>
                      <a:ext cx="45628" cy="718492"/>
                    </a:xfrm>
                    <a:custGeom>
                      <a:avLst/>
                      <a:gdLst>
                        <a:gd name="connsiteX0" fmla="*/ 45629 w 45628"/>
                        <a:gd name="connsiteY0" fmla="*/ 718493 h 718492"/>
                        <a:gd name="connsiteX1" fmla="*/ 19545 w 45628"/>
                        <a:gd name="connsiteY1" fmla="*/ 9442 h 718492"/>
                        <a:gd name="connsiteX2" fmla="*/ 9385 w 45628"/>
                        <a:gd name="connsiteY2" fmla="*/ 14 h 718492"/>
                        <a:gd name="connsiteX3" fmla="*/ 8359 w 45628"/>
                        <a:gd name="connsiteY3" fmla="*/ 259 h 718492"/>
                        <a:gd name="connsiteX4" fmla="*/ 299 w 45628"/>
                        <a:gd name="connsiteY4" fmla="*/ 8221 h 718492"/>
                        <a:gd name="connsiteX5" fmla="*/ 6 w 45628"/>
                        <a:gd name="connsiteY5" fmla="*/ 10174 h 718492"/>
                        <a:gd name="connsiteX6" fmla="*/ 25211 w 45628"/>
                        <a:gd name="connsiteY6" fmla="*/ 694997 h 718492"/>
                        <a:gd name="connsiteX7" fmla="*/ 25406 w 45628"/>
                        <a:gd name="connsiteY7" fmla="*/ 694656 h 718492"/>
                        <a:gd name="connsiteX8" fmla="*/ 45629 w 45628"/>
                        <a:gd name="connsiteY8" fmla="*/ 718493 h 7184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5628" h="718492">
                          <a:moveTo>
                            <a:pt x="45629" y="718493"/>
                          </a:moveTo>
                          <a:lnTo>
                            <a:pt x="19545" y="9442"/>
                          </a:lnTo>
                          <a:cubicBezTo>
                            <a:pt x="19349" y="4020"/>
                            <a:pt x="14856" y="-279"/>
                            <a:pt x="9385" y="14"/>
                          </a:cubicBezTo>
                          <a:cubicBezTo>
                            <a:pt x="8994" y="14"/>
                            <a:pt x="8701" y="210"/>
                            <a:pt x="8359" y="259"/>
                          </a:cubicBezTo>
                          <a:cubicBezTo>
                            <a:pt x="5673" y="2896"/>
                            <a:pt x="2986" y="5583"/>
                            <a:pt x="299" y="8221"/>
                          </a:cubicBezTo>
                          <a:cubicBezTo>
                            <a:pt x="202" y="8856"/>
                            <a:pt x="-42" y="9491"/>
                            <a:pt x="6" y="10174"/>
                          </a:cubicBezTo>
                          <a:lnTo>
                            <a:pt x="25211" y="694997"/>
                          </a:lnTo>
                          <a:cubicBezTo>
                            <a:pt x="25260" y="694851"/>
                            <a:pt x="25358" y="694753"/>
                            <a:pt x="25406" y="694656"/>
                          </a:cubicBezTo>
                          <a:cubicBezTo>
                            <a:pt x="30340" y="704229"/>
                            <a:pt x="37374" y="712094"/>
                            <a:pt x="45629" y="718493"/>
                          </a:cubicBezTo>
                          <a:close/>
                        </a:path>
                      </a:pathLst>
                    </a:custGeom>
                    <a:solidFill>
                      <a:srgbClr val="FFF2DC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92" name="任意多边形: 形状 191"/>
                  <p:cNvSpPr/>
                  <p:nvPr/>
                </p:nvSpPr>
                <p:spPr>
                  <a:xfrm>
                    <a:off x="2304708" y="4378617"/>
                    <a:ext cx="816080" cy="1019126"/>
                  </a:xfrm>
                  <a:custGeom>
                    <a:avLst/>
                    <a:gdLst>
                      <a:gd name="connsiteX0" fmla="*/ 769376 w 816080"/>
                      <a:gd name="connsiteY0" fmla="*/ 372696 h 1019126"/>
                      <a:gd name="connsiteX1" fmla="*/ 715792 w 816080"/>
                      <a:gd name="connsiteY1" fmla="*/ 0 h 1019126"/>
                      <a:gd name="connsiteX2" fmla="*/ 266309 w 816080"/>
                      <a:gd name="connsiteY2" fmla="*/ 187862 h 1019126"/>
                      <a:gd name="connsiteX3" fmla="*/ 35658 w 816080"/>
                      <a:gd name="connsiteY3" fmla="*/ 586398 h 1019126"/>
                      <a:gd name="connsiteX4" fmla="*/ 10111 w 816080"/>
                      <a:gd name="connsiteY4" fmla="*/ 823546 h 1019126"/>
                      <a:gd name="connsiteX5" fmla="*/ 0 w 816080"/>
                      <a:gd name="connsiteY5" fmla="*/ 881917 h 1019126"/>
                      <a:gd name="connsiteX6" fmla="*/ 134425 w 816080"/>
                      <a:gd name="connsiteY6" fmla="*/ 1019127 h 1019126"/>
                      <a:gd name="connsiteX7" fmla="*/ 538724 w 816080"/>
                      <a:gd name="connsiteY7" fmla="*/ 925635 h 1019126"/>
                      <a:gd name="connsiteX8" fmla="*/ 783834 w 816080"/>
                      <a:gd name="connsiteY8" fmla="*/ 744318 h 1019126"/>
                      <a:gd name="connsiteX9" fmla="*/ 769376 w 816080"/>
                      <a:gd name="connsiteY9" fmla="*/ 372696 h 10191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16079" h="1019126">
                        <a:moveTo>
                          <a:pt x="769376" y="372696"/>
                        </a:moveTo>
                        <a:cubicBezTo>
                          <a:pt x="728736" y="251753"/>
                          <a:pt x="681257" y="122799"/>
                          <a:pt x="715792" y="0"/>
                        </a:cubicBezTo>
                        <a:cubicBezTo>
                          <a:pt x="540727" y="28233"/>
                          <a:pt x="385738" y="86653"/>
                          <a:pt x="266309" y="187862"/>
                        </a:cubicBezTo>
                        <a:cubicBezTo>
                          <a:pt x="146929" y="289072"/>
                          <a:pt x="63940" y="432435"/>
                          <a:pt x="35658" y="586398"/>
                        </a:cubicBezTo>
                        <a:cubicBezTo>
                          <a:pt x="21297" y="664601"/>
                          <a:pt x="20662" y="744709"/>
                          <a:pt x="10111" y="823546"/>
                        </a:cubicBezTo>
                        <a:cubicBezTo>
                          <a:pt x="7522" y="843036"/>
                          <a:pt x="4250" y="862574"/>
                          <a:pt x="0" y="881917"/>
                        </a:cubicBezTo>
                        <a:cubicBezTo>
                          <a:pt x="22030" y="925439"/>
                          <a:pt x="65259" y="991382"/>
                          <a:pt x="134425" y="1019127"/>
                        </a:cubicBezTo>
                        <a:cubicBezTo>
                          <a:pt x="272122" y="999930"/>
                          <a:pt x="408501" y="973504"/>
                          <a:pt x="538724" y="925635"/>
                        </a:cubicBezTo>
                        <a:cubicBezTo>
                          <a:pt x="636368" y="889733"/>
                          <a:pt x="735574" y="836442"/>
                          <a:pt x="783834" y="744318"/>
                        </a:cubicBezTo>
                        <a:cubicBezTo>
                          <a:pt x="843134" y="631337"/>
                          <a:pt x="810016" y="493639"/>
                          <a:pt x="769376" y="372696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" name="任意多边形: 形状 192"/>
                  <p:cNvSpPr/>
                  <p:nvPr/>
                </p:nvSpPr>
                <p:spPr>
                  <a:xfrm>
                    <a:off x="2524515" y="4044949"/>
                    <a:ext cx="1035196" cy="371426"/>
                  </a:xfrm>
                  <a:custGeom>
                    <a:avLst/>
                    <a:gdLst>
                      <a:gd name="connsiteX0" fmla="*/ 319551 w 1035196"/>
                      <a:gd name="connsiteY0" fmla="*/ 0 h 371426"/>
                      <a:gd name="connsiteX1" fmla="*/ 715596 w 1035196"/>
                      <a:gd name="connsiteY1" fmla="*/ 0 h 371426"/>
                      <a:gd name="connsiteX2" fmla="*/ 1035196 w 1035196"/>
                      <a:gd name="connsiteY2" fmla="*/ 319601 h 371426"/>
                      <a:gd name="connsiteX3" fmla="*/ 1035196 w 1035196"/>
                      <a:gd name="connsiteY3" fmla="*/ 371426 h 371426"/>
                      <a:gd name="connsiteX4" fmla="*/ 0 w 1035196"/>
                      <a:gd name="connsiteY4" fmla="*/ 371426 h 371426"/>
                      <a:gd name="connsiteX5" fmla="*/ 0 w 1035196"/>
                      <a:gd name="connsiteY5" fmla="*/ 319601 h 371426"/>
                      <a:gd name="connsiteX6" fmla="*/ 319551 w 1035196"/>
                      <a:gd name="connsiteY6" fmla="*/ 0 h 3714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35196" h="371426">
                        <a:moveTo>
                          <a:pt x="319551" y="0"/>
                        </a:moveTo>
                        <a:lnTo>
                          <a:pt x="715596" y="0"/>
                        </a:lnTo>
                        <a:cubicBezTo>
                          <a:pt x="892077" y="0"/>
                          <a:pt x="1035196" y="143071"/>
                          <a:pt x="1035196" y="319601"/>
                        </a:cubicBezTo>
                        <a:lnTo>
                          <a:pt x="1035196" y="371426"/>
                        </a:lnTo>
                        <a:lnTo>
                          <a:pt x="0" y="371426"/>
                        </a:lnTo>
                        <a:lnTo>
                          <a:pt x="0" y="319601"/>
                        </a:lnTo>
                        <a:cubicBezTo>
                          <a:pt x="0" y="143071"/>
                          <a:pt x="143070" y="0"/>
                          <a:pt x="319551" y="0"/>
                        </a:cubicBezTo>
                        <a:close/>
                      </a:path>
                    </a:pathLst>
                  </a:custGeom>
                  <a:solidFill>
                    <a:srgbClr val="F1B736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" name="任意多边形: 形状 193"/>
                  <p:cNvSpPr/>
                  <p:nvPr/>
                </p:nvSpPr>
                <p:spPr>
                  <a:xfrm>
                    <a:off x="3095136" y="4229490"/>
                    <a:ext cx="464575" cy="186836"/>
                  </a:xfrm>
                  <a:custGeom>
                    <a:avLst/>
                    <a:gdLst>
                      <a:gd name="connsiteX0" fmla="*/ 0 w 464575"/>
                      <a:gd name="connsiteY0" fmla="*/ 186837 h 186836"/>
                      <a:gd name="connsiteX1" fmla="*/ 464576 w 464575"/>
                      <a:gd name="connsiteY1" fmla="*/ 186837 h 186836"/>
                      <a:gd name="connsiteX2" fmla="*/ 464576 w 464575"/>
                      <a:gd name="connsiteY2" fmla="*/ 135011 h 186836"/>
                      <a:gd name="connsiteX3" fmla="*/ 434682 w 464575"/>
                      <a:gd name="connsiteY3" fmla="*/ 0 h 186836"/>
                      <a:gd name="connsiteX4" fmla="*/ 0 w 464575"/>
                      <a:gd name="connsiteY4" fmla="*/ 0 h 186836"/>
                      <a:gd name="connsiteX5" fmla="*/ 0 w 464575"/>
                      <a:gd name="connsiteY5" fmla="*/ 186837 h 1868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64575" h="186836">
                        <a:moveTo>
                          <a:pt x="0" y="186837"/>
                        </a:moveTo>
                        <a:lnTo>
                          <a:pt x="464576" y="186837"/>
                        </a:lnTo>
                        <a:lnTo>
                          <a:pt x="464576" y="135011"/>
                        </a:lnTo>
                        <a:cubicBezTo>
                          <a:pt x="464576" y="86751"/>
                          <a:pt x="453829" y="41031"/>
                          <a:pt x="434682" y="0"/>
                        </a:cubicBezTo>
                        <a:lnTo>
                          <a:pt x="0" y="0"/>
                        </a:lnTo>
                        <a:lnTo>
                          <a:pt x="0" y="186837"/>
                        </a:lnTo>
                        <a:close/>
                      </a:path>
                    </a:pathLst>
                  </a:custGeom>
                  <a:solidFill>
                    <a:srgbClr val="F1B736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" name="任意多边形: 形状 194"/>
                  <p:cNvSpPr/>
                  <p:nvPr/>
                </p:nvSpPr>
                <p:spPr>
                  <a:xfrm>
                    <a:off x="2524662" y="4372805"/>
                    <a:ext cx="404006" cy="236806"/>
                  </a:xfrm>
                  <a:custGeom>
                    <a:avLst/>
                    <a:gdLst>
                      <a:gd name="connsiteX0" fmla="*/ 0 w 404006"/>
                      <a:gd name="connsiteY0" fmla="*/ 0 h 236806"/>
                      <a:gd name="connsiteX1" fmla="*/ 404007 w 404006"/>
                      <a:gd name="connsiteY1" fmla="*/ 0 h 236806"/>
                      <a:gd name="connsiteX2" fmla="*/ 404007 w 404006"/>
                      <a:gd name="connsiteY2" fmla="*/ 236806 h 236806"/>
                      <a:gd name="connsiteX3" fmla="*/ 0 w 404006"/>
                      <a:gd name="connsiteY3" fmla="*/ 236806 h 2368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04006" h="236806">
                        <a:moveTo>
                          <a:pt x="0" y="0"/>
                        </a:moveTo>
                        <a:lnTo>
                          <a:pt x="404007" y="0"/>
                        </a:lnTo>
                        <a:lnTo>
                          <a:pt x="404007" y="236806"/>
                        </a:lnTo>
                        <a:lnTo>
                          <a:pt x="0" y="236806"/>
                        </a:ln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" name="任意多边形: 形状 195"/>
                  <p:cNvSpPr/>
                  <p:nvPr/>
                </p:nvSpPr>
                <p:spPr>
                  <a:xfrm>
                    <a:off x="2524467" y="4045145"/>
                    <a:ext cx="311394" cy="371230"/>
                  </a:xfrm>
                  <a:custGeom>
                    <a:avLst/>
                    <a:gdLst>
                      <a:gd name="connsiteX0" fmla="*/ 189865 w 311394"/>
                      <a:gd name="connsiteY0" fmla="*/ 117328 h 371230"/>
                      <a:gd name="connsiteX1" fmla="*/ 311394 w 311394"/>
                      <a:gd name="connsiteY1" fmla="*/ 0 h 371230"/>
                      <a:gd name="connsiteX2" fmla="*/ 0 w 311394"/>
                      <a:gd name="connsiteY2" fmla="*/ 319405 h 371230"/>
                      <a:gd name="connsiteX3" fmla="*/ 0 w 311394"/>
                      <a:gd name="connsiteY3" fmla="*/ 371231 h 371230"/>
                      <a:gd name="connsiteX4" fmla="*/ 123581 w 311394"/>
                      <a:gd name="connsiteY4" fmla="*/ 371231 h 371230"/>
                      <a:gd name="connsiteX5" fmla="*/ 189865 w 311394"/>
                      <a:gd name="connsiteY5" fmla="*/ 117328 h 371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1394" h="371230">
                        <a:moveTo>
                          <a:pt x="189865" y="117328"/>
                        </a:moveTo>
                        <a:cubicBezTo>
                          <a:pt x="221371" y="70045"/>
                          <a:pt x="263329" y="30187"/>
                          <a:pt x="311394" y="0"/>
                        </a:cubicBezTo>
                        <a:cubicBezTo>
                          <a:pt x="138674" y="4347"/>
                          <a:pt x="0" y="145610"/>
                          <a:pt x="0" y="319405"/>
                        </a:cubicBezTo>
                        <a:lnTo>
                          <a:pt x="0" y="371231"/>
                        </a:lnTo>
                        <a:lnTo>
                          <a:pt x="123581" y="371231"/>
                        </a:lnTo>
                        <a:cubicBezTo>
                          <a:pt x="117768" y="282380"/>
                          <a:pt x="140482" y="191477"/>
                          <a:pt x="189865" y="117328"/>
                        </a:cubicBezTo>
                        <a:close/>
                      </a:path>
                    </a:pathLst>
                  </a:custGeom>
                  <a:solidFill>
                    <a:srgbClr val="001638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" name="任意多边形: 形状 196"/>
                  <p:cNvSpPr/>
                  <p:nvPr/>
                </p:nvSpPr>
                <p:spPr>
                  <a:xfrm>
                    <a:off x="2647086" y="4044949"/>
                    <a:ext cx="544697" cy="744161"/>
                  </a:xfrm>
                  <a:custGeom>
                    <a:avLst/>
                    <a:gdLst>
                      <a:gd name="connsiteX0" fmla="*/ 543935 w 544697"/>
                      <a:gd name="connsiteY0" fmla="*/ 371377 h 744161"/>
                      <a:gd name="connsiteX1" fmla="*/ 481216 w 544697"/>
                      <a:gd name="connsiteY1" fmla="*/ 30138 h 744161"/>
                      <a:gd name="connsiteX2" fmla="*/ 466074 w 544697"/>
                      <a:gd name="connsiteY2" fmla="*/ 0 h 744161"/>
                      <a:gd name="connsiteX3" fmla="*/ 196981 w 544697"/>
                      <a:gd name="connsiteY3" fmla="*/ 0 h 744161"/>
                      <a:gd name="connsiteX4" fmla="*/ 188774 w 544697"/>
                      <a:gd name="connsiteY4" fmla="*/ 196 h 744161"/>
                      <a:gd name="connsiteX5" fmla="*/ 67245 w 544697"/>
                      <a:gd name="connsiteY5" fmla="*/ 117524 h 744161"/>
                      <a:gd name="connsiteX6" fmla="*/ 28168 w 544697"/>
                      <a:gd name="connsiteY6" fmla="*/ 493005 h 744161"/>
                      <a:gd name="connsiteX7" fmla="*/ 315286 w 544697"/>
                      <a:gd name="connsiteY7" fmla="*/ 738114 h 744161"/>
                      <a:gd name="connsiteX8" fmla="*/ 415714 w 544697"/>
                      <a:gd name="connsiteY8" fmla="*/ 732106 h 744161"/>
                      <a:gd name="connsiteX9" fmla="*/ 431686 w 544697"/>
                      <a:gd name="connsiteY9" fmla="*/ 720774 h 744161"/>
                      <a:gd name="connsiteX10" fmla="*/ 426948 w 544697"/>
                      <a:gd name="connsiteY10" fmla="*/ 706316 h 744161"/>
                      <a:gd name="connsiteX11" fmla="*/ 365500 w 544697"/>
                      <a:gd name="connsiteY11" fmla="*/ 371329 h 744161"/>
                      <a:gd name="connsiteX12" fmla="*/ 543935 w 544697"/>
                      <a:gd name="connsiteY12" fmla="*/ 371329 h 744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544697" h="744161">
                        <a:moveTo>
                          <a:pt x="543935" y="371377"/>
                        </a:moveTo>
                        <a:cubicBezTo>
                          <a:pt x="549064" y="254733"/>
                          <a:pt x="528353" y="136965"/>
                          <a:pt x="481216" y="30138"/>
                        </a:cubicBezTo>
                        <a:cubicBezTo>
                          <a:pt x="476771" y="20076"/>
                          <a:pt x="471740" y="9867"/>
                          <a:pt x="466074" y="0"/>
                        </a:cubicBezTo>
                        <a:lnTo>
                          <a:pt x="196981" y="0"/>
                        </a:lnTo>
                        <a:cubicBezTo>
                          <a:pt x="194245" y="0"/>
                          <a:pt x="191510" y="147"/>
                          <a:pt x="188774" y="196"/>
                        </a:cubicBezTo>
                        <a:cubicBezTo>
                          <a:pt x="140710" y="30382"/>
                          <a:pt x="98751" y="70241"/>
                          <a:pt x="67245" y="117524"/>
                        </a:cubicBezTo>
                        <a:cubicBezTo>
                          <a:pt x="-5340" y="226451"/>
                          <a:pt x="-20434" y="371475"/>
                          <a:pt x="28168" y="493005"/>
                        </a:cubicBezTo>
                        <a:cubicBezTo>
                          <a:pt x="76770" y="614533"/>
                          <a:pt x="187651" y="709197"/>
                          <a:pt x="315286" y="738114"/>
                        </a:cubicBezTo>
                        <a:cubicBezTo>
                          <a:pt x="348746" y="745686"/>
                          <a:pt x="385624" y="748567"/>
                          <a:pt x="415714" y="732106"/>
                        </a:cubicBezTo>
                        <a:cubicBezTo>
                          <a:pt x="421526" y="728931"/>
                          <a:pt x="426753" y="725024"/>
                          <a:pt x="431686" y="720774"/>
                        </a:cubicBezTo>
                        <a:cubicBezTo>
                          <a:pt x="430123" y="715938"/>
                          <a:pt x="428560" y="711102"/>
                          <a:pt x="426948" y="706316"/>
                        </a:cubicBezTo>
                        <a:cubicBezTo>
                          <a:pt x="390460" y="597682"/>
                          <a:pt x="348648" y="482649"/>
                          <a:pt x="365500" y="371329"/>
                        </a:cubicBezTo>
                        <a:lnTo>
                          <a:pt x="543935" y="371329"/>
                        </a:lnTo>
                        <a:close/>
                      </a:path>
                    </a:pathLst>
                  </a:custGeom>
                  <a:solidFill>
                    <a:srgbClr val="FFF2DC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198" name="组合 197"/>
                  <p:cNvGrpSpPr/>
                  <p:nvPr/>
                </p:nvGrpSpPr>
                <p:grpSpPr>
                  <a:xfrm>
                    <a:off x="2789408" y="4190706"/>
                    <a:ext cx="167884" cy="139846"/>
                    <a:chOff x="2789408" y="4190706"/>
                    <a:chExt cx="167884" cy="139846"/>
                  </a:xfrm>
                </p:grpSpPr>
                <p:sp>
                  <p:nvSpPr>
                    <p:cNvPr id="207" name="任意多边形: 形状 206"/>
                    <p:cNvSpPr/>
                    <p:nvPr/>
                  </p:nvSpPr>
                  <p:spPr>
                    <a:xfrm>
                      <a:off x="2789408" y="4202185"/>
                      <a:ext cx="128367" cy="128367"/>
                    </a:xfrm>
                    <a:custGeom>
                      <a:avLst/>
                      <a:gdLst>
                        <a:gd name="connsiteX0" fmla="*/ 128368 w 128367"/>
                        <a:gd name="connsiteY0" fmla="*/ 64184 h 128367"/>
                        <a:gd name="connsiteX1" fmla="*/ 64184 w 128367"/>
                        <a:gd name="connsiteY1" fmla="*/ 128368 h 128367"/>
                        <a:gd name="connsiteX2" fmla="*/ 0 w 128367"/>
                        <a:gd name="connsiteY2" fmla="*/ 64184 h 128367"/>
                        <a:gd name="connsiteX3" fmla="*/ 64184 w 128367"/>
                        <a:gd name="connsiteY3" fmla="*/ 0 h 128367"/>
                        <a:gd name="connsiteX4" fmla="*/ 128368 w 128367"/>
                        <a:gd name="connsiteY4" fmla="*/ 64184 h 128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366" h="128366">
                          <a:moveTo>
                            <a:pt x="128368" y="64184"/>
                          </a:moveTo>
                          <a:cubicBezTo>
                            <a:pt x="128368" y="99632"/>
                            <a:pt x="99632" y="128368"/>
                            <a:pt x="64184" y="128368"/>
                          </a:cubicBezTo>
                          <a:cubicBezTo>
                            <a:pt x="28736" y="128368"/>
                            <a:pt x="0" y="99632"/>
                            <a:pt x="0" y="64184"/>
                          </a:cubicBezTo>
                          <a:cubicBezTo>
                            <a:pt x="0" y="28736"/>
                            <a:pt x="28736" y="0"/>
                            <a:pt x="64184" y="0"/>
                          </a:cubicBezTo>
                          <a:cubicBezTo>
                            <a:pt x="99632" y="0"/>
                            <a:pt x="128368" y="28736"/>
                            <a:pt x="128368" y="64184"/>
                          </a:cubicBezTo>
                          <a:close/>
                        </a:path>
                      </a:pathLst>
                    </a:custGeom>
                    <a:solidFill>
                      <a:srgbClr val="FF9B8A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08" name="任意多边形: 形状 207"/>
                    <p:cNvSpPr/>
                    <p:nvPr/>
                  </p:nvSpPr>
                  <p:spPr>
                    <a:xfrm>
                      <a:off x="2888224" y="4190706"/>
                      <a:ext cx="69068" cy="69068"/>
                    </a:xfrm>
                    <a:custGeom>
                      <a:avLst/>
                      <a:gdLst>
                        <a:gd name="connsiteX0" fmla="*/ 69069 w 69068"/>
                        <a:gd name="connsiteY0" fmla="*/ 34534 h 69068"/>
                        <a:gd name="connsiteX1" fmla="*/ 34534 w 69068"/>
                        <a:gd name="connsiteY1" fmla="*/ 69069 h 69068"/>
                        <a:gd name="connsiteX2" fmla="*/ 0 w 69068"/>
                        <a:gd name="connsiteY2" fmla="*/ 34534 h 69068"/>
                        <a:gd name="connsiteX3" fmla="*/ 34534 w 69068"/>
                        <a:gd name="connsiteY3" fmla="*/ 0 h 69068"/>
                        <a:gd name="connsiteX4" fmla="*/ 69069 w 69068"/>
                        <a:gd name="connsiteY4" fmla="*/ 34534 h 690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068" h="69068">
                          <a:moveTo>
                            <a:pt x="69069" y="34534"/>
                          </a:moveTo>
                          <a:cubicBezTo>
                            <a:pt x="69069" y="53633"/>
                            <a:pt x="53584" y="69069"/>
                            <a:pt x="34534" y="69069"/>
                          </a:cubicBezTo>
                          <a:cubicBezTo>
                            <a:pt x="15436" y="69069"/>
                            <a:pt x="0" y="53584"/>
                            <a:pt x="0" y="34534"/>
                          </a:cubicBezTo>
                          <a:cubicBezTo>
                            <a:pt x="0" y="15435"/>
                            <a:pt x="15484" y="0"/>
                            <a:pt x="34534" y="0"/>
                          </a:cubicBezTo>
                          <a:cubicBezTo>
                            <a:pt x="53584" y="-49"/>
                            <a:pt x="69069" y="15435"/>
                            <a:pt x="69069" y="34534"/>
                          </a:cubicBezTo>
                          <a:close/>
                        </a:path>
                      </a:pathLst>
                    </a:custGeom>
                    <a:solidFill>
                      <a:srgbClr val="001638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99" name="组合 198"/>
                  <p:cNvGrpSpPr/>
                  <p:nvPr/>
                </p:nvGrpSpPr>
                <p:grpSpPr>
                  <a:xfrm>
                    <a:off x="2280148" y="4525688"/>
                    <a:ext cx="535669" cy="658451"/>
                    <a:chOff x="2280148" y="4525688"/>
                    <a:chExt cx="535669" cy="658451"/>
                  </a:xfrm>
                </p:grpSpPr>
                <p:sp>
                  <p:nvSpPr>
                    <p:cNvPr id="201" name="任意多边形: 形状 200"/>
                    <p:cNvSpPr/>
                    <p:nvPr/>
                  </p:nvSpPr>
                  <p:spPr>
                    <a:xfrm>
                      <a:off x="2280148" y="4525688"/>
                      <a:ext cx="535669" cy="658451"/>
                    </a:xfrm>
                    <a:custGeom>
                      <a:avLst/>
                      <a:gdLst>
                        <a:gd name="connsiteX0" fmla="*/ 20505 w 535669"/>
                        <a:gd name="connsiteY0" fmla="*/ 658451 h 658451"/>
                        <a:gd name="connsiteX1" fmla="*/ 321153 w 535669"/>
                        <a:gd name="connsiteY1" fmla="*/ 534138 h 658451"/>
                        <a:gd name="connsiteX2" fmla="*/ 523377 w 535669"/>
                        <a:gd name="connsiteY2" fmla="*/ 286928 h 658451"/>
                        <a:gd name="connsiteX3" fmla="*/ 492750 w 535669"/>
                        <a:gd name="connsiteY3" fmla="*/ 70100 h 658451"/>
                        <a:gd name="connsiteX4" fmla="*/ 187022 w 535669"/>
                        <a:gd name="connsiteY4" fmla="*/ 44504 h 658451"/>
                        <a:gd name="connsiteX5" fmla="*/ 18894 w 535669"/>
                        <a:gd name="connsiteY5" fmla="*/ 328203 h 658451"/>
                        <a:gd name="connsiteX6" fmla="*/ 20505 w 535669"/>
                        <a:gd name="connsiteY6" fmla="*/ 658451 h 6584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35669" h="658451">
                          <a:moveTo>
                            <a:pt x="20505" y="658451"/>
                          </a:moveTo>
                          <a:cubicBezTo>
                            <a:pt x="124597" y="626799"/>
                            <a:pt x="229225" y="592265"/>
                            <a:pt x="321153" y="534138"/>
                          </a:cubicBezTo>
                          <a:cubicBezTo>
                            <a:pt x="413082" y="476011"/>
                            <a:pt x="492359" y="391214"/>
                            <a:pt x="523377" y="286928"/>
                          </a:cubicBezTo>
                          <a:cubicBezTo>
                            <a:pt x="545015" y="214147"/>
                            <a:pt x="540033" y="129448"/>
                            <a:pt x="492750" y="70100"/>
                          </a:cubicBezTo>
                          <a:cubicBezTo>
                            <a:pt x="422656" y="-17921"/>
                            <a:pt x="279878" y="-19094"/>
                            <a:pt x="187022" y="44504"/>
                          </a:cubicBezTo>
                          <a:cubicBezTo>
                            <a:pt x="94165" y="108102"/>
                            <a:pt x="44196" y="218543"/>
                            <a:pt x="18894" y="328203"/>
                          </a:cubicBezTo>
                          <a:cubicBezTo>
                            <a:pt x="-3185" y="423941"/>
                            <a:pt x="-9828" y="523245"/>
                            <a:pt x="20505" y="658451"/>
                          </a:cubicBezTo>
                          <a:close/>
                        </a:path>
                      </a:pathLst>
                    </a:custGeom>
                    <a:solidFill>
                      <a:srgbClr val="0D2D5B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02" name="任意多边形: 形状 201"/>
                    <p:cNvSpPr/>
                    <p:nvPr/>
                  </p:nvSpPr>
                  <p:spPr>
                    <a:xfrm>
                      <a:off x="2280166" y="4861853"/>
                      <a:ext cx="367295" cy="322286"/>
                    </a:xfrm>
                    <a:custGeom>
                      <a:avLst/>
                      <a:gdLst>
                        <a:gd name="connsiteX0" fmla="*/ 321135 w 367295"/>
                        <a:gd name="connsiteY0" fmla="*/ 197973 h 322286"/>
                        <a:gd name="connsiteX1" fmla="*/ 367295 w 367295"/>
                        <a:gd name="connsiteY1" fmla="*/ 165539 h 322286"/>
                        <a:gd name="connsiteX2" fmla="*/ 17117 w 367295"/>
                        <a:gd name="connsiteY2" fmla="*/ 0 h 322286"/>
                        <a:gd name="connsiteX3" fmla="*/ 20487 w 367295"/>
                        <a:gd name="connsiteY3" fmla="*/ 322287 h 322286"/>
                        <a:gd name="connsiteX4" fmla="*/ 321135 w 367295"/>
                        <a:gd name="connsiteY4" fmla="*/ 197973 h 322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7295" h="322286">
                          <a:moveTo>
                            <a:pt x="321135" y="197973"/>
                          </a:moveTo>
                          <a:cubicBezTo>
                            <a:pt x="336962" y="187960"/>
                            <a:pt x="352397" y="177067"/>
                            <a:pt x="367295" y="165539"/>
                          </a:cubicBezTo>
                          <a:cubicBezTo>
                            <a:pt x="193696" y="151081"/>
                            <a:pt x="83157" y="72341"/>
                            <a:pt x="17117" y="0"/>
                          </a:cubicBezTo>
                          <a:cubicBezTo>
                            <a:pt x="-3496" y="93345"/>
                            <a:pt x="-9016" y="190842"/>
                            <a:pt x="20487" y="322287"/>
                          </a:cubicBezTo>
                          <a:cubicBezTo>
                            <a:pt x="124579" y="290634"/>
                            <a:pt x="229207" y="256100"/>
                            <a:pt x="321135" y="197973"/>
                          </a:cubicBezTo>
                          <a:close/>
                        </a:path>
                      </a:pathLst>
                    </a:custGeom>
                    <a:solidFill>
                      <a:srgbClr val="F77152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grpSp>
                  <p:nvGrpSpPr>
                    <p:cNvPr id="203" name="组合 202"/>
                    <p:cNvGrpSpPr/>
                    <p:nvPr/>
                  </p:nvGrpSpPr>
                  <p:grpSpPr>
                    <a:xfrm>
                      <a:off x="2283802" y="4526963"/>
                      <a:ext cx="495593" cy="657127"/>
                      <a:chOff x="2283802" y="4526963"/>
                      <a:chExt cx="495593" cy="657127"/>
                    </a:xfrm>
                    <a:solidFill>
                      <a:srgbClr val="001638"/>
                    </a:solidFill>
                  </p:grpSpPr>
                  <p:sp>
                    <p:nvSpPr>
                      <p:cNvPr id="204" name="任意多边形: 形状 203"/>
                      <p:cNvSpPr/>
                      <p:nvPr/>
                    </p:nvSpPr>
                    <p:spPr>
                      <a:xfrm>
                        <a:off x="2283802" y="4526963"/>
                        <a:ext cx="305386" cy="614338"/>
                      </a:xfrm>
                      <a:custGeom>
                        <a:avLst/>
                        <a:gdLst>
                          <a:gd name="connsiteX0" fmla="*/ 167494 w 305386"/>
                          <a:gd name="connsiteY0" fmla="*/ 135939 h 614338"/>
                          <a:gd name="connsiteX1" fmla="*/ 0 w 305386"/>
                          <a:gd name="connsiteY1" fmla="*/ 555039 h 614338"/>
                          <a:gd name="connsiteX2" fmla="*/ 8255 w 305386"/>
                          <a:gd name="connsiteY2" fmla="*/ 614338 h 614338"/>
                          <a:gd name="connsiteX3" fmla="*/ 305386 w 305386"/>
                          <a:gd name="connsiteY3" fmla="*/ 0 h 614338"/>
                          <a:gd name="connsiteX4" fmla="*/ 270999 w 305386"/>
                          <a:gd name="connsiteY4" fmla="*/ 5617 h 614338"/>
                          <a:gd name="connsiteX5" fmla="*/ 167494 w 305386"/>
                          <a:gd name="connsiteY5" fmla="*/ 135939 h 6143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305386" h="614338">
                            <a:moveTo>
                              <a:pt x="167494" y="135939"/>
                            </a:moveTo>
                            <a:cubicBezTo>
                              <a:pt x="110392" y="223471"/>
                              <a:pt x="42008" y="360436"/>
                              <a:pt x="0" y="555039"/>
                            </a:cubicBezTo>
                            <a:cubicBezTo>
                              <a:pt x="1905" y="574040"/>
                              <a:pt x="4640" y="593774"/>
                              <a:pt x="8255" y="614338"/>
                            </a:cubicBezTo>
                            <a:cubicBezTo>
                              <a:pt x="73074" y="252388"/>
                              <a:pt x="233680" y="66968"/>
                              <a:pt x="305386" y="0"/>
                            </a:cubicBezTo>
                            <a:cubicBezTo>
                              <a:pt x="293859" y="1074"/>
                              <a:pt x="282380" y="3028"/>
                              <a:pt x="270999" y="5617"/>
                            </a:cubicBezTo>
                            <a:cubicBezTo>
                              <a:pt x="242228" y="34876"/>
                              <a:pt x="205642" y="77372"/>
                              <a:pt x="167494" y="135939"/>
                            </a:cubicBezTo>
                            <a:close/>
                          </a:path>
                        </a:pathLst>
                      </a:custGeom>
                      <a:solidFill>
                        <a:srgbClr val="001638"/>
                      </a:solidFill>
                      <a:ln w="4883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205" name="任意多边形: 形状 204"/>
                      <p:cNvSpPr/>
                      <p:nvPr/>
                    </p:nvSpPr>
                    <p:spPr>
                      <a:xfrm>
                        <a:off x="2297039" y="4537563"/>
                        <a:ext cx="409770" cy="646527"/>
                      </a:xfrm>
                      <a:custGeom>
                        <a:avLst/>
                        <a:gdLst>
                          <a:gd name="connsiteX0" fmla="*/ 391062 w 409770"/>
                          <a:gd name="connsiteY0" fmla="*/ 0 h 646527"/>
                          <a:gd name="connsiteX1" fmla="*/ 0 w 409770"/>
                          <a:gd name="connsiteY1" fmla="*/ 629480 h 646527"/>
                          <a:gd name="connsiteX2" fmla="*/ 3615 w 409770"/>
                          <a:gd name="connsiteY2" fmla="*/ 646528 h 646527"/>
                          <a:gd name="connsiteX3" fmla="*/ 14898 w 409770"/>
                          <a:gd name="connsiteY3" fmla="*/ 643059 h 646527"/>
                          <a:gd name="connsiteX4" fmla="*/ 409770 w 409770"/>
                          <a:gd name="connsiteY4" fmla="*/ 7376 h 646527"/>
                          <a:gd name="connsiteX5" fmla="*/ 391062 w 409770"/>
                          <a:gd name="connsiteY5" fmla="*/ 0 h 64652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409770" h="646527">
                            <a:moveTo>
                              <a:pt x="391062" y="0"/>
                            </a:moveTo>
                            <a:cubicBezTo>
                              <a:pt x="327904" y="94664"/>
                              <a:pt x="134913" y="387350"/>
                              <a:pt x="0" y="629480"/>
                            </a:cubicBezTo>
                            <a:cubicBezTo>
                              <a:pt x="1172" y="635146"/>
                              <a:pt x="2296" y="640764"/>
                              <a:pt x="3615" y="646528"/>
                            </a:cubicBezTo>
                            <a:cubicBezTo>
                              <a:pt x="7376" y="645404"/>
                              <a:pt x="11137" y="644183"/>
                              <a:pt x="14898" y="643059"/>
                            </a:cubicBezTo>
                            <a:cubicBezTo>
                              <a:pt x="151130" y="397998"/>
                              <a:pt x="348908" y="98474"/>
                              <a:pt x="409770" y="7376"/>
                            </a:cubicBezTo>
                            <a:cubicBezTo>
                              <a:pt x="403665" y="4640"/>
                              <a:pt x="397412" y="2198"/>
                              <a:pt x="3910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001638"/>
                      </a:solidFill>
                      <a:ln w="4883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206" name="任意多边形: 形状 205"/>
                      <p:cNvSpPr/>
                      <p:nvPr/>
                    </p:nvSpPr>
                    <p:spPr>
                      <a:xfrm>
                        <a:off x="2361125" y="4585774"/>
                        <a:ext cx="418269" cy="579412"/>
                      </a:xfrm>
                      <a:custGeom>
                        <a:avLst/>
                        <a:gdLst>
                          <a:gd name="connsiteX0" fmla="*/ 411773 w 418269"/>
                          <a:gd name="connsiteY0" fmla="*/ 10013 h 579412"/>
                          <a:gd name="connsiteX1" fmla="*/ 402737 w 418269"/>
                          <a:gd name="connsiteY1" fmla="*/ 0 h 579412"/>
                          <a:gd name="connsiteX2" fmla="*/ 337625 w 418269"/>
                          <a:gd name="connsiteY2" fmla="*/ 188204 h 579412"/>
                          <a:gd name="connsiteX3" fmla="*/ 0 w 418269"/>
                          <a:gd name="connsiteY3" fmla="*/ 579413 h 579412"/>
                          <a:gd name="connsiteX4" fmla="*/ 60374 w 418269"/>
                          <a:gd name="connsiteY4" fmla="*/ 558898 h 579412"/>
                          <a:gd name="connsiteX5" fmla="*/ 418270 w 418269"/>
                          <a:gd name="connsiteY5" fmla="*/ 18903 h 579412"/>
                          <a:gd name="connsiteX6" fmla="*/ 411773 w 418269"/>
                          <a:gd name="connsiteY6" fmla="*/ 10013 h 57941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418269" h="579412">
                            <a:moveTo>
                              <a:pt x="411773" y="10013"/>
                            </a:moveTo>
                            <a:cubicBezTo>
                              <a:pt x="408940" y="6448"/>
                              <a:pt x="405814" y="3273"/>
                              <a:pt x="402737" y="0"/>
                            </a:cubicBezTo>
                            <a:cubicBezTo>
                              <a:pt x="393553" y="43375"/>
                              <a:pt x="374845" y="110490"/>
                              <a:pt x="337625" y="188204"/>
                            </a:cubicBezTo>
                            <a:cubicBezTo>
                              <a:pt x="285066" y="297913"/>
                              <a:pt x="185029" y="448945"/>
                              <a:pt x="0" y="579413"/>
                            </a:cubicBezTo>
                            <a:cubicBezTo>
                              <a:pt x="20222" y="572868"/>
                              <a:pt x="40396" y="566127"/>
                              <a:pt x="60374" y="558898"/>
                            </a:cubicBezTo>
                            <a:cubicBezTo>
                              <a:pt x="307975" y="364002"/>
                              <a:pt x="391258" y="132129"/>
                              <a:pt x="418270" y="18903"/>
                            </a:cubicBezTo>
                            <a:cubicBezTo>
                              <a:pt x="416169" y="15875"/>
                              <a:pt x="414069" y="12895"/>
                              <a:pt x="411773" y="10013"/>
                            </a:cubicBezTo>
                            <a:close/>
                          </a:path>
                        </a:pathLst>
                      </a:custGeom>
                      <a:solidFill>
                        <a:srgbClr val="001638"/>
                      </a:solidFill>
                      <a:ln w="4883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zh-CN" altLang="en-US"/>
                      </a:p>
                    </p:txBody>
                  </p:sp>
                </p:grpSp>
              </p:grpSp>
              <p:sp>
                <p:nvSpPr>
                  <p:cNvPr id="200" name="任意多边形: 形状 199"/>
                  <p:cNvSpPr/>
                  <p:nvPr/>
                </p:nvSpPr>
                <p:spPr>
                  <a:xfrm>
                    <a:off x="2280822" y="4046415"/>
                    <a:ext cx="839782" cy="1488999"/>
                  </a:xfrm>
                  <a:custGeom>
                    <a:avLst/>
                    <a:gdLst>
                      <a:gd name="connsiteX0" fmla="*/ 601199 w 839782"/>
                      <a:gd name="connsiteY0" fmla="*/ 570962 h 1488999"/>
                      <a:gd name="connsiteX1" fmla="*/ 489976 w 839782"/>
                      <a:gd name="connsiteY1" fmla="*/ 133789 h 1488999"/>
                      <a:gd name="connsiteX2" fmla="*/ 534328 w 839782"/>
                      <a:gd name="connsiteY2" fmla="*/ 0 h 1488999"/>
                      <a:gd name="connsiteX3" fmla="*/ 433510 w 839782"/>
                      <a:gd name="connsiteY3" fmla="*/ 26035 h 1488999"/>
                      <a:gd name="connsiteX4" fmla="*/ 433461 w 839782"/>
                      <a:gd name="connsiteY4" fmla="*/ 26035 h 1488999"/>
                      <a:gd name="connsiteX5" fmla="*/ 419784 w 839782"/>
                      <a:gd name="connsiteY5" fmla="*/ 32531 h 1488999"/>
                      <a:gd name="connsiteX6" fmla="*/ 419589 w 839782"/>
                      <a:gd name="connsiteY6" fmla="*/ 32629 h 1488999"/>
                      <a:gd name="connsiteX7" fmla="*/ 406449 w 839782"/>
                      <a:gd name="connsiteY7" fmla="*/ 39663 h 1488999"/>
                      <a:gd name="connsiteX8" fmla="*/ 406009 w 839782"/>
                      <a:gd name="connsiteY8" fmla="*/ 39907 h 1488999"/>
                      <a:gd name="connsiteX9" fmla="*/ 393456 w 839782"/>
                      <a:gd name="connsiteY9" fmla="*/ 47381 h 1488999"/>
                      <a:gd name="connsiteX10" fmla="*/ 392772 w 839782"/>
                      <a:gd name="connsiteY10" fmla="*/ 47820 h 1488999"/>
                      <a:gd name="connsiteX11" fmla="*/ 380853 w 839782"/>
                      <a:gd name="connsiteY11" fmla="*/ 55684 h 1488999"/>
                      <a:gd name="connsiteX12" fmla="*/ 379925 w 839782"/>
                      <a:gd name="connsiteY12" fmla="*/ 56319 h 1488999"/>
                      <a:gd name="connsiteX13" fmla="*/ 368691 w 839782"/>
                      <a:gd name="connsiteY13" fmla="*/ 64526 h 1488999"/>
                      <a:gd name="connsiteX14" fmla="*/ 367518 w 839782"/>
                      <a:gd name="connsiteY14" fmla="*/ 65454 h 1488999"/>
                      <a:gd name="connsiteX15" fmla="*/ 357017 w 839782"/>
                      <a:gd name="connsiteY15" fmla="*/ 73953 h 1488999"/>
                      <a:gd name="connsiteX16" fmla="*/ 355551 w 839782"/>
                      <a:gd name="connsiteY16" fmla="*/ 75223 h 1488999"/>
                      <a:gd name="connsiteX17" fmla="*/ 345782 w 839782"/>
                      <a:gd name="connsiteY17" fmla="*/ 83918 h 1488999"/>
                      <a:gd name="connsiteX18" fmla="*/ 344072 w 839782"/>
                      <a:gd name="connsiteY18" fmla="*/ 85529 h 1488999"/>
                      <a:gd name="connsiteX19" fmla="*/ 334987 w 839782"/>
                      <a:gd name="connsiteY19" fmla="*/ 94371 h 1488999"/>
                      <a:gd name="connsiteX20" fmla="*/ 333082 w 839782"/>
                      <a:gd name="connsiteY20" fmla="*/ 96373 h 1488999"/>
                      <a:gd name="connsiteX21" fmla="*/ 324680 w 839782"/>
                      <a:gd name="connsiteY21" fmla="*/ 105361 h 1488999"/>
                      <a:gd name="connsiteX22" fmla="*/ 322629 w 839782"/>
                      <a:gd name="connsiteY22" fmla="*/ 107755 h 1488999"/>
                      <a:gd name="connsiteX23" fmla="*/ 314960 w 839782"/>
                      <a:gd name="connsiteY23" fmla="*/ 116840 h 1488999"/>
                      <a:gd name="connsiteX24" fmla="*/ 312713 w 839782"/>
                      <a:gd name="connsiteY24" fmla="*/ 119722 h 1488999"/>
                      <a:gd name="connsiteX25" fmla="*/ 305728 w 839782"/>
                      <a:gd name="connsiteY25" fmla="*/ 128758 h 1488999"/>
                      <a:gd name="connsiteX26" fmla="*/ 303335 w 839782"/>
                      <a:gd name="connsiteY26" fmla="*/ 132129 h 1488999"/>
                      <a:gd name="connsiteX27" fmla="*/ 297033 w 839782"/>
                      <a:gd name="connsiteY27" fmla="*/ 141165 h 1488999"/>
                      <a:gd name="connsiteX28" fmla="*/ 294591 w 839782"/>
                      <a:gd name="connsiteY28" fmla="*/ 144975 h 1488999"/>
                      <a:gd name="connsiteX29" fmla="*/ 288925 w 839782"/>
                      <a:gd name="connsiteY29" fmla="*/ 153963 h 1488999"/>
                      <a:gd name="connsiteX30" fmla="*/ 286434 w 839782"/>
                      <a:gd name="connsiteY30" fmla="*/ 158310 h 1488999"/>
                      <a:gd name="connsiteX31" fmla="*/ 281403 w 839782"/>
                      <a:gd name="connsiteY31" fmla="*/ 167200 h 1488999"/>
                      <a:gd name="connsiteX32" fmla="*/ 278911 w 839782"/>
                      <a:gd name="connsiteY32" fmla="*/ 172085 h 1488999"/>
                      <a:gd name="connsiteX33" fmla="*/ 274515 w 839782"/>
                      <a:gd name="connsiteY33" fmla="*/ 180828 h 1488999"/>
                      <a:gd name="connsiteX34" fmla="*/ 272024 w 839782"/>
                      <a:gd name="connsiteY34" fmla="*/ 186299 h 1488999"/>
                      <a:gd name="connsiteX35" fmla="*/ 268263 w 839782"/>
                      <a:gd name="connsiteY35" fmla="*/ 194798 h 1488999"/>
                      <a:gd name="connsiteX36" fmla="*/ 265870 w 839782"/>
                      <a:gd name="connsiteY36" fmla="*/ 200806 h 1488999"/>
                      <a:gd name="connsiteX37" fmla="*/ 262646 w 839782"/>
                      <a:gd name="connsiteY37" fmla="*/ 209110 h 1488999"/>
                      <a:gd name="connsiteX38" fmla="*/ 260399 w 839782"/>
                      <a:gd name="connsiteY38" fmla="*/ 215753 h 1488999"/>
                      <a:gd name="connsiteX39" fmla="*/ 257712 w 839782"/>
                      <a:gd name="connsiteY39" fmla="*/ 223813 h 1488999"/>
                      <a:gd name="connsiteX40" fmla="*/ 255709 w 839782"/>
                      <a:gd name="connsiteY40" fmla="*/ 230944 h 1488999"/>
                      <a:gd name="connsiteX41" fmla="*/ 253512 w 839782"/>
                      <a:gd name="connsiteY41" fmla="*/ 238858 h 1488999"/>
                      <a:gd name="connsiteX42" fmla="*/ 251704 w 839782"/>
                      <a:gd name="connsiteY42" fmla="*/ 246624 h 1488999"/>
                      <a:gd name="connsiteX43" fmla="*/ 249995 w 839782"/>
                      <a:gd name="connsiteY43" fmla="*/ 254195 h 1488999"/>
                      <a:gd name="connsiteX44" fmla="*/ 248480 w 839782"/>
                      <a:gd name="connsiteY44" fmla="*/ 262646 h 1488999"/>
                      <a:gd name="connsiteX45" fmla="*/ 247210 w 839782"/>
                      <a:gd name="connsiteY45" fmla="*/ 269826 h 1488999"/>
                      <a:gd name="connsiteX46" fmla="*/ 246038 w 839782"/>
                      <a:gd name="connsiteY46" fmla="*/ 278960 h 1488999"/>
                      <a:gd name="connsiteX47" fmla="*/ 245208 w 839782"/>
                      <a:gd name="connsiteY47" fmla="*/ 285652 h 1488999"/>
                      <a:gd name="connsiteX48" fmla="*/ 244426 w 839782"/>
                      <a:gd name="connsiteY48" fmla="*/ 296105 h 1488999"/>
                      <a:gd name="connsiteX49" fmla="*/ 243987 w 839782"/>
                      <a:gd name="connsiteY49" fmla="*/ 301771 h 1488999"/>
                      <a:gd name="connsiteX50" fmla="*/ 243596 w 839782"/>
                      <a:gd name="connsiteY50" fmla="*/ 318086 h 1488999"/>
                      <a:gd name="connsiteX51" fmla="*/ 243596 w 839782"/>
                      <a:gd name="connsiteY51" fmla="*/ 369912 h 1488999"/>
                      <a:gd name="connsiteX52" fmla="*/ 243742 w 839782"/>
                      <a:gd name="connsiteY52" fmla="*/ 369912 h 1488999"/>
                      <a:gd name="connsiteX53" fmla="*/ 243742 w 839782"/>
                      <a:gd name="connsiteY53" fmla="*/ 494714 h 1488999"/>
                      <a:gd name="connsiteX54" fmla="*/ 186250 w 839782"/>
                      <a:gd name="connsiteY54" fmla="*/ 523777 h 1488999"/>
                      <a:gd name="connsiteX55" fmla="*/ 18122 w 839782"/>
                      <a:gd name="connsiteY55" fmla="*/ 807476 h 1488999"/>
                      <a:gd name="connsiteX56" fmla="*/ 16363 w 839782"/>
                      <a:gd name="connsiteY56" fmla="*/ 815389 h 1488999"/>
                      <a:gd name="connsiteX57" fmla="*/ 16363 w 839782"/>
                      <a:gd name="connsiteY57" fmla="*/ 815438 h 1488999"/>
                      <a:gd name="connsiteX58" fmla="*/ 12749 w 839782"/>
                      <a:gd name="connsiteY58" fmla="*/ 832582 h 1488999"/>
                      <a:gd name="connsiteX59" fmla="*/ 12553 w 839782"/>
                      <a:gd name="connsiteY59" fmla="*/ 833462 h 1488999"/>
                      <a:gd name="connsiteX60" fmla="*/ 9476 w 839782"/>
                      <a:gd name="connsiteY60" fmla="*/ 849972 h 1488999"/>
                      <a:gd name="connsiteX61" fmla="*/ 9183 w 839782"/>
                      <a:gd name="connsiteY61" fmla="*/ 851681 h 1488999"/>
                      <a:gd name="connsiteX62" fmla="*/ 6594 w 839782"/>
                      <a:gd name="connsiteY62" fmla="*/ 867654 h 1488999"/>
                      <a:gd name="connsiteX63" fmla="*/ 6252 w 839782"/>
                      <a:gd name="connsiteY63" fmla="*/ 870097 h 1488999"/>
                      <a:gd name="connsiteX64" fmla="*/ 4152 w 839782"/>
                      <a:gd name="connsiteY64" fmla="*/ 885581 h 1488999"/>
                      <a:gd name="connsiteX65" fmla="*/ 3761 w 839782"/>
                      <a:gd name="connsiteY65" fmla="*/ 888804 h 1488999"/>
                      <a:gd name="connsiteX66" fmla="*/ 2149 w 839782"/>
                      <a:gd name="connsiteY66" fmla="*/ 903849 h 1488999"/>
                      <a:gd name="connsiteX67" fmla="*/ 1807 w 839782"/>
                      <a:gd name="connsiteY67" fmla="*/ 907806 h 1488999"/>
                      <a:gd name="connsiteX68" fmla="*/ 635 w 839782"/>
                      <a:gd name="connsiteY68" fmla="*/ 922460 h 1488999"/>
                      <a:gd name="connsiteX69" fmla="*/ 342 w 839782"/>
                      <a:gd name="connsiteY69" fmla="*/ 927149 h 1488999"/>
                      <a:gd name="connsiteX70" fmla="*/ 0 w 839782"/>
                      <a:gd name="connsiteY70" fmla="*/ 933743 h 1488999"/>
                      <a:gd name="connsiteX71" fmla="*/ 14263 w 839782"/>
                      <a:gd name="connsiteY71" fmla="*/ 958020 h 1488999"/>
                      <a:gd name="connsiteX72" fmla="*/ 279156 w 839782"/>
                      <a:gd name="connsiteY72" fmla="*/ 1332034 h 1488999"/>
                      <a:gd name="connsiteX73" fmla="*/ 325657 w 839782"/>
                      <a:gd name="connsiteY73" fmla="*/ 1323145 h 1488999"/>
                      <a:gd name="connsiteX74" fmla="*/ 302504 w 839782"/>
                      <a:gd name="connsiteY74" fmla="*/ 1362465 h 1488999"/>
                      <a:gd name="connsiteX75" fmla="*/ 350276 w 839782"/>
                      <a:gd name="connsiteY75" fmla="*/ 1425087 h 1488999"/>
                      <a:gd name="connsiteX76" fmla="*/ 362683 w 839782"/>
                      <a:gd name="connsiteY76" fmla="*/ 1414633 h 1488999"/>
                      <a:gd name="connsiteX77" fmla="*/ 385005 w 839782"/>
                      <a:gd name="connsiteY77" fmla="*/ 1461868 h 1488999"/>
                      <a:gd name="connsiteX78" fmla="*/ 426329 w 839782"/>
                      <a:gd name="connsiteY78" fmla="*/ 1488830 h 1488999"/>
                      <a:gd name="connsiteX79" fmla="*/ 458470 w 839782"/>
                      <a:gd name="connsiteY79" fmla="*/ 1451561 h 1488999"/>
                      <a:gd name="connsiteX80" fmla="*/ 448652 w 839782"/>
                      <a:gd name="connsiteY80" fmla="*/ 1399784 h 1488999"/>
                      <a:gd name="connsiteX81" fmla="*/ 496619 w 839782"/>
                      <a:gd name="connsiteY81" fmla="*/ 1419811 h 1488999"/>
                      <a:gd name="connsiteX82" fmla="*/ 538236 w 839782"/>
                      <a:gd name="connsiteY82" fmla="*/ 1403106 h 1488999"/>
                      <a:gd name="connsiteX83" fmla="*/ 577899 w 839782"/>
                      <a:gd name="connsiteY83" fmla="*/ 1388159 h 1488999"/>
                      <a:gd name="connsiteX84" fmla="*/ 611505 w 839782"/>
                      <a:gd name="connsiteY84" fmla="*/ 1350108 h 1488999"/>
                      <a:gd name="connsiteX85" fmla="*/ 633828 w 839782"/>
                      <a:gd name="connsiteY85" fmla="*/ 1397342 h 1488999"/>
                      <a:gd name="connsiteX86" fmla="*/ 675151 w 839782"/>
                      <a:gd name="connsiteY86" fmla="*/ 1424305 h 1488999"/>
                      <a:gd name="connsiteX87" fmla="*/ 707292 w 839782"/>
                      <a:gd name="connsiteY87" fmla="*/ 1387035 h 1488999"/>
                      <a:gd name="connsiteX88" fmla="*/ 697474 w 839782"/>
                      <a:gd name="connsiteY88" fmla="*/ 1335258 h 1488999"/>
                      <a:gd name="connsiteX89" fmla="*/ 745441 w 839782"/>
                      <a:gd name="connsiteY89" fmla="*/ 1355285 h 1488999"/>
                      <a:gd name="connsiteX90" fmla="*/ 789598 w 839782"/>
                      <a:gd name="connsiteY90" fmla="*/ 1334184 h 1488999"/>
                      <a:gd name="connsiteX91" fmla="*/ 773137 w 839782"/>
                      <a:gd name="connsiteY91" fmla="*/ 1279623 h 1488999"/>
                      <a:gd name="connsiteX92" fmla="*/ 635342 w 839782"/>
                      <a:gd name="connsiteY92" fmla="*/ 1227211 h 1488999"/>
                      <a:gd name="connsiteX93" fmla="*/ 807622 w 839782"/>
                      <a:gd name="connsiteY93" fmla="*/ 1076472 h 1488999"/>
                      <a:gd name="connsiteX94" fmla="*/ 797853 w 839782"/>
                      <a:gd name="connsiteY94" fmla="*/ 719308 h 1488999"/>
                      <a:gd name="connsiteX95" fmla="*/ 793115 w 839782"/>
                      <a:gd name="connsiteY95" fmla="*/ 704850 h 1488999"/>
                      <a:gd name="connsiteX96" fmla="*/ 792871 w 839782"/>
                      <a:gd name="connsiteY96" fmla="*/ 704117 h 1488999"/>
                      <a:gd name="connsiteX97" fmla="*/ 601199 w 839782"/>
                      <a:gd name="connsiteY97" fmla="*/ 570962 h 1488999"/>
                      <a:gd name="connsiteX98" fmla="*/ 529639 w 839782"/>
                      <a:gd name="connsiteY98" fmla="*/ 1350352 h 1488999"/>
                      <a:gd name="connsiteX99" fmla="*/ 524510 w 839782"/>
                      <a:gd name="connsiteY99" fmla="*/ 1344246 h 1488999"/>
                      <a:gd name="connsiteX100" fmla="*/ 441423 w 839782"/>
                      <a:gd name="connsiteY100" fmla="*/ 1296133 h 1488999"/>
                      <a:gd name="connsiteX101" fmla="*/ 562659 w 839782"/>
                      <a:gd name="connsiteY101" fmla="*/ 1257837 h 1488999"/>
                      <a:gd name="connsiteX102" fmla="*/ 579804 w 839782"/>
                      <a:gd name="connsiteY102" fmla="*/ 1251340 h 1488999"/>
                      <a:gd name="connsiteX103" fmla="*/ 529639 w 839782"/>
                      <a:gd name="connsiteY103" fmla="*/ 1350352 h 1488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</a:cxnLst>
                    <a:rect l="l" t="t" r="r" b="b"/>
                    <a:pathLst>
                      <a:path w="839782" h="1488999">
                        <a:moveTo>
                          <a:pt x="601199" y="570962"/>
                        </a:moveTo>
                        <a:cubicBezTo>
                          <a:pt x="494470" y="456077"/>
                          <a:pt x="451143" y="285701"/>
                          <a:pt x="489976" y="133789"/>
                        </a:cubicBezTo>
                        <a:cubicBezTo>
                          <a:pt x="501601" y="88265"/>
                          <a:pt x="520016" y="44694"/>
                          <a:pt x="534328" y="0"/>
                        </a:cubicBezTo>
                        <a:cubicBezTo>
                          <a:pt x="498719" y="3175"/>
                          <a:pt x="464820" y="12114"/>
                          <a:pt x="433510" y="26035"/>
                        </a:cubicBezTo>
                        <a:cubicBezTo>
                          <a:pt x="433510" y="26035"/>
                          <a:pt x="433461" y="26035"/>
                          <a:pt x="433461" y="26035"/>
                        </a:cubicBezTo>
                        <a:cubicBezTo>
                          <a:pt x="428820" y="28087"/>
                          <a:pt x="424278" y="30236"/>
                          <a:pt x="419784" y="32531"/>
                        </a:cubicBezTo>
                        <a:cubicBezTo>
                          <a:pt x="419735" y="32580"/>
                          <a:pt x="419637" y="32580"/>
                          <a:pt x="419589" y="32629"/>
                        </a:cubicBezTo>
                        <a:cubicBezTo>
                          <a:pt x="415143" y="34876"/>
                          <a:pt x="410747" y="37221"/>
                          <a:pt x="406449" y="39663"/>
                        </a:cubicBezTo>
                        <a:cubicBezTo>
                          <a:pt x="406302" y="39761"/>
                          <a:pt x="406156" y="39809"/>
                          <a:pt x="406009" y="39907"/>
                        </a:cubicBezTo>
                        <a:cubicBezTo>
                          <a:pt x="401760" y="42301"/>
                          <a:pt x="397608" y="44792"/>
                          <a:pt x="393456" y="47381"/>
                        </a:cubicBezTo>
                        <a:cubicBezTo>
                          <a:pt x="393212" y="47527"/>
                          <a:pt x="393016" y="47674"/>
                          <a:pt x="392772" y="47820"/>
                        </a:cubicBezTo>
                        <a:cubicBezTo>
                          <a:pt x="388767" y="50360"/>
                          <a:pt x="384761" y="52998"/>
                          <a:pt x="380853" y="55684"/>
                        </a:cubicBezTo>
                        <a:cubicBezTo>
                          <a:pt x="380560" y="55880"/>
                          <a:pt x="380267" y="56124"/>
                          <a:pt x="379925" y="56319"/>
                        </a:cubicBezTo>
                        <a:cubicBezTo>
                          <a:pt x="376115" y="59006"/>
                          <a:pt x="372354" y="61741"/>
                          <a:pt x="368691" y="64526"/>
                        </a:cubicBezTo>
                        <a:cubicBezTo>
                          <a:pt x="368300" y="64819"/>
                          <a:pt x="367909" y="65161"/>
                          <a:pt x="367518" y="65454"/>
                        </a:cubicBezTo>
                        <a:cubicBezTo>
                          <a:pt x="363953" y="68238"/>
                          <a:pt x="360436" y="71022"/>
                          <a:pt x="357017" y="73953"/>
                        </a:cubicBezTo>
                        <a:cubicBezTo>
                          <a:pt x="356528" y="74393"/>
                          <a:pt x="356040" y="74783"/>
                          <a:pt x="355551" y="75223"/>
                        </a:cubicBezTo>
                        <a:cubicBezTo>
                          <a:pt x="352230" y="78056"/>
                          <a:pt x="348957" y="80938"/>
                          <a:pt x="345782" y="83918"/>
                        </a:cubicBezTo>
                        <a:cubicBezTo>
                          <a:pt x="345196" y="84455"/>
                          <a:pt x="344658" y="84992"/>
                          <a:pt x="344072" y="85529"/>
                        </a:cubicBezTo>
                        <a:cubicBezTo>
                          <a:pt x="340995" y="88411"/>
                          <a:pt x="337967" y="91391"/>
                          <a:pt x="334987" y="94371"/>
                        </a:cubicBezTo>
                        <a:cubicBezTo>
                          <a:pt x="334352" y="95006"/>
                          <a:pt x="333717" y="95689"/>
                          <a:pt x="333082" y="96373"/>
                        </a:cubicBezTo>
                        <a:cubicBezTo>
                          <a:pt x="330249" y="99304"/>
                          <a:pt x="327416" y="102332"/>
                          <a:pt x="324680" y="105361"/>
                        </a:cubicBezTo>
                        <a:cubicBezTo>
                          <a:pt x="323997" y="106143"/>
                          <a:pt x="323313" y="106973"/>
                          <a:pt x="322629" y="107755"/>
                        </a:cubicBezTo>
                        <a:cubicBezTo>
                          <a:pt x="320040" y="110734"/>
                          <a:pt x="317451" y="113763"/>
                          <a:pt x="314960" y="116840"/>
                        </a:cubicBezTo>
                        <a:cubicBezTo>
                          <a:pt x="314179" y="117768"/>
                          <a:pt x="313446" y="118794"/>
                          <a:pt x="312713" y="119722"/>
                        </a:cubicBezTo>
                        <a:cubicBezTo>
                          <a:pt x="310368" y="122702"/>
                          <a:pt x="308024" y="125681"/>
                          <a:pt x="305728" y="128758"/>
                        </a:cubicBezTo>
                        <a:cubicBezTo>
                          <a:pt x="304898" y="129882"/>
                          <a:pt x="304165" y="131005"/>
                          <a:pt x="303335" y="132129"/>
                        </a:cubicBezTo>
                        <a:cubicBezTo>
                          <a:pt x="301185" y="135108"/>
                          <a:pt x="299085" y="138088"/>
                          <a:pt x="297033" y="141165"/>
                        </a:cubicBezTo>
                        <a:cubicBezTo>
                          <a:pt x="296203" y="142435"/>
                          <a:pt x="295421" y="143705"/>
                          <a:pt x="294591" y="144975"/>
                        </a:cubicBezTo>
                        <a:cubicBezTo>
                          <a:pt x="292686" y="147955"/>
                          <a:pt x="290781" y="150934"/>
                          <a:pt x="288925" y="153963"/>
                        </a:cubicBezTo>
                        <a:cubicBezTo>
                          <a:pt x="288046" y="155380"/>
                          <a:pt x="287264" y="156845"/>
                          <a:pt x="286434" y="158310"/>
                        </a:cubicBezTo>
                        <a:cubicBezTo>
                          <a:pt x="284724" y="161241"/>
                          <a:pt x="283015" y="164221"/>
                          <a:pt x="281403" y="167200"/>
                        </a:cubicBezTo>
                        <a:cubicBezTo>
                          <a:pt x="280523" y="168812"/>
                          <a:pt x="279742" y="170473"/>
                          <a:pt x="278911" y="172085"/>
                        </a:cubicBezTo>
                        <a:cubicBezTo>
                          <a:pt x="277446" y="174967"/>
                          <a:pt x="275932" y="177849"/>
                          <a:pt x="274515" y="180828"/>
                        </a:cubicBezTo>
                        <a:cubicBezTo>
                          <a:pt x="273636" y="182636"/>
                          <a:pt x="272855" y="184492"/>
                          <a:pt x="272024" y="186299"/>
                        </a:cubicBezTo>
                        <a:cubicBezTo>
                          <a:pt x="270754" y="189132"/>
                          <a:pt x="269435" y="191965"/>
                          <a:pt x="268263" y="194798"/>
                        </a:cubicBezTo>
                        <a:cubicBezTo>
                          <a:pt x="267433" y="196801"/>
                          <a:pt x="266700" y="198804"/>
                          <a:pt x="265870" y="200806"/>
                        </a:cubicBezTo>
                        <a:cubicBezTo>
                          <a:pt x="264795" y="203591"/>
                          <a:pt x="263671" y="206326"/>
                          <a:pt x="262646" y="209110"/>
                        </a:cubicBezTo>
                        <a:cubicBezTo>
                          <a:pt x="261864" y="211308"/>
                          <a:pt x="261132" y="213506"/>
                          <a:pt x="260399" y="215753"/>
                        </a:cubicBezTo>
                        <a:cubicBezTo>
                          <a:pt x="259471" y="218440"/>
                          <a:pt x="258543" y="221126"/>
                          <a:pt x="257712" y="223813"/>
                        </a:cubicBezTo>
                        <a:cubicBezTo>
                          <a:pt x="256980" y="226158"/>
                          <a:pt x="256345" y="228551"/>
                          <a:pt x="255709" y="230944"/>
                        </a:cubicBezTo>
                        <a:cubicBezTo>
                          <a:pt x="254977" y="233582"/>
                          <a:pt x="254195" y="236171"/>
                          <a:pt x="253512" y="238858"/>
                        </a:cubicBezTo>
                        <a:cubicBezTo>
                          <a:pt x="252877" y="241398"/>
                          <a:pt x="252339" y="244035"/>
                          <a:pt x="251704" y="246624"/>
                        </a:cubicBezTo>
                        <a:cubicBezTo>
                          <a:pt x="251118" y="249164"/>
                          <a:pt x="250483" y="251655"/>
                          <a:pt x="249995" y="254195"/>
                        </a:cubicBezTo>
                        <a:cubicBezTo>
                          <a:pt x="249408" y="256980"/>
                          <a:pt x="248969" y="259813"/>
                          <a:pt x="248480" y="262646"/>
                        </a:cubicBezTo>
                        <a:cubicBezTo>
                          <a:pt x="248041" y="265039"/>
                          <a:pt x="247601" y="267384"/>
                          <a:pt x="247210" y="269826"/>
                        </a:cubicBezTo>
                        <a:cubicBezTo>
                          <a:pt x="246771" y="272855"/>
                          <a:pt x="246429" y="275932"/>
                          <a:pt x="246038" y="278960"/>
                        </a:cubicBezTo>
                        <a:cubicBezTo>
                          <a:pt x="245745" y="281207"/>
                          <a:pt x="245403" y="283405"/>
                          <a:pt x="245208" y="285652"/>
                        </a:cubicBezTo>
                        <a:cubicBezTo>
                          <a:pt x="244866" y="289120"/>
                          <a:pt x="244671" y="292588"/>
                          <a:pt x="244426" y="296105"/>
                        </a:cubicBezTo>
                        <a:cubicBezTo>
                          <a:pt x="244280" y="298010"/>
                          <a:pt x="244084" y="299866"/>
                          <a:pt x="243987" y="301771"/>
                        </a:cubicBezTo>
                        <a:cubicBezTo>
                          <a:pt x="243694" y="307193"/>
                          <a:pt x="243596" y="312615"/>
                          <a:pt x="243596" y="318086"/>
                        </a:cubicBezTo>
                        <a:lnTo>
                          <a:pt x="243596" y="369912"/>
                        </a:lnTo>
                        <a:lnTo>
                          <a:pt x="243742" y="369912"/>
                        </a:lnTo>
                        <a:lnTo>
                          <a:pt x="243742" y="494714"/>
                        </a:lnTo>
                        <a:cubicBezTo>
                          <a:pt x="223325" y="501992"/>
                          <a:pt x="203884" y="511663"/>
                          <a:pt x="186250" y="523777"/>
                        </a:cubicBezTo>
                        <a:cubicBezTo>
                          <a:pt x="93394" y="587375"/>
                          <a:pt x="43424" y="697816"/>
                          <a:pt x="18122" y="807476"/>
                        </a:cubicBezTo>
                        <a:cubicBezTo>
                          <a:pt x="17536" y="810113"/>
                          <a:pt x="16950" y="812751"/>
                          <a:pt x="16363" y="815389"/>
                        </a:cubicBezTo>
                        <a:cubicBezTo>
                          <a:pt x="16363" y="815389"/>
                          <a:pt x="16363" y="815389"/>
                          <a:pt x="16363" y="815438"/>
                        </a:cubicBezTo>
                        <a:cubicBezTo>
                          <a:pt x="15093" y="821153"/>
                          <a:pt x="13921" y="826868"/>
                          <a:pt x="12749" y="832582"/>
                        </a:cubicBezTo>
                        <a:cubicBezTo>
                          <a:pt x="12700" y="832876"/>
                          <a:pt x="12651" y="833169"/>
                          <a:pt x="12553" y="833462"/>
                        </a:cubicBezTo>
                        <a:cubicBezTo>
                          <a:pt x="11479" y="838933"/>
                          <a:pt x="10453" y="844452"/>
                          <a:pt x="9476" y="849972"/>
                        </a:cubicBezTo>
                        <a:cubicBezTo>
                          <a:pt x="9378" y="850558"/>
                          <a:pt x="9281" y="851095"/>
                          <a:pt x="9183" y="851681"/>
                        </a:cubicBezTo>
                        <a:cubicBezTo>
                          <a:pt x="8255" y="856957"/>
                          <a:pt x="7425" y="862281"/>
                          <a:pt x="6594" y="867654"/>
                        </a:cubicBezTo>
                        <a:cubicBezTo>
                          <a:pt x="6496" y="868485"/>
                          <a:pt x="6350" y="869266"/>
                          <a:pt x="6252" y="870097"/>
                        </a:cubicBezTo>
                        <a:cubicBezTo>
                          <a:pt x="5520" y="875225"/>
                          <a:pt x="4787" y="880403"/>
                          <a:pt x="4152" y="885581"/>
                        </a:cubicBezTo>
                        <a:cubicBezTo>
                          <a:pt x="4005" y="886655"/>
                          <a:pt x="3908" y="887730"/>
                          <a:pt x="3761" y="888804"/>
                        </a:cubicBezTo>
                        <a:cubicBezTo>
                          <a:pt x="3175" y="893787"/>
                          <a:pt x="2638" y="898818"/>
                          <a:pt x="2149" y="903849"/>
                        </a:cubicBezTo>
                        <a:cubicBezTo>
                          <a:pt x="2003" y="905168"/>
                          <a:pt x="1905" y="906487"/>
                          <a:pt x="1807" y="907806"/>
                        </a:cubicBezTo>
                        <a:cubicBezTo>
                          <a:pt x="1368" y="912690"/>
                          <a:pt x="977" y="917575"/>
                          <a:pt x="635" y="922460"/>
                        </a:cubicBezTo>
                        <a:cubicBezTo>
                          <a:pt x="537" y="924023"/>
                          <a:pt x="440" y="925586"/>
                          <a:pt x="342" y="927149"/>
                        </a:cubicBezTo>
                        <a:cubicBezTo>
                          <a:pt x="195" y="929347"/>
                          <a:pt x="147" y="931545"/>
                          <a:pt x="0" y="933743"/>
                        </a:cubicBezTo>
                        <a:cubicBezTo>
                          <a:pt x="4689" y="941900"/>
                          <a:pt x="9476" y="950009"/>
                          <a:pt x="14263" y="958020"/>
                        </a:cubicBezTo>
                        <a:cubicBezTo>
                          <a:pt x="92954" y="1089172"/>
                          <a:pt x="185908" y="1210603"/>
                          <a:pt x="279156" y="1332034"/>
                        </a:cubicBezTo>
                        <a:cubicBezTo>
                          <a:pt x="294689" y="1329202"/>
                          <a:pt x="310222" y="1326271"/>
                          <a:pt x="325657" y="1323145"/>
                        </a:cubicBezTo>
                        <a:cubicBezTo>
                          <a:pt x="317060" y="1335698"/>
                          <a:pt x="309440" y="1348936"/>
                          <a:pt x="302504" y="1362465"/>
                        </a:cubicBezTo>
                        <a:cubicBezTo>
                          <a:pt x="318477" y="1383323"/>
                          <a:pt x="334449" y="1404131"/>
                          <a:pt x="350276" y="1425087"/>
                        </a:cubicBezTo>
                        <a:cubicBezTo>
                          <a:pt x="353939" y="1421032"/>
                          <a:pt x="357944" y="1417417"/>
                          <a:pt x="362683" y="1414633"/>
                        </a:cubicBezTo>
                        <a:cubicBezTo>
                          <a:pt x="372110" y="1429287"/>
                          <a:pt x="376408" y="1446676"/>
                          <a:pt x="385005" y="1461868"/>
                        </a:cubicBezTo>
                        <a:cubicBezTo>
                          <a:pt x="393602" y="1477010"/>
                          <a:pt x="408989" y="1490687"/>
                          <a:pt x="426329" y="1488830"/>
                        </a:cubicBezTo>
                        <a:cubicBezTo>
                          <a:pt x="443963" y="1486926"/>
                          <a:pt x="456467" y="1469195"/>
                          <a:pt x="458470" y="1451561"/>
                        </a:cubicBezTo>
                        <a:cubicBezTo>
                          <a:pt x="460473" y="1433927"/>
                          <a:pt x="454513" y="1416490"/>
                          <a:pt x="448652" y="1399784"/>
                        </a:cubicBezTo>
                        <a:cubicBezTo>
                          <a:pt x="463648" y="1408723"/>
                          <a:pt x="479230" y="1417857"/>
                          <a:pt x="496619" y="1419811"/>
                        </a:cubicBezTo>
                        <a:cubicBezTo>
                          <a:pt x="512250" y="1421618"/>
                          <a:pt x="529737" y="1415904"/>
                          <a:pt x="538236" y="1403106"/>
                        </a:cubicBezTo>
                        <a:cubicBezTo>
                          <a:pt x="551327" y="1408381"/>
                          <a:pt x="568081" y="1399637"/>
                          <a:pt x="577899" y="1388159"/>
                        </a:cubicBezTo>
                        <a:cubicBezTo>
                          <a:pt x="588987" y="1375214"/>
                          <a:pt x="596704" y="1358607"/>
                          <a:pt x="611505" y="1350108"/>
                        </a:cubicBezTo>
                        <a:cubicBezTo>
                          <a:pt x="620932" y="1364762"/>
                          <a:pt x="625231" y="1382151"/>
                          <a:pt x="633828" y="1397342"/>
                        </a:cubicBezTo>
                        <a:cubicBezTo>
                          <a:pt x="642425" y="1412484"/>
                          <a:pt x="657811" y="1426161"/>
                          <a:pt x="675151" y="1424305"/>
                        </a:cubicBezTo>
                        <a:cubicBezTo>
                          <a:pt x="692785" y="1422400"/>
                          <a:pt x="705290" y="1404620"/>
                          <a:pt x="707292" y="1387035"/>
                        </a:cubicBezTo>
                        <a:cubicBezTo>
                          <a:pt x="709295" y="1369402"/>
                          <a:pt x="703336" y="1351964"/>
                          <a:pt x="697474" y="1335258"/>
                        </a:cubicBezTo>
                        <a:cubicBezTo>
                          <a:pt x="712470" y="1344197"/>
                          <a:pt x="728052" y="1353331"/>
                          <a:pt x="745441" y="1355285"/>
                        </a:cubicBezTo>
                        <a:cubicBezTo>
                          <a:pt x="762781" y="1357288"/>
                          <a:pt x="782467" y="1350108"/>
                          <a:pt x="789598" y="1334184"/>
                        </a:cubicBezTo>
                        <a:cubicBezTo>
                          <a:pt x="797804" y="1315818"/>
                          <a:pt x="786667" y="1294521"/>
                          <a:pt x="773137" y="1279623"/>
                        </a:cubicBezTo>
                        <a:cubicBezTo>
                          <a:pt x="738847" y="1241865"/>
                          <a:pt x="685947" y="1222863"/>
                          <a:pt x="635342" y="1227211"/>
                        </a:cubicBezTo>
                        <a:cubicBezTo>
                          <a:pt x="706657" y="1192774"/>
                          <a:pt x="771427" y="1145540"/>
                          <a:pt x="807622" y="1076472"/>
                        </a:cubicBezTo>
                        <a:cubicBezTo>
                          <a:pt x="864479" y="967936"/>
                          <a:pt x="836148" y="836686"/>
                          <a:pt x="797853" y="719308"/>
                        </a:cubicBezTo>
                        <a:cubicBezTo>
                          <a:pt x="796290" y="714473"/>
                          <a:pt x="794727" y="709637"/>
                          <a:pt x="793115" y="704850"/>
                        </a:cubicBezTo>
                        <a:cubicBezTo>
                          <a:pt x="793017" y="704606"/>
                          <a:pt x="792969" y="704361"/>
                          <a:pt x="792871" y="704117"/>
                        </a:cubicBezTo>
                        <a:cubicBezTo>
                          <a:pt x="721409" y="671488"/>
                          <a:pt x="655760" y="629725"/>
                          <a:pt x="601199" y="570962"/>
                        </a:cubicBezTo>
                        <a:close/>
                        <a:moveTo>
                          <a:pt x="529639" y="1350352"/>
                        </a:moveTo>
                        <a:cubicBezTo>
                          <a:pt x="527978" y="1348203"/>
                          <a:pt x="526268" y="1346151"/>
                          <a:pt x="524510" y="1344246"/>
                        </a:cubicBezTo>
                        <a:cubicBezTo>
                          <a:pt x="502627" y="1320116"/>
                          <a:pt x="473075" y="1303753"/>
                          <a:pt x="441423" y="1296133"/>
                        </a:cubicBezTo>
                        <a:cubicBezTo>
                          <a:pt x="482307" y="1285093"/>
                          <a:pt x="522800" y="1272540"/>
                          <a:pt x="562659" y="1257837"/>
                        </a:cubicBezTo>
                        <a:cubicBezTo>
                          <a:pt x="568374" y="1255737"/>
                          <a:pt x="574089" y="1253588"/>
                          <a:pt x="579804" y="1251340"/>
                        </a:cubicBezTo>
                        <a:cubicBezTo>
                          <a:pt x="558018" y="1281479"/>
                          <a:pt x="541069" y="1314987"/>
                          <a:pt x="529639" y="1350352"/>
                        </a:cubicBezTo>
                        <a:close/>
                      </a:path>
                    </a:pathLst>
                  </a:custGeom>
                  <a:solidFill>
                    <a:srgbClr val="F9893D">
                      <a:alpha val="30000"/>
                    </a:srgbClr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81" name="组合 180"/>
                <p:cNvGrpSpPr/>
                <p:nvPr/>
              </p:nvGrpSpPr>
              <p:grpSpPr>
                <a:xfrm>
                  <a:off x="870998" y="4015769"/>
                  <a:ext cx="434073" cy="500806"/>
                  <a:chOff x="2504258" y="3691888"/>
                  <a:chExt cx="426315" cy="491855"/>
                </a:xfrm>
              </p:grpSpPr>
              <p:grpSp>
                <p:nvGrpSpPr>
                  <p:cNvPr id="182" name="组合 181"/>
                  <p:cNvGrpSpPr/>
                  <p:nvPr/>
                </p:nvGrpSpPr>
                <p:grpSpPr>
                  <a:xfrm>
                    <a:off x="2504258" y="3691888"/>
                    <a:ext cx="426315" cy="491855"/>
                    <a:chOff x="2504258" y="3691888"/>
                    <a:chExt cx="426315" cy="491855"/>
                  </a:xfrm>
                </p:grpSpPr>
                <p:sp>
                  <p:nvSpPr>
                    <p:cNvPr id="185" name="任意多边形: 形状 184"/>
                    <p:cNvSpPr/>
                    <p:nvPr/>
                  </p:nvSpPr>
                  <p:spPr>
                    <a:xfrm>
                      <a:off x="2504258" y="3691888"/>
                      <a:ext cx="190165" cy="177689"/>
                    </a:xfrm>
                    <a:custGeom>
                      <a:avLst/>
                      <a:gdLst>
                        <a:gd name="connsiteX0" fmla="*/ 133190 w 190165"/>
                        <a:gd name="connsiteY0" fmla="*/ 153672 h 177689"/>
                        <a:gd name="connsiteX1" fmla="*/ 44583 w 190165"/>
                        <a:gd name="connsiteY1" fmla="*/ 69266 h 177689"/>
                        <a:gd name="connsiteX2" fmla="*/ 31590 w 190165"/>
                        <a:gd name="connsiteY2" fmla="*/ 31410 h 177689"/>
                        <a:gd name="connsiteX3" fmla="*/ 53229 w 190165"/>
                        <a:gd name="connsiteY3" fmla="*/ 637 h 177689"/>
                        <a:gd name="connsiteX4" fmla="*/ 98069 w 190165"/>
                        <a:gd name="connsiteY4" fmla="*/ 38004 h 177689"/>
                        <a:gd name="connsiteX5" fmla="*/ 135730 w 190165"/>
                        <a:gd name="connsiteY5" fmla="*/ 151669 h 177689"/>
                        <a:gd name="connsiteX6" fmla="*/ 144962 w 190165"/>
                        <a:gd name="connsiteY6" fmla="*/ 57689 h 177689"/>
                        <a:gd name="connsiteX7" fmla="*/ 172364 w 190165"/>
                        <a:gd name="connsiteY7" fmla="*/ 28919 h 177689"/>
                        <a:gd name="connsiteX8" fmla="*/ 189167 w 190165"/>
                        <a:gd name="connsiteY8" fmla="*/ 69022 h 177689"/>
                        <a:gd name="connsiteX9" fmla="*/ 127475 w 190165"/>
                        <a:gd name="connsiteY9" fmla="*/ 170133 h 177689"/>
                        <a:gd name="connsiteX10" fmla="*/ 39796 w 190165"/>
                        <a:gd name="connsiteY10" fmla="*/ 124755 h 177689"/>
                        <a:gd name="connsiteX11" fmla="*/ 133 w 190165"/>
                        <a:gd name="connsiteY11" fmla="*/ 153379 h 177689"/>
                        <a:gd name="connsiteX12" fmla="*/ 42189 w 190165"/>
                        <a:gd name="connsiteY12" fmla="*/ 177362 h 177689"/>
                        <a:gd name="connsiteX13" fmla="*/ 133190 w 190165"/>
                        <a:gd name="connsiteY13" fmla="*/ 153672 h 1776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90165" h="177689">
                          <a:moveTo>
                            <a:pt x="133190" y="153672"/>
                          </a:moveTo>
                          <a:cubicBezTo>
                            <a:pt x="96946" y="133987"/>
                            <a:pt x="66026" y="104533"/>
                            <a:pt x="44583" y="69266"/>
                          </a:cubicBezTo>
                          <a:cubicBezTo>
                            <a:pt x="37549" y="57689"/>
                            <a:pt x="31394" y="44940"/>
                            <a:pt x="31590" y="31410"/>
                          </a:cubicBezTo>
                          <a:cubicBezTo>
                            <a:pt x="31785" y="17879"/>
                            <a:pt x="40040" y="3665"/>
                            <a:pt x="53229" y="637"/>
                          </a:cubicBezTo>
                          <a:cubicBezTo>
                            <a:pt x="73890" y="-4101"/>
                            <a:pt x="89717" y="18515"/>
                            <a:pt x="98069" y="38004"/>
                          </a:cubicBezTo>
                          <a:cubicBezTo>
                            <a:pt x="113798" y="74736"/>
                            <a:pt x="126400" y="112788"/>
                            <a:pt x="135730" y="151669"/>
                          </a:cubicBezTo>
                          <a:cubicBezTo>
                            <a:pt x="133336" y="120114"/>
                            <a:pt x="136462" y="88169"/>
                            <a:pt x="144962" y="57689"/>
                          </a:cubicBezTo>
                          <a:cubicBezTo>
                            <a:pt x="148821" y="43719"/>
                            <a:pt x="158004" y="27258"/>
                            <a:pt x="172364" y="28919"/>
                          </a:cubicBezTo>
                          <a:cubicBezTo>
                            <a:pt x="188630" y="30726"/>
                            <a:pt x="192245" y="52951"/>
                            <a:pt x="189167" y="69022"/>
                          </a:cubicBezTo>
                          <a:cubicBezTo>
                            <a:pt x="181547" y="108636"/>
                            <a:pt x="159225" y="145221"/>
                            <a:pt x="127475" y="170133"/>
                          </a:cubicBezTo>
                          <a:cubicBezTo>
                            <a:pt x="107399" y="142584"/>
                            <a:pt x="73939" y="125244"/>
                            <a:pt x="39796" y="124755"/>
                          </a:cubicBezTo>
                          <a:cubicBezTo>
                            <a:pt x="21283" y="124511"/>
                            <a:pt x="-1968" y="134964"/>
                            <a:pt x="133" y="153379"/>
                          </a:cubicBezTo>
                          <a:cubicBezTo>
                            <a:pt x="2087" y="170915"/>
                            <a:pt x="24556" y="176629"/>
                            <a:pt x="42189" y="177362"/>
                          </a:cubicBezTo>
                          <a:cubicBezTo>
                            <a:pt x="76479" y="178632"/>
                            <a:pt x="110916" y="177265"/>
                            <a:pt x="133190" y="153672"/>
                          </a:cubicBezTo>
                          <a:close/>
                        </a:path>
                      </a:pathLst>
                    </a:custGeom>
                    <a:solidFill>
                      <a:srgbClr val="FFB31A"/>
                    </a:solidFill>
                    <a:ln w="10639" cap="rnd">
                      <a:solidFill>
                        <a:srgbClr val="FFB31A"/>
                      </a:solidFill>
                      <a:prstDash val="solid"/>
                      <a:round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86" name="任意多边形: 形状 185"/>
                    <p:cNvSpPr/>
                    <p:nvPr/>
                  </p:nvSpPr>
                  <p:spPr>
                    <a:xfrm>
                      <a:off x="2614343" y="3807997"/>
                      <a:ext cx="316230" cy="375746"/>
                    </a:xfrm>
                    <a:custGeom>
                      <a:avLst/>
                      <a:gdLst>
                        <a:gd name="connsiteX0" fmla="*/ 0 w 316230"/>
                        <a:gd name="connsiteY0" fmla="*/ 0 h 375746"/>
                        <a:gd name="connsiteX1" fmla="*/ 38784 w 316230"/>
                        <a:gd name="connsiteY1" fmla="*/ 375725 h 375746"/>
                        <a:gd name="connsiteX2" fmla="*/ 316230 w 316230"/>
                        <a:gd name="connsiteY2" fmla="*/ 209648 h 375746"/>
                        <a:gd name="connsiteX3" fmla="*/ 0 w 316230"/>
                        <a:gd name="connsiteY3" fmla="*/ 0 h 3757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6230" h="375746">
                          <a:moveTo>
                            <a:pt x="0" y="0"/>
                          </a:moveTo>
                          <a:lnTo>
                            <a:pt x="38784" y="375725"/>
                          </a:lnTo>
                          <a:cubicBezTo>
                            <a:pt x="38784" y="375725"/>
                            <a:pt x="224106" y="381391"/>
                            <a:pt x="316230" y="209648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FFB31A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87" name="任意多边形: 形状 186"/>
                    <p:cNvSpPr/>
                    <p:nvPr/>
                  </p:nvSpPr>
                  <p:spPr>
                    <a:xfrm>
                      <a:off x="2650050" y="3950823"/>
                      <a:ext cx="222347" cy="232920"/>
                    </a:xfrm>
                    <a:custGeom>
                      <a:avLst/>
                      <a:gdLst>
                        <a:gd name="connsiteX0" fmla="*/ 179705 w 222347"/>
                        <a:gd name="connsiteY0" fmla="*/ 0 h 232920"/>
                        <a:gd name="connsiteX1" fmla="*/ 0 w 222347"/>
                        <a:gd name="connsiteY1" fmla="*/ 203102 h 232920"/>
                        <a:gd name="connsiteX2" fmla="*/ 3077 w 222347"/>
                        <a:gd name="connsiteY2" fmla="*/ 232898 h 232920"/>
                        <a:gd name="connsiteX3" fmla="*/ 7278 w 222347"/>
                        <a:gd name="connsiteY3" fmla="*/ 232898 h 232920"/>
                        <a:gd name="connsiteX4" fmla="*/ 222347 w 222347"/>
                        <a:gd name="connsiteY4" fmla="*/ 28282 h 232920"/>
                        <a:gd name="connsiteX5" fmla="*/ 179705 w 222347"/>
                        <a:gd name="connsiteY5" fmla="*/ 0 h 2329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22347" h="232920">
                          <a:moveTo>
                            <a:pt x="179705" y="0"/>
                          </a:moveTo>
                          <a:cubicBezTo>
                            <a:pt x="113323" y="120552"/>
                            <a:pt x="31310" y="182538"/>
                            <a:pt x="0" y="203102"/>
                          </a:cubicBezTo>
                          <a:lnTo>
                            <a:pt x="3077" y="232898"/>
                          </a:lnTo>
                          <a:cubicBezTo>
                            <a:pt x="3077" y="232898"/>
                            <a:pt x="4591" y="232947"/>
                            <a:pt x="7278" y="232898"/>
                          </a:cubicBezTo>
                          <a:cubicBezTo>
                            <a:pt x="134229" y="158310"/>
                            <a:pt x="196996" y="71559"/>
                            <a:pt x="222347" y="28282"/>
                          </a:cubicBezTo>
                          <a:lnTo>
                            <a:pt x="179705" y="0"/>
                          </a:lnTo>
                          <a:close/>
                        </a:path>
                      </a:pathLst>
                    </a:custGeom>
                    <a:solidFill>
                      <a:srgbClr val="F9893D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88" name="任意多边形: 形状 187"/>
                    <p:cNvSpPr/>
                    <p:nvPr/>
                  </p:nvSpPr>
                  <p:spPr>
                    <a:xfrm>
                      <a:off x="2640134" y="3900463"/>
                      <a:ext cx="154646" cy="194749"/>
                    </a:xfrm>
                    <a:custGeom>
                      <a:avLst/>
                      <a:gdLst>
                        <a:gd name="connsiteX0" fmla="*/ 113616 w 154646"/>
                        <a:gd name="connsiteY0" fmla="*/ 0 h 194749"/>
                        <a:gd name="connsiteX1" fmla="*/ 0 w 154646"/>
                        <a:gd name="connsiteY1" fmla="*/ 157382 h 194749"/>
                        <a:gd name="connsiteX2" fmla="*/ 3859 w 154646"/>
                        <a:gd name="connsiteY2" fmla="*/ 194750 h 194749"/>
                        <a:gd name="connsiteX3" fmla="*/ 154647 w 154646"/>
                        <a:gd name="connsiteY3" fmla="*/ 27207 h 194749"/>
                        <a:gd name="connsiteX4" fmla="*/ 113616 w 154646"/>
                        <a:gd name="connsiteY4" fmla="*/ 0 h 1947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646" h="194749">
                          <a:moveTo>
                            <a:pt x="113616" y="0"/>
                          </a:moveTo>
                          <a:cubicBezTo>
                            <a:pt x="75370" y="75858"/>
                            <a:pt x="30920" y="127342"/>
                            <a:pt x="0" y="157382"/>
                          </a:cubicBezTo>
                          <a:lnTo>
                            <a:pt x="3859" y="194750"/>
                          </a:lnTo>
                          <a:cubicBezTo>
                            <a:pt x="80694" y="134327"/>
                            <a:pt x="127440" y="72732"/>
                            <a:pt x="154647" y="27207"/>
                          </a:cubicBezTo>
                          <a:lnTo>
                            <a:pt x="113616" y="0"/>
                          </a:lnTo>
                          <a:close/>
                        </a:path>
                      </a:pathLst>
                    </a:custGeom>
                    <a:solidFill>
                      <a:srgbClr val="F9893D"/>
                    </a:solidFill>
                    <a:ln w="4883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83" name="任意多边形: 形状 182"/>
                  <p:cNvSpPr/>
                  <p:nvPr/>
                </p:nvSpPr>
                <p:spPr>
                  <a:xfrm>
                    <a:off x="2627581" y="3854596"/>
                    <a:ext cx="95347" cy="127048"/>
                  </a:xfrm>
                  <a:custGeom>
                    <a:avLst/>
                    <a:gdLst>
                      <a:gd name="connsiteX0" fmla="*/ 57052 w 95347"/>
                      <a:gd name="connsiteY0" fmla="*/ 0 h 127048"/>
                      <a:gd name="connsiteX1" fmla="*/ 0 w 95347"/>
                      <a:gd name="connsiteY1" fmla="*/ 81475 h 127048"/>
                      <a:gd name="connsiteX2" fmla="*/ 4689 w 95347"/>
                      <a:gd name="connsiteY2" fmla="*/ 127049 h 127048"/>
                      <a:gd name="connsiteX3" fmla="*/ 95348 w 95347"/>
                      <a:gd name="connsiteY3" fmla="*/ 25400 h 127048"/>
                      <a:gd name="connsiteX4" fmla="*/ 57052 w 95347"/>
                      <a:gd name="connsiteY4" fmla="*/ 0 h 127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347" h="127048">
                        <a:moveTo>
                          <a:pt x="57052" y="0"/>
                        </a:moveTo>
                        <a:cubicBezTo>
                          <a:pt x="38002" y="32531"/>
                          <a:pt x="18268" y="59543"/>
                          <a:pt x="0" y="81475"/>
                        </a:cubicBezTo>
                        <a:lnTo>
                          <a:pt x="4689" y="127049"/>
                        </a:lnTo>
                        <a:cubicBezTo>
                          <a:pt x="44059" y="91342"/>
                          <a:pt x="73562" y="56271"/>
                          <a:pt x="95348" y="25400"/>
                        </a:cubicBezTo>
                        <a:lnTo>
                          <a:pt x="57052" y="0"/>
                        </a:lnTo>
                        <a:close/>
                      </a:path>
                    </a:pathLst>
                  </a:custGeom>
                  <a:solidFill>
                    <a:srgbClr val="F9893D"/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4" name="任意多边形: 形状 183"/>
                  <p:cNvSpPr/>
                  <p:nvPr/>
                </p:nvSpPr>
                <p:spPr>
                  <a:xfrm>
                    <a:off x="2615858" y="3822846"/>
                    <a:ext cx="197973" cy="360897"/>
                  </a:xfrm>
                  <a:custGeom>
                    <a:avLst/>
                    <a:gdLst>
                      <a:gd name="connsiteX0" fmla="*/ 37269 w 197973"/>
                      <a:gd name="connsiteY0" fmla="*/ 360875 h 360897"/>
                      <a:gd name="connsiteX1" fmla="*/ 197973 w 197973"/>
                      <a:gd name="connsiteY1" fmla="*/ 316474 h 360897"/>
                      <a:gd name="connsiteX2" fmla="*/ 0 w 197973"/>
                      <a:gd name="connsiteY2" fmla="*/ 0 h 360897"/>
                      <a:gd name="connsiteX3" fmla="*/ 37269 w 197973"/>
                      <a:gd name="connsiteY3" fmla="*/ 360875 h 360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7973" h="360897">
                        <a:moveTo>
                          <a:pt x="37269" y="360875"/>
                        </a:moveTo>
                        <a:cubicBezTo>
                          <a:pt x="37269" y="360875"/>
                          <a:pt x="117084" y="363318"/>
                          <a:pt x="197973" y="316474"/>
                        </a:cubicBezTo>
                        <a:cubicBezTo>
                          <a:pt x="118256" y="233778"/>
                          <a:pt x="47869" y="102772"/>
                          <a:pt x="0" y="0"/>
                        </a:cubicBezTo>
                        <a:lnTo>
                          <a:pt x="37269" y="360875"/>
                        </a:lnTo>
                        <a:close/>
                      </a:path>
                    </a:pathLst>
                  </a:custGeom>
                  <a:solidFill>
                    <a:srgbClr val="F9893D">
                      <a:alpha val="37000"/>
                    </a:srgbClr>
                  </a:solidFill>
                  <a:ln w="488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26" name="组合 25"/>
            <p:cNvGrpSpPr/>
            <p:nvPr/>
          </p:nvGrpSpPr>
          <p:grpSpPr>
            <a:xfrm>
              <a:off x="9134323" y="0"/>
              <a:ext cx="3057677" cy="1241778"/>
              <a:chOff x="8494319" y="0"/>
              <a:chExt cx="3697681" cy="1501695"/>
            </a:xfrm>
          </p:grpSpPr>
          <p:sp>
            <p:nvSpPr>
              <p:cNvPr id="27" name="任意多边形: 形状 26"/>
              <p:cNvSpPr/>
              <p:nvPr/>
            </p:nvSpPr>
            <p:spPr>
              <a:xfrm>
                <a:off x="9365711" y="543677"/>
                <a:ext cx="785291" cy="792624"/>
              </a:xfrm>
              <a:custGeom>
                <a:avLst/>
                <a:gdLst>
                  <a:gd name="connsiteX0" fmla="*/ 225327 w 727074"/>
                  <a:gd name="connsiteY0" fmla="*/ 0 h 733864"/>
                  <a:gd name="connsiteX1" fmla="*/ 0 w 727074"/>
                  <a:gd name="connsiteY1" fmla="*/ 513373 h 733864"/>
                  <a:gd name="connsiteX2" fmla="*/ 314276 w 727074"/>
                  <a:gd name="connsiteY2" fmla="*/ 462085 h 733864"/>
                  <a:gd name="connsiteX3" fmla="*/ 495788 w 727074"/>
                  <a:gd name="connsiteY3" fmla="*/ 733865 h 733864"/>
                  <a:gd name="connsiteX4" fmla="*/ 727075 w 727074"/>
                  <a:gd name="connsiteY4" fmla="*/ 180487 h 733864"/>
                  <a:gd name="connsiteX5" fmla="*/ 225327 w 727074"/>
                  <a:gd name="connsiteY5" fmla="*/ 0 h 733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7074" h="733864">
                    <a:moveTo>
                      <a:pt x="225327" y="0"/>
                    </a:moveTo>
                    <a:lnTo>
                      <a:pt x="0" y="513373"/>
                    </a:lnTo>
                    <a:lnTo>
                      <a:pt x="314276" y="462085"/>
                    </a:lnTo>
                    <a:lnTo>
                      <a:pt x="495788" y="733865"/>
                    </a:lnTo>
                    <a:lnTo>
                      <a:pt x="727075" y="180487"/>
                    </a:lnTo>
                    <a:cubicBezTo>
                      <a:pt x="727075" y="180487"/>
                      <a:pt x="429504" y="106436"/>
                      <a:pt x="225327" y="0"/>
                    </a:cubicBezTo>
                    <a:close/>
                  </a:path>
                </a:pathLst>
              </a:custGeom>
              <a:solidFill>
                <a:srgbClr val="F87367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8494319" y="50818"/>
                <a:ext cx="854034" cy="842533"/>
              </a:xfrm>
              <a:custGeom>
                <a:avLst/>
                <a:gdLst>
                  <a:gd name="connsiteX0" fmla="*/ 358531 w 790721"/>
                  <a:gd name="connsiteY0" fmla="*/ 0 h 780073"/>
                  <a:gd name="connsiteX1" fmla="*/ 0 w 790721"/>
                  <a:gd name="connsiteY1" fmla="*/ 431019 h 780073"/>
                  <a:gd name="connsiteX2" fmla="*/ 316181 w 790721"/>
                  <a:gd name="connsiteY2" fmla="*/ 468679 h 780073"/>
                  <a:gd name="connsiteX3" fmla="*/ 415436 w 790721"/>
                  <a:gd name="connsiteY3" fmla="*/ 780073 h 780073"/>
                  <a:gd name="connsiteX4" fmla="*/ 790722 w 790721"/>
                  <a:gd name="connsiteY4" fmla="*/ 312225 h 780073"/>
                  <a:gd name="connsiteX5" fmla="*/ 358531 w 790721"/>
                  <a:gd name="connsiteY5" fmla="*/ 0 h 780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0721" h="780073">
                    <a:moveTo>
                      <a:pt x="358531" y="0"/>
                    </a:moveTo>
                    <a:lnTo>
                      <a:pt x="0" y="431019"/>
                    </a:lnTo>
                    <a:lnTo>
                      <a:pt x="316181" y="468679"/>
                    </a:lnTo>
                    <a:lnTo>
                      <a:pt x="415436" y="780073"/>
                    </a:lnTo>
                    <a:lnTo>
                      <a:pt x="790722" y="312225"/>
                    </a:lnTo>
                    <a:cubicBezTo>
                      <a:pt x="790770" y="312225"/>
                      <a:pt x="525292" y="158750"/>
                      <a:pt x="358531" y="0"/>
                    </a:cubicBezTo>
                    <a:close/>
                  </a:path>
                </a:pathLst>
              </a:custGeom>
              <a:solidFill>
                <a:srgbClr val="FFB31A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10447286" y="816432"/>
                <a:ext cx="660099" cy="685263"/>
              </a:xfrm>
              <a:custGeom>
                <a:avLst/>
                <a:gdLst>
                  <a:gd name="connsiteX0" fmla="*/ 79424 w 611163"/>
                  <a:gd name="connsiteY0" fmla="*/ 0 h 634462"/>
                  <a:gd name="connsiteX1" fmla="*/ 0 w 611163"/>
                  <a:gd name="connsiteY1" fmla="*/ 554990 h 634462"/>
                  <a:gd name="connsiteX2" fmla="*/ 289023 w 611163"/>
                  <a:gd name="connsiteY2" fmla="*/ 421298 h 634462"/>
                  <a:gd name="connsiteX3" fmla="*/ 536770 w 611163"/>
                  <a:gd name="connsiteY3" fmla="*/ 634463 h 634462"/>
                  <a:gd name="connsiteX4" fmla="*/ 611163 w 611163"/>
                  <a:gd name="connsiteY4" fmla="*/ 39321 h 634462"/>
                  <a:gd name="connsiteX5" fmla="*/ 79424 w 611163"/>
                  <a:gd name="connsiteY5" fmla="*/ 0 h 634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163" h="634462">
                    <a:moveTo>
                      <a:pt x="79424" y="0"/>
                    </a:moveTo>
                    <a:lnTo>
                      <a:pt x="0" y="554990"/>
                    </a:lnTo>
                    <a:lnTo>
                      <a:pt x="289023" y="421298"/>
                    </a:lnTo>
                    <a:lnTo>
                      <a:pt x="536770" y="634463"/>
                    </a:lnTo>
                    <a:lnTo>
                      <a:pt x="611163" y="39321"/>
                    </a:lnTo>
                    <a:cubicBezTo>
                      <a:pt x="611163" y="39370"/>
                      <a:pt x="304653" y="47820"/>
                      <a:pt x="79424" y="0"/>
                    </a:cubicBezTo>
                    <a:close/>
                  </a:path>
                </a:pathLst>
              </a:custGeom>
              <a:solidFill>
                <a:srgbClr val="5EC68F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11382884" y="680423"/>
                <a:ext cx="695077" cy="745934"/>
              </a:xfrm>
              <a:custGeom>
                <a:avLst/>
                <a:gdLst>
                  <a:gd name="connsiteX0" fmla="*/ 0 w 643548"/>
                  <a:gd name="connsiteY0" fmla="*/ 141117 h 690635"/>
                  <a:gd name="connsiteX1" fmla="*/ 111174 w 643548"/>
                  <a:gd name="connsiteY1" fmla="*/ 690636 h 690635"/>
                  <a:gd name="connsiteX2" fmla="*/ 338700 w 643548"/>
                  <a:gd name="connsiteY2" fmla="*/ 467848 h 690635"/>
                  <a:gd name="connsiteX3" fmla="*/ 643548 w 643548"/>
                  <a:gd name="connsiteY3" fmla="*/ 585665 h 690635"/>
                  <a:gd name="connsiteX4" fmla="*/ 514204 w 643548"/>
                  <a:gd name="connsiteY4" fmla="*/ 0 h 690635"/>
                  <a:gd name="connsiteX5" fmla="*/ 0 w 643548"/>
                  <a:gd name="connsiteY5" fmla="*/ 141117 h 690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3548" h="690635">
                    <a:moveTo>
                      <a:pt x="0" y="141117"/>
                    </a:moveTo>
                    <a:lnTo>
                      <a:pt x="111174" y="690636"/>
                    </a:lnTo>
                    <a:lnTo>
                      <a:pt x="338700" y="467848"/>
                    </a:lnTo>
                    <a:lnTo>
                      <a:pt x="643548" y="585665"/>
                    </a:lnTo>
                    <a:lnTo>
                      <a:pt x="514204" y="0"/>
                    </a:lnTo>
                    <a:cubicBezTo>
                      <a:pt x="514204" y="49"/>
                      <a:pt x="228258" y="110685"/>
                      <a:pt x="0" y="141117"/>
                    </a:cubicBezTo>
                    <a:close/>
                  </a:path>
                </a:pathLst>
              </a:custGeom>
              <a:solidFill>
                <a:srgbClr val="2C935B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8810690" y="0"/>
                <a:ext cx="3381310" cy="869267"/>
              </a:xfrm>
              <a:custGeom>
                <a:avLst/>
                <a:gdLst>
                  <a:gd name="connsiteX0" fmla="*/ 0 w 3381310"/>
                  <a:gd name="connsiteY0" fmla="*/ 0 h 869267"/>
                  <a:gd name="connsiteX1" fmla="*/ 55022 w 3381310"/>
                  <a:gd name="connsiteY1" fmla="*/ 0 h 869267"/>
                  <a:gd name="connsiteX2" fmla="*/ 181960 w 3381310"/>
                  <a:gd name="connsiteY2" fmla="*/ 113580 h 869267"/>
                  <a:gd name="connsiteX3" fmla="*/ 920258 w 3381310"/>
                  <a:gd name="connsiteY3" fmla="*/ 572641 h 869267"/>
                  <a:gd name="connsiteX4" fmla="*/ 2627273 w 3381310"/>
                  <a:gd name="connsiteY4" fmla="*/ 798652 h 869267"/>
                  <a:gd name="connsiteX5" fmla="*/ 3349678 w 3381310"/>
                  <a:gd name="connsiteY5" fmla="*/ 483533 h 869267"/>
                  <a:gd name="connsiteX6" fmla="*/ 3375634 w 3381310"/>
                  <a:gd name="connsiteY6" fmla="*/ 482953 h 869267"/>
                  <a:gd name="connsiteX7" fmla="*/ 3376215 w 3381310"/>
                  <a:gd name="connsiteY7" fmla="*/ 508909 h 869267"/>
                  <a:gd name="connsiteX8" fmla="*/ 2738642 w 3381310"/>
                  <a:gd name="connsiteY8" fmla="*/ 816537 h 869267"/>
                  <a:gd name="connsiteX9" fmla="*/ 2632759 w 3381310"/>
                  <a:gd name="connsiteY9" fmla="*/ 834950 h 869267"/>
                  <a:gd name="connsiteX10" fmla="*/ 905486 w 3381310"/>
                  <a:gd name="connsiteY10" fmla="*/ 606248 h 869267"/>
                  <a:gd name="connsiteX11" fmla="*/ 158424 w 3381310"/>
                  <a:gd name="connsiteY11" fmla="*/ 141752 h 869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81310" h="869267">
                    <a:moveTo>
                      <a:pt x="0" y="0"/>
                    </a:moveTo>
                    <a:lnTo>
                      <a:pt x="55022" y="0"/>
                    </a:lnTo>
                    <a:lnTo>
                      <a:pt x="181960" y="113580"/>
                    </a:lnTo>
                    <a:cubicBezTo>
                      <a:pt x="405901" y="300466"/>
                      <a:pt x="655601" y="456496"/>
                      <a:pt x="920258" y="572641"/>
                    </a:cubicBezTo>
                    <a:cubicBezTo>
                      <a:pt x="1449573" y="804931"/>
                      <a:pt x="2055753" y="885175"/>
                      <a:pt x="2627273" y="798652"/>
                    </a:cubicBezTo>
                    <a:cubicBezTo>
                      <a:pt x="2958324" y="748534"/>
                      <a:pt x="3194623" y="645498"/>
                      <a:pt x="3349678" y="483533"/>
                    </a:cubicBezTo>
                    <a:cubicBezTo>
                      <a:pt x="3356695" y="476201"/>
                      <a:pt x="3368302" y="475937"/>
                      <a:pt x="3375634" y="482953"/>
                    </a:cubicBezTo>
                    <a:cubicBezTo>
                      <a:pt x="3382968" y="489970"/>
                      <a:pt x="3383230" y="501577"/>
                      <a:pt x="3376215" y="508909"/>
                    </a:cubicBezTo>
                    <a:cubicBezTo>
                      <a:pt x="3232557" y="658952"/>
                      <a:pt x="3023321" y="760034"/>
                      <a:pt x="2738642" y="816537"/>
                    </a:cubicBezTo>
                    <a:cubicBezTo>
                      <a:pt x="2704456" y="823343"/>
                      <a:pt x="2669162" y="829463"/>
                      <a:pt x="2632759" y="834950"/>
                    </a:cubicBezTo>
                    <a:cubicBezTo>
                      <a:pt x="2054487" y="922474"/>
                      <a:pt x="1441078" y="841280"/>
                      <a:pt x="905486" y="606248"/>
                    </a:cubicBezTo>
                    <a:cubicBezTo>
                      <a:pt x="637691" y="488730"/>
                      <a:pt x="385023" y="330854"/>
                      <a:pt x="158424" y="141752"/>
                    </a:cubicBezTo>
                    <a:close/>
                  </a:path>
                </a:pathLst>
              </a:custGeom>
              <a:solidFill>
                <a:srgbClr val="000000"/>
              </a:solidFill>
              <a:ln w="48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zh-CN" altLang="en-US"/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Click to add text</a:t>
            </a:r>
            <a:endParaRPr lang="en-US"/>
          </a:p>
          <a:p>
            <a:pPr lvl="1"/>
            <a:r>
              <a:rPr lang="zh-CN" altLang="en-US"/>
              <a:t>Second level</a:t>
            </a:r>
            <a:endParaRPr lang="en-US"/>
          </a:p>
          <a:p>
            <a:pPr lvl="2"/>
            <a:r>
              <a:rPr lang="zh-CN" altLang="en-US"/>
              <a:t>Third level</a:t>
            </a:r>
            <a:endParaRPr lang="en-US"/>
          </a:p>
          <a:p>
            <a:pPr lvl="3"/>
            <a:r>
              <a:rPr lang="zh-CN" altLang="en-US"/>
              <a:t>Fourth level</a:t>
            </a:r>
            <a:endParaRPr lang="en-US"/>
          </a:p>
          <a:p>
            <a:pPr lvl="4"/>
            <a:r>
              <a:rPr lang="zh-CN" altLang="en-US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861300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4" r:id="rId5"/>
    <p:sldLayoutId id="2147483655" r:id="rId6"/>
    <p:sldLayoutId id="2147483657" r:id="rId7"/>
  </p:sldLayoutIdLst>
  <p:transition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8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lad14/EmoPal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 descr="9506afc0-571d-4746-becd-27a78cf1ed39"/>
          <p:cNvSpPr>
            <a:spLocks noGrp="1"/>
          </p:cNvSpPr>
          <p:nvPr>
            <p:ph type="ctr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5400" b="1" i="0" u="none">
                <a:solidFill>
                  <a:srgbClr val="000000"/>
                </a:solidFill>
                <a:latin typeface="Arial"/>
              </a:rPr>
              <a:t>EmoPal虚拟情绪伙伴系统</a:t>
            </a:r>
          </a:p>
        </p:txBody>
      </p:sp>
      <p:sp>
        <p:nvSpPr>
          <p:cNvPr id="9" name="副标题 8" descr="5fff75dd-b59e-4c46-b5cd-e9bad9b1b2ae"/>
          <p:cNvSpPr>
            <a:spLocks noGrp="1"/>
          </p:cNvSpPr>
          <p:nvPr>
            <p:ph type="subTitle" sz="quarter" idx="1" hasCustomPrompt="1"/>
          </p:nvPr>
        </p:nvSpPr>
        <p:spPr/>
        <p:txBody>
          <a:bodyPr/>
          <a:lstStyle/>
          <a:p>
            <a:pPr algn="ctr">
              <a:lnSpc>
                <a:spcPct val="100000"/>
              </a:lnSpc>
              <a:spcBef>
                <a:spcPts val="1000"/>
              </a:spcBef>
            </a:pPr>
            <a:r>
              <a:rPr lang="en-US" sz="2000" b="0" i="0" u="none">
                <a:solidFill>
                  <a:srgbClr val="000000"/>
                </a:solidFill>
                <a:latin typeface="Arial"/>
              </a:rPr>
              <a:t>AI驱动的人性化语音互动平台</a:t>
            </a:r>
          </a:p>
        </p:txBody>
      </p:sp>
      <p:sp>
        <p:nvSpPr>
          <p:cNvPr id="4" name="文本占位符 3" descr="90994686-f490-4f46-8d69-304d463cf356"/>
          <p:cNvSpPr>
            <a:spLocks noGrp="1"/>
          </p:cNvSpPr>
          <p:nvPr>
            <p:ph type="body" sz="quarter" idx="13" hasCustomPrompt="1"/>
          </p:nvPr>
        </p:nvSpPr>
        <p:spPr>
          <a:xfrm>
            <a:off x="2445340" y="4511899"/>
            <a:ext cx="1731244" cy="328405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1000"/>
              </a:spcBef>
            </a:pPr>
            <a:r>
              <a:rPr lang="en-US" sz="1800" b="0" i="0" u="none" dirty="0" err="1">
                <a:solidFill>
                  <a:srgbClr val="000000"/>
                </a:solidFill>
                <a:ea typeface="微软雅黑"/>
              </a:rPr>
              <a:t>报告人名称</a:t>
            </a:r>
            <a:endParaRPr lang="en-US" sz="1800" b="0" i="0" u="none" dirty="0">
              <a:solidFill>
                <a:srgbClr val="000000"/>
              </a:solidFill>
              <a:ea typeface="微软雅黑"/>
            </a:endParaRPr>
          </a:p>
        </p:txBody>
      </p:sp>
      <p:sp>
        <p:nvSpPr>
          <p:cNvPr id="7" name="文本占位符 6" descr="490606ef-4f42-4b9b-9031-624aba124f90"/>
          <p:cNvSpPr>
            <a:spLocks noGrp="1"/>
          </p:cNvSpPr>
          <p:nvPr>
            <p:ph type="body" sz="quarter" idx="14" hasCustomPrompt="1"/>
          </p:nvPr>
        </p:nvSpPr>
        <p:spPr>
          <a:xfrm>
            <a:off x="2445340" y="4840305"/>
            <a:ext cx="1731244" cy="1016798"/>
          </a:xfrm>
        </p:spPr>
        <p:txBody>
          <a:bodyPr>
            <a:normAutofit/>
          </a:bodyPr>
          <a:lstStyle/>
          <a:p>
            <a:pPr marL="0" indent="0" algn="ctr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altLang="zh-CN" sz="1800" b="0" i="0" kern="1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2252752 刘继业</a:t>
            </a:r>
          </a:p>
          <a:p>
            <a:pPr algn="ctr">
              <a:lnSpc>
                <a:spcPct val="120000"/>
              </a:lnSpc>
            </a:pPr>
            <a:r>
              <a:rPr lang="en-US" altLang="zh-CN" sz="1800" b="0" i="0" kern="1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2352971 </a:t>
            </a:r>
            <a:r>
              <a:rPr lang="en-US" altLang="zh-CN" sz="1800" b="0" i="0" kern="120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薛皓天</a:t>
            </a:r>
            <a:r>
              <a:rPr lang="en-US" altLang="zh-CN" sz="1800" b="0" i="0" kern="1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</a:p>
          <a:p>
            <a:pPr marL="0" indent="0" algn="ctr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</a:pPr>
            <a:endParaRPr lang="zh-CN" altLang="zh-CN" dirty="0">
              <a:effectLst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>
            <a:extLst>
              <a:ext uri="{FF2B5EF4-FFF2-40B4-BE49-F238E27FC236}">
                <a16:creationId xmlns:a16="http://schemas.microsoft.com/office/drawing/2014/main" id="{A387BB3B-D868-4C5D-9946-65C066F78F2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19893" y="291953"/>
            <a:ext cx="12211893" cy="626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429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>
                <a:solidFill>
                  <a:srgbClr val="000000"/>
                </a:solidFill>
                <a:ea typeface="微软雅黑"/>
              </a:rPr>
              <a:t>用户输入回答</a:t>
            </a:r>
          </a:p>
        </p:txBody>
      </p:sp>
      <p:grpSp>
        <p:nvGrpSpPr>
          <p:cNvPr id="12" name="ba04de43-6559-42ff-8d24-543823f41e3d.source.5.zh-Hans.pptx" descr="32575d3d-071b-420e-9111-6cca672e4d4b">
            <a:extLst>
              <a:ext uri="{FF2B5EF4-FFF2-40B4-BE49-F238E27FC236}">
                <a16:creationId xmlns:a16="http://schemas.microsoft.com/office/drawing/2014/main" id="{64E2A657-6B86-E2E3-9264-4FA11C5CBD06}"/>
              </a:ext>
            </a:extLst>
          </p:cNvPr>
          <p:cNvGrpSpPr/>
          <p:nvPr/>
        </p:nvGrpSpPr>
        <p:grpSpPr>
          <a:xfrm>
            <a:off x="673100" y="1028699"/>
            <a:ext cx="11443291" cy="4923289"/>
            <a:chOff x="660400" y="1130301"/>
            <a:chExt cx="11443291" cy="4923289"/>
          </a:xfrm>
        </p:grpSpPr>
        <p:grpSp>
          <p:nvGrpSpPr>
            <p:cNvPr id="3" name="组合 2" descr="4a1e2b27-8319-4418-9aee-e5aff7922690" title="iSlide™ 版权声明  COPYRIGHT NOTICE">
              <a:extLst>
                <a:ext uri="{FF2B5EF4-FFF2-40B4-BE49-F238E27FC236}">
                  <a16:creationId xmlns:a16="http://schemas.microsoft.com/office/drawing/2014/main" id="{1A7ED02D-B2DE-4551-8816-43051FCED706}"/>
                </a:ext>
              </a:extLst>
            </p:cNvPr>
            <p:cNvGrpSpPr/>
            <p:nvPr/>
          </p:nvGrpSpPr>
          <p:grpSpPr>
            <a:xfrm>
              <a:off x="7607510" y="1801562"/>
              <a:ext cx="2592906" cy="4252028"/>
              <a:chOff x="4373563" y="1757363"/>
              <a:chExt cx="2428876" cy="3983038"/>
            </a:xfrm>
          </p:grpSpPr>
          <p:sp>
            <p:nvSpPr>
              <p:cNvPr id="30" name="矩形 29" descr="a07994de-3729-4e4e-bab1-9203fdaa239d">
                <a:extLst>
                  <a:ext uri="{FF2B5EF4-FFF2-40B4-BE49-F238E27FC236}">
                    <a16:creationId xmlns:a16="http://schemas.microsoft.com/office/drawing/2014/main" id="{324A5CA5-203D-4AB4-8882-0A75E3E63A11}"/>
                  </a:ext>
                </a:extLst>
              </p:cNvPr>
              <p:cNvSpPr/>
              <p:nvPr/>
            </p:nvSpPr>
            <p:spPr bwMode="auto">
              <a:xfrm>
                <a:off x="6151563" y="5481638"/>
                <a:ext cx="617538" cy="2587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8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" name="任意多边形: 形状 39" descr="c41943f0-1890-4e21-9b8a-16f8987ab162">
                <a:extLst>
                  <a:ext uri="{FF2B5EF4-FFF2-40B4-BE49-F238E27FC236}">
                    <a16:creationId xmlns:a16="http://schemas.microsoft.com/office/drawing/2014/main" id="{6805B357-09CD-43AF-B729-26E9CD63CC15}"/>
                  </a:ext>
                </a:extLst>
              </p:cNvPr>
              <p:cNvSpPr/>
              <p:nvPr/>
            </p:nvSpPr>
            <p:spPr bwMode="auto">
              <a:xfrm>
                <a:off x="4373563" y="4178301"/>
                <a:ext cx="80963" cy="44450"/>
              </a:xfrm>
              <a:custGeom>
                <a:avLst/>
                <a:gdLst>
                  <a:gd name="T0" fmla="*/ 296 w 305"/>
                  <a:gd name="T1" fmla="*/ 142 h 167"/>
                  <a:gd name="T2" fmla="*/ 234 w 305"/>
                  <a:gd name="T3" fmla="*/ 155 h 167"/>
                  <a:gd name="T4" fmla="*/ 0 w 305"/>
                  <a:gd name="T5" fmla="*/ 46 h 167"/>
                  <a:gd name="T6" fmla="*/ 72 w 305"/>
                  <a:gd name="T7" fmla="*/ 4 h 167"/>
                  <a:gd name="T8" fmla="*/ 79 w 305"/>
                  <a:gd name="T9" fmla="*/ 0 h 167"/>
                  <a:gd name="T10" fmla="*/ 265 w 305"/>
                  <a:gd name="T11" fmla="*/ 87 h 167"/>
                  <a:gd name="T12" fmla="*/ 296 w 305"/>
                  <a:gd name="T13" fmla="*/ 14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5" h="167">
                    <a:moveTo>
                      <a:pt x="296" y="142"/>
                    </a:moveTo>
                    <a:cubicBezTo>
                      <a:pt x="287" y="161"/>
                      <a:pt x="259" y="167"/>
                      <a:pt x="234" y="155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25" y="32"/>
                      <a:pt x="49" y="18"/>
                      <a:pt x="72" y="4"/>
                    </a:cubicBezTo>
                    <a:cubicBezTo>
                      <a:pt x="75" y="3"/>
                      <a:pt x="77" y="1"/>
                      <a:pt x="79" y="0"/>
                    </a:cubicBezTo>
                    <a:cubicBezTo>
                      <a:pt x="265" y="87"/>
                      <a:pt x="265" y="87"/>
                      <a:pt x="265" y="87"/>
                    </a:cubicBezTo>
                    <a:cubicBezTo>
                      <a:pt x="291" y="99"/>
                      <a:pt x="305" y="124"/>
                      <a:pt x="296" y="142"/>
                    </a:cubicBezTo>
                    <a:close/>
                  </a:path>
                </a:pathLst>
              </a:custGeom>
              <a:solidFill>
                <a:srgbClr val="FFFD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8" name="任意多边形: 形状 47" descr="5be3c487-35ee-4f12-a212-16d080d1dd44">
                <a:extLst>
                  <a:ext uri="{FF2B5EF4-FFF2-40B4-BE49-F238E27FC236}">
                    <a16:creationId xmlns:a16="http://schemas.microsoft.com/office/drawing/2014/main" id="{4AAEF05E-CB39-4A66-9752-3DD2F659F26A}"/>
                  </a:ext>
                </a:extLst>
              </p:cNvPr>
              <p:cNvSpPr/>
              <p:nvPr/>
            </p:nvSpPr>
            <p:spPr bwMode="auto">
              <a:xfrm>
                <a:off x="4510088" y="4189413"/>
                <a:ext cx="85725" cy="47625"/>
              </a:xfrm>
              <a:custGeom>
                <a:avLst/>
                <a:gdLst>
                  <a:gd name="T0" fmla="*/ 316 w 325"/>
                  <a:gd name="T1" fmla="*/ 154 h 178"/>
                  <a:gd name="T2" fmla="*/ 254 w 325"/>
                  <a:gd name="T3" fmla="*/ 166 h 178"/>
                  <a:gd name="T4" fmla="*/ 0 w 325"/>
                  <a:gd name="T5" fmla="*/ 48 h 178"/>
                  <a:gd name="T6" fmla="*/ 75 w 325"/>
                  <a:gd name="T7" fmla="*/ 0 h 178"/>
                  <a:gd name="T8" fmla="*/ 285 w 325"/>
                  <a:gd name="T9" fmla="*/ 98 h 178"/>
                  <a:gd name="T10" fmla="*/ 316 w 325"/>
                  <a:gd name="T11" fmla="*/ 15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5" h="178">
                    <a:moveTo>
                      <a:pt x="316" y="154"/>
                    </a:moveTo>
                    <a:cubicBezTo>
                      <a:pt x="307" y="172"/>
                      <a:pt x="279" y="178"/>
                      <a:pt x="254" y="166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27" y="32"/>
                      <a:pt x="52" y="16"/>
                      <a:pt x="75" y="0"/>
                    </a:cubicBezTo>
                    <a:cubicBezTo>
                      <a:pt x="285" y="98"/>
                      <a:pt x="285" y="98"/>
                      <a:pt x="285" y="98"/>
                    </a:cubicBezTo>
                    <a:cubicBezTo>
                      <a:pt x="311" y="110"/>
                      <a:pt x="325" y="135"/>
                      <a:pt x="316" y="154"/>
                    </a:cubicBezTo>
                    <a:close/>
                  </a:path>
                </a:pathLst>
              </a:custGeom>
              <a:solidFill>
                <a:srgbClr val="FFFD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9" name="任意多边形: 形状 48" descr="8af94e00-fb50-4565-b1c0-b1cbf5ef932b">
                <a:extLst>
                  <a:ext uri="{FF2B5EF4-FFF2-40B4-BE49-F238E27FC236}">
                    <a16:creationId xmlns:a16="http://schemas.microsoft.com/office/drawing/2014/main" id="{2F284B53-663F-46B2-9B95-4289EF0C24BA}"/>
                  </a:ext>
                </a:extLst>
              </p:cNvPr>
              <p:cNvSpPr/>
              <p:nvPr/>
            </p:nvSpPr>
            <p:spPr bwMode="auto">
              <a:xfrm>
                <a:off x="4479926" y="4208463"/>
                <a:ext cx="80963" cy="42863"/>
              </a:xfrm>
              <a:custGeom>
                <a:avLst/>
                <a:gdLst>
                  <a:gd name="T0" fmla="*/ 296 w 305"/>
                  <a:gd name="T1" fmla="*/ 142 h 167"/>
                  <a:gd name="T2" fmla="*/ 234 w 305"/>
                  <a:gd name="T3" fmla="*/ 155 h 167"/>
                  <a:gd name="T4" fmla="*/ 0 w 305"/>
                  <a:gd name="T5" fmla="*/ 46 h 167"/>
                  <a:gd name="T6" fmla="*/ 73 w 305"/>
                  <a:gd name="T7" fmla="*/ 4 h 167"/>
                  <a:gd name="T8" fmla="*/ 79 w 305"/>
                  <a:gd name="T9" fmla="*/ 0 h 167"/>
                  <a:gd name="T10" fmla="*/ 265 w 305"/>
                  <a:gd name="T11" fmla="*/ 87 h 167"/>
                  <a:gd name="T12" fmla="*/ 296 w 305"/>
                  <a:gd name="T13" fmla="*/ 14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5" h="167">
                    <a:moveTo>
                      <a:pt x="296" y="142"/>
                    </a:moveTo>
                    <a:cubicBezTo>
                      <a:pt x="287" y="161"/>
                      <a:pt x="259" y="167"/>
                      <a:pt x="234" y="155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25" y="32"/>
                      <a:pt x="50" y="18"/>
                      <a:pt x="73" y="4"/>
                    </a:cubicBezTo>
                    <a:cubicBezTo>
                      <a:pt x="75" y="3"/>
                      <a:pt x="77" y="1"/>
                      <a:pt x="79" y="0"/>
                    </a:cubicBezTo>
                    <a:cubicBezTo>
                      <a:pt x="265" y="87"/>
                      <a:pt x="265" y="87"/>
                      <a:pt x="265" y="87"/>
                    </a:cubicBezTo>
                    <a:cubicBezTo>
                      <a:pt x="291" y="99"/>
                      <a:pt x="305" y="124"/>
                      <a:pt x="296" y="142"/>
                    </a:cubicBezTo>
                    <a:close/>
                  </a:path>
                </a:pathLst>
              </a:custGeom>
              <a:solidFill>
                <a:srgbClr val="FFFD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3" name="任意多边形: 形状 62" descr="688a070d-97b1-4bec-941f-badbabf29d71">
                <a:extLst>
                  <a:ext uri="{FF2B5EF4-FFF2-40B4-BE49-F238E27FC236}">
                    <a16:creationId xmlns:a16="http://schemas.microsoft.com/office/drawing/2014/main" id="{3D8BDFB1-99A6-458F-8BDE-CAF13FCD90F0}"/>
                  </a:ext>
                </a:extLst>
              </p:cNvPr>
              <p:cNvSpPr/>
              <p:nvPr/>
            </p:nvSpPr>
            <p:spPr bwMode="auto">
              <a:xfrm>
                <a:off x="6294438" y="2068513"/>
                <a:ext cx="168275" cy="168275"/>
              </a:xfrm>
              <a:custGeom>
                <a:avLst/>
                <a:gdLst>
                  <a:gd name="T0" fmla="*/ 319 w 637"/>
                  <a:gd name="T1" fmla="*/ 0 h 637"/>
                  <a:gd name="T2" fmla="*/ 0 w 637"/>
                  <a:gd name="T3" fmla="*/ 319 h 637"/>
                  <a:gd name="T4" fmla="*/ 319 w 637"/>
                  <a:gd name="T5" fmla="*/ 637 h 637"/>
                  <a:gd name="T6" fmla="*/ 637 w 637"/>
                  <a:gd name="T7" fmla="*/ 319 h 637"/>
                  <a:gd name="T8" fmla="*/ 319 w 637"/>
                  <a:gd name="T9" fmla="*/ 0 h 637"/>
                  <a:gd name="T10" fmla="*/ 531 w 637"/>
                  <a:gd name="T11" fmla="*/ 434 h 637"/>
                  <a:gd name="T12" fmla="*/ 519 w 637"/>
                  <a:gd name="T13" fmla="*/ 454 h 637"/>
                  <a:gd name="T14" fmla="*/ 513 w 637"/>
                  <a:gd name="T15" fmla="*/ 464 h 637"/>
                  <a:gd name="T16" fmla="*/ 498 w 637"/>
                  <a:gd name="T17" fmla="*/ 482 h 637"/>
                  <a:gd name="T18" fmla="*/ 454 w 637"/>
                  <a:gd name="T19" fmla="*/ 520 h 637"/>
                  <a:gd name="T20" fmla="*/ 424 w 637"/>
                  <a:gd name="T21" fmla="*/ 537 h 637"/>
                  <a:gd name="T22" fmla="*/ 319 w 637"/>
                  <a:gd name="T23" fmla="*/ 561 h 637"/>
                  <a:gd name="T24" fmla="*/ 214 w 637"/>
                  <a:gd name="T25" fmla="*/ 537 h 637"/>
                  <a:gd name="T26" fmla="*/ 183 w 637"/>
                  <a:gd name="T27" fmla="*/ 520 h 637"/>
                  <a:gd name="T28" fmla="*/ 156 w 637"/>
                  <a:gd name="T29" fmla="*/ 498 h 637"/>
                  <a:gd name="T30" fmla="*/ 139 w 637"/>
                  <a:gd name="T31" fmla="*/ 482 h 637"/>
                  <a:gd name="T32" fmla="*/ 125 w 637"/>
                  <a:gd name="T33" fmla="*/ 464 h 637"/>
                  <a:gd name="T34" fmla="*/ 118 w 637"/>
                  <a:gd name="T35" fmla="*/ 454 h 637"/>
                  <a:gd name="T36" fmla="*/ 106 w 637"/>
                  <a:gd name="T37" fmla="*/ 434 h 637"/>
                  <a:gd name="T38" fmla="*/ 76 w 637"/>
                  <a:gd name="T39" fmla="*/ 319 h 637"/>
                  <a:gd name="T40" fmla="*/ 118 w 637"/>
                  <a:gd name="T41" fmla="*/ 184 h 637"/>
                  <a:gd name="T42" fmla="*/ 125 w 637"/>
                  <a:gd name="T43" fmla="*/ 174 h 637"/>
                  <a:gd name="T44" fmla="*/ 139 w 637"/>
                  <a:gd name="T45" fmla="*/ 156 h 637"/>
                  <a:gd name="T46" fmla="*/ 156 w 637"/>
                  <a:gd name="T47" fmla="*/ 140 h 637"/>
                  <a:gd name="T48" fmla="*/ 183 w 637"/>
                  <a:gd name="T49" fmla="*/ 118 h 637"/>
                  <a:gd name="T50" fmla="*/ 214 w 637"/>
                  <a:gd name="T51" fmla="*/ 101 h 637"/>
                  <a:gd name="T52" fmla="*/ 235 w 637"/>
                  <a:gd name="T53" fmla="*/ 92 h 637"/>
                  <a:gd name="T54" fmla="*/ 258 w 637"/>
                  <a:gd name="T55" fmla="*/ 84 h 637"/>
                  <a:gd name="T56" fmla="*/ 319 w 637"/>
                  <a:gd name="T57" fmla="*/ 77 h 637"/>
                  <a:gd name="T58" fmla="*/ 379 w 637"/>
                  <a:gd name="T59" fmla="*/ 84 h 637"/>
                  <a:gd name="T60" fmla="*/ 402 w 637"/>
                  <a:gd name="T61" fmla="*/ 92 h 637"/>
                  <a:gd name="T62" fmla="*/ 424 w 637"/>
                  <a:gd name="T63" fmla="*/ 101 h 637"/>
                  <a:gd name="T64" fmla="*/ 454 w 637"/>
                  <a:gd name="T65" fmla="*/ 118 h 637"/>
                  <a:gd name="T66" fmla="*/ 498 w 637"/>
                  <a:gd name="T67" fmla="*/ 156 h 637"/>
                  <a:gd name="T68" fmla="*/ 513 w 637"/>
                  <a:gd name="T69" fmla="*/ 174 h 637"/>
                  <a:gd name="T70" fmla="*/ 519 w 637"/>
                  <a:gd name="T71" fmla="*/ 184 h 637"/>
                  <a:gd name="T72" fmla="*/ 561 w 637"/>
                  <a:gd name="T73" fmla="*/ 319 h 637"/>
                  <a:gd name="T74" fmla="*/ 531 w 637"/>
                  <a:gd name="T75" fmla="*/ 434 h 6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37" h="637">
                    <a:moveTo>
                      <a:pt x="319" y="0"/>
                    </a:moveTo>
                    <a:cubicBezTo>
                      <a:pt x="143" y="0"/>
                      <a:pt x="0" y="143"/>
                      <a:pt x="0" y="319"/>
                    </a:cubicBezTo>
                    <a:cubicBezTo>
                      <a:pt x="0" y="495"/>
                      <a:pt x="143" y="637"/>
                      <a:pt x="319" y="637"/>
                    </a:cubicBezTo>
                    <a:cubicBezTo>
                      <a:pt x="494" y="637"/>
                      <a:pt x="637" y="495"/>
                      <a:pt x="637" y="319"/>
                    </a:cubicBezTo>
                    <a:cubicBezTo>
                      <a:pt x="637" y="143"/>
                      <a:pt x="494" y="0"/>
                      <a:pt x="319" y="0"/>
                    </a:cubicBezTo>
                    <a:close/>
                    <a:moveTo>
                      <a:pt x="531" y="434"/>
                    </a:moveTo>
                    <a:cubicBezTo>
                      <a:pt x="528" y="441"/>
                      <a:pt x="524" y="448"/>
                      <a:pt x="519" y="454"/>
                    </a:cubicBezTo>
                    <a:cubicBezTo>
                      <a:pt x="517" y="457"/>
                      <a:pt x="515" y="461"/>
                      <a:pt x="513" y="464"/>
                    </a:cubicBezTo>
                    <a:cubicBezTo>
                      <a:pt x="508" y="470"/>
                      <a:pt x="503" y="476"/>
                      <a:pt x="498" y="482"/>
                    </a:cubicBezTo>
                    <a:cubicBezTo>
                      <a:pt x="485" y="496"/>
                      <a:pt x="470" y="509"/>
                      <a:pt x="454" y="520"/>
                    </a:cubicBezTo>
                    <a:cubicBezTo>
                      <a:pt x="444" y="526"/>
                      <a:pt x="434" y="532"/>
                      <a:pt x="424" y="537"/>
                    </a:cubicBezTo>
                    <a:cubicBezTo>
                      <a:pt x="392" y="552"/>
                      <a:pt x="356" y="561"/>
                      <a:pt x="319" y="561"/>
                    </a:cubicBezTo>
                    <a:cubicBezTo>
                      <a:pt x="281" y="561"/>
                      <a:pt x="245" y="552"/>
                      <a:pt x="214" y="537"/>
                    </a:cubicBezTo>
                    <a:cubicBezTo>
                      <a:pt x="203" y="532"/>
                      <a:pt x="193" y="526"/>
                      <a:pt x="183" y="520"/>
                    </a:cubicBezTo>
                    <a:cubicBezTo>
                      <a:pt x="174" y="513"/>
                      <a:pt x="164" y="506"/>
                      <a:pt x="156" y="498"/>
                    </a:cubicBezTo>
                    <a:cubicBezTo>
                      <a:pt x="150" y="493"/>
                      <a:pt x="145" y="487"/>
                      <a:pt x="139" y="482"/>
                    </a:cubicBezTo>
                    <a:cubicBezTo>
                      <a:pt x="134" y="476"/>
                      <a:pt x="129" y="470"/>
                      <a:pt x="125" y="464"/>
                    </a:cubicBezTo>
                    <a:cubicBezTo>
                      <a:pt x="122" y="461"/>
                      <a:pt x="120" y="457"/>
                      <a:pt x="118" y="454"/>
                    </a:cubicBezTo>
                    <a:cubicBezTo>
                      <a:pt x="113" y="448"/>
                      <a:pt x="109" y="441"/>
                      <a:pt x="106" y="434"/>
                    </a:cubicBezTo>
                    <a:cubicBezTo>
                      <a:pt x="87" y="400"/>
                      <a:pt x="76" y="361"/>
                      <a:pt x="76" y="319"/>
                    </a:cubicBezTo>
                    <a:cubicBezTo>
                      <a:pt x="76" y="269"/>
                      <a:pt x="92" y="222"/>
                      <a:pt x="118" y="184"/>
                    </a:cubicBezTo>
                    <a:cubicBezTo>
                      <a:pt x="120" y="180"/>
                      <a:pt x="122" y="177"/>
                      <a:pt x="125" y="174"/>
                    </a:cubicBezTo>
                    <a:cubicBezTo>
                      <a:pt x="129" y="168"/>
                      <a:pt x="134" y="162"/>
                      <a:pt x="139" y="156"/>
                    </a:cubicBezTo>
                    <a:cubicBezTo>
                      <a:pt x="145" y="150"/>
                      <a:pt x="150" y="145"/>
                      <a:pt x="156" y="140"/>
                    </a:cubicBezTo>
                    <a:cubicBezTo>
                      <a:pt x="164" y="132"/>
                      <a:pt x="174" y="125"/>
                      <a:pt x="183" y="118"/>
                    </a:cubicBezTo>
                    <a:cubicBezTo>
                      <a:pt x="193" y="112"/>
                      <a:pt x="203" y="106"/>
                      <a:pt x="214" y="101"/>
                    </a:cubicBezTo>
                    <a:cubicBezTo>
                      <a:pt x="221" y="97"/>
                      <a:pt x="228" y="94"/>
                      <a:pt x="235" y="92"/>
                    </a:cubicBezTo>
                    <a:cubicBezTo>
                      <a:pt x="243" y="89"/>
                      <a:pt x="250" y="86"/>
                      <a:pt x="258" y="84"/>
                    </a:cubicBezTo>
                    <a:cubicBezTo>
                      <a:pt x="277" y="79"/>
                      <a:pt x="298" y="77"/>
                      <a:pt x="319" y="77"/>
                    </a:cubicBezTo>
                    <a:cubicBezTo>
                      <a:pt x="339" y="77"/>
                      <a:pt x="360" y="79"/>
                      <a:pt x="379" y="84"/>
                    </a:cubicBezTo>
                    <a:cubicBezTo>
                      <a:pt x="387" y="86"/>
                      <a:pt x="394" y="89"/>
                      <a:pt x="402" y="92"/>
                    </a:cubicBezTo>
                    <a:cubicBezTo>
                      <a:pt x="409" y="94"/>
                      <a:pt x="416" y="97"/>
                      <a:pt x="424" y="101"/>
                    </a:cubicBezTo>
                    <a:cubicBezTo>
                      <a:pt x="434" y="106"/>
                      <a:pt x="444" y="112"/>
                      <a:pt x="454" y="118"/>
                    </a:cubicBezTo>
                    <a:cubicBezTo>
                      <a:pt x="470" y="129"/>
                      <a:pt x="485" y="142"/>
                      <a:pt x="498" y="156"/>
                    </a:cubicBezTo>
                    <a:cubicBezTo>
                      <a:pt x="503" y="162"/>
                      <a:pt x="508" y="168"/>
                      <a:pt x="513" y="174"/>
                    </a:cubicBezTo>
                    <a:cubicBezTo>
                      <a:pt x="515" y="177"/>
                      <a:pt x="517" y="180"/>
                      <a:pt x="519" y="184"/>
                    </a:cubicBezTo>
                    <a:cubicBezTo>
                      <a:pt x="545" y="222"/>
                      <a:pt x="561" y="269"/>
                      <a:pt x="561" y="319"/>
                    </a:cubicBezTo>
                    <a:cubicBezTo>
                      <a:pt x="561" y="361"/>
                      <a:pt x="550" y="400"/>
                      <a:pt x="531" y="434"/>
                    </a:cubicBezTo>
                    <a:close/>
                  </a:path>
                </a:pathLst>
              </a:custGeom>
              <a:solidFill>
                <a:srgbClr val="F6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4" name="任意多边形: 形状 63" descr="97cb6a2f-eec6-4d03-9f59-871b820078bd">
                <a:extLst>
                  <a:ext uri="{FF2B5EF4-FFF2-40B4-BE49-F238E27FC236}">
                    <a16:creationId xmlns:a16="http://schemas.microsoft.com/office/drawing/2014/main" id="{2FD40B13-AA72-4AF1-B305-02977716D4C4}"/>
                  </a:ext>
                </a:extLst>
              </p:cNvPr>
              <p:cNvSpPr/>
              <p:nvPr/>
            </p:nvSpPr>
            <p:spPr bwMode="auto">
              <a:xfrm>
                <a:off x="6311901" y="1757363"/>
                <a:ext cx="131763" cy="131763"/>
              </a:xfrm>
              <a:custGeom>
                <a:avLst/>
                <a:gdLst>
                  <a:gd name="T0" fmla="*/ 248 w 495"/>
                  <a:gd name="T1" fmla="*/ 0 h 495"/>
                  <a:gd name="T2" fmla="*/ 0 w 495"/>
                  <a:gd name="T3" fmla="*/ 247 h 495"/>
                  <a:gd name="T4" fmla="*/ 248 w 495"/>
                  <a:gd name="T5" fmla="*/ 495 h 495"/>
                  <a:gd name="T6" fmla="*/ 495 w 495"/>
                  <a:gd name="T7" fmla="*/ 247 h 495"/>
                  <a:gd name="T8" fmla="*/ 248 w 495"/>
                  <a:gd name="T9" fmla="*/ 0 h 495"/>
                  <a:gd name="T10" fmla="*/ 413 w 495"/>
                  <a:gd name="T11" fmla="*/ 337 h 495"/>
                  <a:gd name="T12" fmla="*/ 403 w 495"/>
                  <a:gd name="T13" fmla="*/ 353 h 495"/>
                  <a:gd name="T14" fmla="*/ 398 w 495"/>
                  <a:gd name="T15" fmla="*/ 360 h 495"/>
                  <a:gd name="T16" fmla="*/ 387 w 495"/>
                  <a:gd name="T17" fmla="*/ 374 h 495"/>
                  <a:gd name="T18" fmla="*/ 353 w 495"/>
                  <a:gd name="T19" fmla="*/ 403 h 495"/>
                  <a:gd name="T20" fmla="*/ 329 w 495"/>
                  <a:gd name="T21" fmla="*/ 417 h 495"/>
                  <a:gd name="T22" fmla="*/ 248 w 495"/>
                  <a:gd name="T23" fmla="*/ 436 h 495"/>
                  <a:gd name="T24" fmla="*/ 166 w 495"/>
                  <a:gd name="T25" fmla="*/ 417 h 495"/>
                  <a:gd name="T26" fmla="*/ 142 w 495"/>
                  <a:gd name="T27" fmla="*/ 403 h 495"/>
                  <a:gd name="T28" fmla="*/ 121 w 495"/>
                  <a:gd name="T29" fmla="*/ 387 h 495"/>
                  <a:gd name="T30" fmla="*/ 108 w 495"/>
                  <a:gd name="T31" fmla="*/ 374 h 495"/>
                  <a:gd name="T32" fmla="*/ 97 w 495"/>
                  <a:gd name="T33" fmla="*/ 360 h 495"/>
                  <a:gd name="T34" fmla="*/ 92 w 495"/>
                  <a:gd name="T35" fmla="*/ 353 h 495"/>
                  <a:gd name="T36" fmla="*/ 82 w 495"/>
                  <a:gd name="T37" fmla="*/ 337 h 495"/>
                  <a:gd name="T38" fmla="*/ 60 w 495"/>
                  <a:gd name="T39" fmla="*/ 247 h 495"/>
                  <a:gd name="T40" fmla="*/ 92 w 495"/>
                  <a:gd name="T41" fmla="*/ 142 h 495"/>
                  <a:gd name="T42" fmla="*/ 97 w 495"/>
                  <a:gd name="T43" fmla="*/ 135 h 495"/>
                  <a:gd name="T44" fmla="*/ 108 w 495"/>
                  <a:gd name="T45" fmla="*/ 121 h 495"/>
                  <a:gd name="T46" fmla="*/ 121 w 495"/>
                  <a:gd name="T47" fmla="*/ 108 h 495"/>
                  <a:gd name="T48" fmla="*/ 142 w 495"/>
                  <a:gd name="T49" fmla="*/ 92 h 495"/>
                  <a:gd name="T50" fmla="*/ 166 w 495"/>
                  <a:gd name="T51" fmla="*/ 78 h 495"/>
                  <a:gd name="T52" fmla="*/ 183 w 495"/>
                  <a:gd name="T53" fmla="*/ 71 h 495"/>
                  <a:gd name="T54" fmla="*/ 201 w 495"/>
                  <a:gd name="T55" fmla="*/ 65 h 495"/>
                  <a:gd name="T56" fmla="*/ 248 w 495"/>
                  <a:gd name="T57" fmla="*/ 59 h 495"/>
                  <a:gd name="T58" fmla="*/ 295 w 495"/>
                  <a:gd name="T59" fmla="*/ 65 h 495"/>
                  <a:gd name="T60" fmla="*/ 312 w 495"/>
                  <a:gd name="T61" fmla="*/ 71 h 495"/>
                  <a:gd name="T62" fmla="*/ 329 w 495"/>
                  <a:gd name="T63" fmla="*/ 78 h 495"/>
                  <a:gd name="T64" fmla="*/ 353 w 495"/>
                  <a:gd name="T65" fmla="*/ 92 h 495"/>
                  <a:gd name="T66" fmla="*/ 387 w 495"/>
                  <a:gd name="T67" fmla="*/ 121 h 495"/>
                  <a:gd name="T68" fmla="*/ 398 w 495"/>
                  <a:gd name="T69" fmla="*/ 135 h 495"/>
                  <a:gd name="T70" fmla="*/ 403 w 495"/>
                  <a:gd name="T71" fmla="*/ 142 h 495"/>
                  <a:gd name="T72" fmla="*/ 436 w 495"/>
                  <a:gd name="T73" fmla="*/ 247 h 495"/>
                  <a:gd name="T74" fmla="*/ 413 w 495"/>
                  <a:gd name="T75" fmla="*/ 337 h 4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5" h="495">
                    <a:moveTo>
                      <a:pt x="248" y="0"/>
                    </a:moveTo>
                    <a:cubicBezTo>
                      <a:pt x="111" y="0"/>
                      <a:pt x="0" y="111"/>
                      <a:pt x="0" y="247"/>
                    </a:cubicBezTo>
                    <a:cubicBezTo>
                      <a:pt x="0" y="384"/>
                      <a:pt x="111" y="495"/>
                      <a:pt x="248" y="495"/>
                    </a:cubicBezTo>
                    <a:cubicBezTo>
                      <a:pt x="384" y="495"/>
                      <a:pt x="495" y="384"/>
                      <a:pt x="495" y="247"/>
                    </a:cubicBezTo>
                    <a:cubicBezTo>
                      <a:pt x="495" y="111"/>
                      <a:pt x="384" y="0"/>
                      <a:pt x="248" y="0"/>
                    </a:cubicBezTo>
                    <a:close/>
                    <a:moveTo>
                      <a:pt x="413" y="337"/>
                    </a:moveTo>
                    <a:cubicBezTo>
                      <a:pt x="410" y="342"/>
                      <a:pt x="407" y="348"/>
                      <a:pt x="403" y="353"/>
                    </a:cubicBezTo>
                    <a:cubicBezTo>
                      <a:pt x="402" y="355"/>
                      <a:pt x="400" y="358"/>
                      <a:pt x="398" y="360"/>
                    </a:cubicBezTo>
                    <a:cubicBezTo>
                      <a:pt x="395" y="365"/>
                      <a:pt x="391" y="369"/>
                      <a:pt x="387" y="374"/>
                    </a:cubicBezTo>
                    <a:cubicBezTo>
                      <a:pt x="377" y="385"/>
                      <a:pt x="365" y="395"/>
                      <a:pt x="353" y="403"/>
                    </a:cubicBezTo>
                    <a:cubicBezTo>
                      <a:pt x="345" y="408"/>
                      <a:pt x="337" y="413"/>
                      <a:pt x="329" y="417"/>
                    </a:cubicBezTo>
                    <a:cubicBezTo>
                      <a:pt x="304" y="429"/>
                      <a:pt x="277" y="436"/>
                      <a:pt x="248" y="436"/>
                    </a:cubicBezTo>
                    <a:cubicBezTo>
                      <a:pt x="218" y="436"/>
                      <a:pt x="191" y="429"/>
                      <a:pt x="166" y="417"/>
                    </a:cubicBezTo>
                    <a:cubicBezTo>
                      <a:pt x="158" y="413"/>
                      <a:pt x="150" y="408"/>
                      <a:pt x="142" y="403"/>
                    </a:cubicBezTo>
                    <a:cubicBezTo>
                      <a:pt x="135" y="398"/>
                      <a:pt x="128" y="393"/>
                      <a:pt x="121" y="387"/>
                    </a:cubicBezTo>
                    <a:cubicBezTo>
                      <a:pt x="117" y="383"/>
                      <a:pt x="112" y="378"/>
                      <a:pt x="108" y="374"/>
                    </a:cubicBezTo>
                    <a:cubicBezTo>
                      <a:pt x="104" y="369"/>
                      <a:pt x="100" y="365"/>
                      <a:pt x="97" y="360"/>
                    </a:cubicBezTo>
                    <a:cubicBezTo>
                      <a:pt x="95" y="358"/>
                      <a:pt x="93" y="355"/>
                      <a:pt x="92" y="353"/>
                    </a:cubicBezTo>
                    <a:cubicBezTo>
                      <a:pt x="88" y="348"/>
                      <a:pt x="85" y="342"/>
                      <a:pt x="82" y="337"/>
                    </a:cubicBezTo>
                    <a:cubicBezTo>
                      <a:pt x="68" y="310"/>
                      <a:pt x="60" y="280"/>
                      <a:pt x="60" y="247"/>
                    </a:cubicBezTo>
                    <a:cubicBezTo>
                      <a:pt x="60" y="209"/>
                      <a:pt x="71" y="172"/>
                      <a:pt x="92" y="142"/>
                    </a:cubicBezTo>
                    <a:cubicBezTo>
                      <a:pt x="93" y="140"/>
                      <a:pt x="95" y="137"/>
                      <a:pt x="97" y="135"/>
                    </a:cubicBezTo>
                    <a:cubicBezTo>
                      <a:pt x="100" y="130"/>
                      <a:pt x="104" y="125"/>
                      <a:pt x="108" y="121"/>
                    </a:cubicBezTo>
                    <a:cubicBezTo>
                      <a:pt x="112" y="117"/>
                      <a:pt x="117" y="112"/>
                      <a:pt x="121" y="108"/>
                    </a:cubicBezTo>
                    <a:cubicBezTo>
                      <a:pt x="128" y="102"/>
                      <a:pt x="135" y="97"/>
                      <a:pt x="142" y="92"/>
                    </a:cubicBezTo>
                    <a:cubicBezTo>
                      <a:pt x="150" y="86"/>
                      <a:pt x="158" y="82"/>
                      <a:pt x="166" y="78"/>
                    </a:cubicBezTo>
                    <a:cubicBezTo>
                      <a:pt x="172" y="75"/>
                      <a:pt x="177" y="73"/>
                      <a:pt x="183" y="71"/>
                    </a:cubicBezTo>
                    <a:cubicBezTo>
                      <a:pt x="189" y="69"/>
                      <a:pt x="195" y="67"/>
                      <a:pt x="201" y="65"/>
                    </a:cubicBezTo>
                    <a:cubicBezTo>
                      <a:pt x="216" y="61"/>
                      <a:pt x="231" y="59"/>
                      <a:pt x="248" y="59"/>
                    </a:cubicBezTo>
                    <a:cubicBezTo>
                      <a:pt x="264" y="59"/>
                      <a:pt x="280" y="61"/>
                      <a:pt x="295" y="65"/>
                    </a:cubicBezTo>
                    <a:cubicBezTo>
                      <a:pt x="301" y="67"/>
                      <a:pt x="306" y="69"/>
                      <a:pt x="312" y="71"/>
                    </a:cubicBezTo>
                    <a:cubicBezTo>
                      <a:pt x="318" y="73"/>
                      <a:pt x="324" y="75"/>
                      <a:pt x="329" y="78"/>
                    </a:cubicBezTo>
                    <a:cubicBezTo>
                      <a:pt x="337" y="82"/>
                      <a:pt x="345" y="86"/>
                      <a:pt x="353" y="92"/>
                    </a:cubicBezTo>
                    <a:cubicBezTo>
                      <a:pt x="365" y="100"/>
                      <a:pt x="377" y="110"/>
                      <a:pt x="387" y="121"/>
                    </a:cubicBezTo>
                    <a:cubicBezTo>
                      <a:pt x="391" y="125"/>
                      <a:pt x="395" y="130"/>
                      <a:pt x="398" y="135"/>
                    </a:cubicBezTo>
                    <a:cubicBezTo>
                      <a:pt x="400" y="137"/>
                      <a:pt x="402" y="140"/>
                      <a:pt x="403" y="142"/>
                    </a:cubicBezTo>
                    <a:cubicBezTo>
                      <a:pt x="424" y="172"/>
                      <a:pt x="436" y="209"/>
                      <a:pt x="436" y="247"/>
                    </a:cubicBezTo>
                    <a:cubicBezTo>
                      <a:pt x="436" y="280"/>
                      <a:pt x="427" y="310"/>
                      <a:pt x="413" y="337"/>
                    </a:cubicBezTo>
                    <a:close/>
                  </a:path>
                </a:pathLst>
              </a:custGeom>
              <a:solidFill>
                <a:srgbClr val="F6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2" name="任意多边形: 形状 71" descr="e4ce9419-9639-4721-bc8b-56cdb5f1550a">
                <a:extLst>
                  <a:ext uri="{FF2B5EF4-FFF2-40B4-BE49-F238E27FC236}">
                    <a16:creationId xmlns:a16="http://schemas.microsoft.com/office/drawing/2014/main" id="{04A567FC-CCA3-4677-811B-374540901968}"/>
                  </a:ext>
                </a:extLst>
              </p:cNvPr>
              <p:cNvSpPr/>
              <p:nvPr/>
            </p:nvSpPr>
            <p:spPr bwMode="auto">
              <a:xfrm>
                <a:off x="6107113" y="5389563"/>
                <a:ext cx="450850" cy="1588"/>
              </a:xfrm>
              <a:custGeom>
                <a:avLst/>
                <a:gdLst>
                  <a:gd name="T0" fmla="*/ 51 w 1704"/>
                  <a:gd name="T1" fmla="*/ 0 h 6"/>
                  <a:gd name="T2" fmla="*/ 5 w 1704"/>
                  <a:gd name="T3" fmla="*/ 0 h 6"/>
                  <a:gd name="T4" fmla="*/ 0 w 1704"/>
                  <a:gd name="T5" fmla="*/ 6 h 6"/>
                  <a:gd name="T6" fmla="*/ 1704 w 1704"/>
                  <a:gd name="T7" fmla="*/ 6 h 6"/>
                  <a:gd name="T8" fmla="*/ 1704 w 1704"/>
                  <a:gd name="T9" fmla="*/ 6 h 6"/>
                  <a:gd name="T10" fmla="*/ 57 w 1704"/>
                  <a:gd name="T11" fmla="*/ 6 h 6"/>
                  <a:gd name="T12" fmla="*/ 51 w 1704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4" h="6">
                    <a:moveTo>
                      <a:pt x="51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4" y="2"/>
                      <a:pt x="2" y="4"/>
                      <a:pt x="0" y="6"/>
                    </a:cubicBezTo>
                    <a:cubicBezTo>
                      <a:pt x="1704" y="6"/>
                      <a:pt x="1704" y="6"/>
                      <a:pt x="1704" y="6"/>
                    </a:cubicBezTo>
                    <a:cubicBezTo>
                      <a:pt x="1704" y="6"/>
                      <a:pt x="1704" y="6"/>
                      <a:pt x="1704" y="6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5" y="4"/>
                      <a:pt x="53" y="2"/>
                      <a:pt x="51" y="0"/>
                    </a:cubicBezTo>
                  </a:path>
                </a:pathLst>
              </a:custGeom>
              <a:solidFill>
                <a:srgbClr val="7AC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3" name="任意多边形: 形状 72" descr="f9534577-2a2d-4f4b-b86f-61181ad38307">
                <a:extLst>
                  <a:ext uri="{FF2B5EF4-FFF2-40B4-BE49-F238E27FC236}">
                    <a16:creationId xmlns:a16="http://schemas.microsoft.com/office/drawing/2014/main" id="{45F87ADD-E5C8-4FD6-8653-05F28B425218}"/>
                  </a:ext>
                </a:extLst>
              </p:cNvPr>
              <p:cNvSpPr/>
              <p:nvPr/>
            </p:nvSpPr>
            <p:spPr bwMode="auto">
              <a:xfrm>
                <a:off x="6108701" y="5383213"/>
                <a:ext cx="12700" cy="6350"/>
              </a:xfrm>
              <a:custGeom>
                <a:avLst/>
                <a:gdLst>
                  <a:gd name="T0" fmla="*/ 22 w 46"/>
                  <a:gd name="T1" fmla="*/ 0 h 23"/>
                  <a:gd name="T2" fmla="*/ 22 w 46"/>
                  <a:gd name="T3" fmla="*/ 0 h 23"/>
                  <a:gd name="T4" fmla="*/ 0 w 46"/>
                  <a:gd name="T5" fmla="*/ 23 h 23"/>
                  <a:gd name="T6" fmla="*/ 46 w 46"/>
                  <a:gd name="T7" fmla="*/ 23 h 23"/>
                  <a:gd name="T8" fmla="*/ 22 w 46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23">
                    <a:moveTo>
                      <a:pt x="22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15" y="8"/>
                      <a:pt x="8" y="16"/>
                      <a:pt x="0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38" y="16"/>
                      <a:pt x="30" y="8"/>
                      <a:pt x="2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1" name="任意多边形: 形状 80" descr="c652e413-a14a-4574-ac77-616980767fc4">
                <a:extLst>
                  <a:ext uri="{FF2B5EF4-FFF2-40B4-BE49-F238E27FC236}">
                    <a16:creationId xmlns:a16="http://schemas.microsoft.com/office/drawing/2014/main" id="{99C1E6C6-7105-4C6A-A54A-D1F6F5762C47}"/>
                  </a:ext>
                </a:extLst>
              </p:cNvPr>
              <p:cNvSpPr/>
              <p:nvPr/>
            </p:nvSpPr>
            <p:spPr bwMode="auto">
              <a:xfrm>
                <a:off x="6727826" y="5389563"/>
                <a:ext cx="74613" cy="1588"/>
              </a:xfrm>
              <a:custGeom>
                <a:avLst/>
                <a:gdLst>
                  <a:gd name="T0" fmla="*/ 286 w 286"/>
                  <a:gd name="T1" fmla="*/ 0 h 6"/>
                  <a:gd name="T2" fmla="*/ 0 w 286"/>
                  <a:gd name="T3" fmla="*/ 0 h 6"/>
                  <a:gd name="T4" fmla="*/ 4 w 286"/>
                  <a:gd name="T5" fmla="*/ 6 h 6"/>
                  <a:gd name="T6" fmla="*/ 280 w 286"/>
                  <a:gd name="T7" fmla="*/ 6 h 6"/>
                  <a:gd name="T8" fmla="*/ 286 w 28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6" h="6">
                    <a:moveTo>
                      <a:pt x="28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3" y="4"/>
                      <a:pt x="4" y="6"/>
                    </a:cubicBezTo>
                    <a:cubicBezTo>
                      <a:pt x="280" y="6"/>
                      <a:pt x="280" y="6"/>
                      <a:pt x="280" y="6"/>
                    </a:cubicBezTo>
                    <a:cubicBezTo>
                      <a:pt x="282" y="4"/>
                      <a:pt x="284" y="2"/>
                      <a:pt x="286" y="0"/>
                    </a:cubicBezTo>
                  </a:path>
                </a:pathLst>
              </a:custGeom>
              <a:solidFill>
                <a:srgbClr val="42B1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4" name="组合 3" descr="6c6ca643-48a1-4ed8-abd1-43ff794adb49">
              <a:extLst>
                <a:ext uri="{FF2B5EF4-FFF2-40B4-BE49-F238E27FC236}">
                  <a16:creationId xmlns:a16="http://schemas.microsoft.com/office/drawing/2014/main" id="{AFA075E4-63FC-4160-B353-83B7C5ABEC10}"/>
                </a:ext>
              </a:extLst>
            </p:cNvPr>
            <p:cNvGrpSpPr/>
            <p:nvPr/>
          </p:nvGrpSpPr>
          <p:grpSpPr>
            <a:xfrm>
              <a:off x="673100" y="1453239"/>
              <a:ext cx="2066550" cy="1996330"/>
              <a:chOff x="673100" y="759727"/>
              <a:chExt cx="2066550" cy="1996330"/>
            </a:xfrm>
          </p:grpSpPr>
          <p:sp>
            <p:nvSpPr>
              <p:cNvPr id="25" name="Bullet1" descr="d36aaf3c-7b72-46b4-a318-a4891242ebc2">
                <a:extLst>
                  <a:ext uri="{FF2B5EF4-FFF2-40B4-BE49-F238E27FC236}">
                    <a16:creationId xmlns:a16="http://schemas.microsoft.com/office/drawing/2014/main" id="{BAF77048-6151-4B25-B98F-2C92E82F4B6F}"/>
                  </a:ext>
                </a:extLst>
              </p:cNvPr>
              <p:cNvSpPr txBox="1"/>
              <p:nvPr/>
            </p:nvSpPr>
            <p:spPr bwMode="auto">
              <a:xfrm>
                <a:off x="673100" y="759727"/>
                <a:ext cx="2066550" cy="64568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spcBef>
                    <a:spcPct val="0"/>
                  </a:spcBef>
                </a:pPr>
                <a:r>
                  <a:rPr lang="en-US" sz="1800" b="1" i="0" u="none" dirty="0" err="1">
                    <a:solidFill>
                      <a:srgbClr val="000000"/>
                    </a:solidFill>
                    <a:ea typeface="微软雅黑"/>
                  </a:rPr>
                  <a:t>用户示例输入</a:t>
                </a:r>
                <a:endParaRPr lang="en-US" sz="1800" b="1" i="0" u="none" dirty="0">
                  <a:solidFill>
                    <a:srgbClr val="000000"/>
                  </a:solidFill>
                  <a:ea typeface="微软雅黑"/>
                </a:endParaRPr>
              </a:p>
            </p:txBody>
          </p:sp>
          <p:sp>
            <p:nvSpPr>
              <p:cNvPr id="26" name="Text1" descr="365c9584-81c7-4551-862f-2e98978e5fc8">
                <a:extLst>
                  <a:ext uri="{FF2B5EF4-FFF2-40B4-BE49-F238E27FC236}">
                    <a16:creationId xmlns:a16="http://schemas.microsoft.com/office/drawing/2014/main" id="{23C7B27E-BA81-45BD-9D1A-90796134D0AB}"/>
                  </a:ext>
                </a:extLst>
              </p:cNvPr>
              <p:cNvSpPr/>
              <p:nvPr/>
            </p:nvSpPr>
            <p:spPr bwMode="auto">
              <a:xfrm>
                <a:off x="673100" y="1456214"/>
                <a:ext cx="2066550" cy="12998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sz="1200" b="0" i="0" u="none" dirty="0">
                    <a:solidFill>
                      <a:srgbClr val="000000"/>
                    </a:solidFill>
                    <a:ea typeface="微软雅黑"/>
                  </a:rPr>
                  <a:t>用户输入“</a:t>
                </a:r>
                <a:r>
                  <a:rPr lang="en-US" sz="1200" b="0" i="0" u="none" dirty="0" err="1">
                    <a:solidFill>
                      <a:srgbClr val="000000"/>
                    </a:solidFill>
                    <a:ea typeface="微软雅黑"/>
                  </a:rPr>
                  <a:t>比赛得了冠军，我好高兴</a:t>
                </a:r>
                <a:r>
                  <a:rPr lang="en-US" sz="1200" b="0" i="0" u="none" dirty="0">
                    <a:solidFill>
                      <a:srgbClr val="000000"/>
                    </a:solidFill>
                    <a:ea typeface="微软雅黑"/>
                  </a:rPr>
                  <a:t>”，</a:t>
                </a:r>
                <a:r>
                  <a:rPr lang="en-US" sz="1200" b="0" i="0" u="none" dirty="0" err="1">
                    <a:solidFill>
                      <a:srgbClr val="000000"/>
                    </a:solidFill>
                    <a:ea typeface="微软雅黑"/>
                  </a:rPr>
                  <a:t>分享喜悦之情</a:t>
                </a:r>
                <a:r>
                  <a:rPr lang="en-US" sz="1200" b="0" i="0" u="none" dirty="0">
                    <a:solidFill>
                      <a:srgbClr val="000000"/>
                    </a:solidFill>
                    <a:ea typeface="微软雅黑"/>
                  </a:rPr>
                  <a:t>。</a:t>
                </a:r>
              </a:p>
            </p:txBody>
          </p:sp>
        </p:grpSp>
        <p:grpSp>
          <p:nvGrpSpPr>
            <p:cNvPr id="5" name="组合 4" descr="f2a92628-2c93-4aa2-94b2-9a4a58d132bb">
              <a:extLst>
                <a:ext uri="{FF2B5EF4-FFF2-40B4-BE49-F238E27FC236}">
                  <a16:creationId xmlns:a16="http://schemas.microsoft.com/office/drawing/2014/main" id="{098E9F92-C37D-42C5-856F-A56A8BEB02C4}"/>
                </a:ext>
              </a:extLst>
            </p:cNvPr>
            <p:cNvGrpSpPr/>
            <p:nvPr/>
          </p:nvGrpSpPr>
          <p:grpSpPr>
            <a:xfrm>
              <a:off x="2997201" y="1453239"/>
              <a:ext cx="2066550" cy="1996329"/>
              <a:chOff x="2997201" y="759727"/>
              <a:chExt cx="2066550" cy="1996329"/>
            </a:xfrm>
          </p:grpSpPr>
          <p:sp>
            <p:nvSpPr>
              <p:cNvPr id="23" name="Bullet2" descr="73953aa3-5005-4008-91dd-abe0df98272b">
                <a:extLst>
                  <a:ext uri="{FF2B5EF4-FFF2-40B4-BE49-F238E27FC236}">
                    <a16:creationId xmlns:a16="http://schemas.microsoft.com/office/drawing/2014/main" id="{BAF77048-6151-4B25-B98F-2C92E82F4B6F}"/>
                  </a:ext>
                </a:extLst>
              </p:cNvPr>
              <p:cNvSpPr txBox="1"/>
              <p:nvPr/>
            </p:nvSpPr>
            <p:spPr bwMode="auto">
              <a:xfrm>
                <a:off x="2997201" y="759727"/>
                <a:ext cx="2066550" cy="6456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spcBef>
                    <a:spcPct val="0"/>
                  </a:spcBef>
                </a:pPr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情绪识别</a:t>
                </a:r>
              </a:p>
            </p:txBody>
          </p:sp>
          <p:sp>
            <p:nvSpPr>
              <p:cNvPr id="24" name="Text2" descr="d5ce6a8b-4921-48d6-9d4f-de7501751a2e">
                <a:extLst>
                  <a:ext uri="{FF2B5EF4-FFF2-40B4-BE49-F238E27FC236}">
                    <a16:creationId xmlns:a16="http://schemas.microsoft.com/office/drawing/2014/main" id="{23C7B27E-BA81-45BD-9D1A-90796134D0AB}"/>
                  </a:ext>
                </a:extLst>
              </p:cNvPr>
              <p:cNvSpPr/>
              <p:nvPr/>
            </p:nvSpPr>
            <p:spPr bwMode="auto">
              <a:xfrm>
                <a:off x="2997201" y="1456214"/>
                <a:ext cx="2066550" cy="12998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调用百度NLP api接口，识别出用户情绪为“Positive”。</a:t>
                </a:r>
              </a:p>
            </p:txBody>
          </p:sp>
        </p:grpSp>
        <p:grpSp>
          <p:nvGrpSpPr>
            <p:cNvPr id="6" name="组合 5" descr="5f90f315-d433-441f-acf8-dd120b0c198c">
              <a:extLst>
                <a:ext uri="{FF2B5EF4-FFF2-40B4-BE49-F238E27FC236}">
                  <a16:creationId xmlns:a16="http://schemas.microsoft.com/office/drawing/2014/main" id="{C321A2A0-F39B-4317-907A-29F0A1C5EC2C}"/>
                </a:ext>
              </a:extLst>
            </p:cNvPr>
            <p:cNvGrpSpPr/>
            <p:nvPr/>
          </p:nvGrpSpPr>
          <p:grpSpPr>
            <a:xfrm>
              <a:off x="5321300" y="1453237"/>
              <a:ext cx="2066550" cy="1996330"/>
              <a:chOff x="5321300" y="759725"/>
              <a:chExt cx="2066550" cy="1996330"/>
            </a:xfrm>
          </p:grpSpPr>
          <p:sp>
            <p:nvSpPr>
              <p:cNvPr id="21" name="Bullet3" descr="3d31631b-d30c-44c0-be8a-c39e480ff3a6">
                <a:extLst>
                  <a:ext uri="{FF2B5EF4-FFF2-40B4-BE49-F238E27FC236}">
                    <a16:creationId xmlns:a16="http://schemas.microsoft.com/office/drawing/2014/main" id="{BAF77048-6151-4B25-B98F-2C92E82F4B6F}"/>
                  </a:ext>
                </a:extLst>
              </p:cNvPr>
              <p:cNvSpPr txBox="1"/>
              <p:nvPr/>
            </p:nvSpPr>
            <p:spPr bwMode="auto">
              <a:xfrm>
                <a:off x="5321300" y="759725"/>
                <a:ext cx="2066550" cy="645687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spcBef>
                    <a:spcPct val="0"/>
                  </a:spcBef>
                </a:pPr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回应调整</a:t>
                </a:r>
              </a:p>
            </p:txBody>
          </p:sp>
          <p:sp>
            <p:nvSpPr>
              <p:cNvPr id="22" name="Text3" descr="6f9ac56e-5902-476f-a9ae-b43ca0ee8978">
                <a:extLst>
                  <a:ext uri="{FF2B5EF4-FFF2-40B4-BE49-F238E27FC236}">
                    <a16:creationId xmlns:a16="http://schemas.microsoft.com/office/drawing/2014/main" id="{23C7B27E-BA81-45BD-9D1A-90796134D0AB}"/>
                  </a:ext>
                </a:extLst>
              </p:cNvPr>
              <p:cNvSpPr/>
              <p:nvPr/>
            </p:nvSpPr>
            <p:spPr bwMode="auto">
              <a:xfrm>
                <a:off x="5321300" y="1456214"/>
                <a:ext cx="2066550" cy="12998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将虚拟形象语速和音调调至1.20，展现高兴的语气。</a:t>
                </a:r>
              </a:p>
            </p:txBody>
          </p:sp>
        </p:grpSp>
        <p:cxnSp>
          <p:nvCxnSpPr>
            <p:cNvPr id="7" name="直接箭头连接符 6" descr="9ab938a8-834f-4182-8541-7572e55d4e29">
              <a:extLst>
                <a:ext uri="{FF2B5EF4-FFF2-40B4-BE49-F238E27FC236}">
                  <a16:creationId xmlns:a16="http://schemas.microsoft.com/office/drawing/2014/main" id="{D4651766-7B8F-46D1-96FE-3C04FB5816E9}"/>
                </a:ext>
              </a:extLst>
            </p:cNvPr>
            <p:cNvCxnSpPr/>
            <p:nvPr/>
          </p:nvCxnSpPr>
          <p:spPr>
            <a:xfrm>
              <a:off x="2328440" y="2104080"/>
              <a:ext cx="638175" cy="0"/>
            </a:xfrm>
            <a:prstGeom prst="straightConnector1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箭头连接符 7" descr="46eb8ec4-a7d3-4461-ae0c-59a6f2f8e6e7">
              <a:extLst>
                <a:ext uri="{FF2B5EF4-FFF2-40B4-BE49-F238E27FC236}">
                  <a16:creationId xmlns:a16="http://schemas.microsoft.com/office/drawing/2014/main" id="{54FC74C9-4F11-43EB-A8A0-DBACBAAF5F5B}"/>
                </a:ext>
              </a:extLst>
            </p:cNvPr>
            <p:cNvCxnSpPr/>
            <p:nvPr/>
          </p:nvCxnSpPr>
          <p:spPr>
            <a:xfrm>
              <a:off x="4652540" y="2104080"/>
              <a:ext cx="638175" cy="0"/>
            </a:xfrm>
            <a:prstGeom prst="straightConnector1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组合 8" descr="995c395f-4c96-4901-9b76-983e575d0b2c">
              <a:extLst>
                <a:ext uri="{FF2B5EF4-FFF2-40B4-BE49-F238E27FC236}">
                  <a16:creationId xmlns:a16="http://schemas.microsoft.com/office/drawing/2014/main" id="{91947BA6-37E4-4BA0-84FC-1BF8FE5B9466}"/>
                </a:ext>
              </a:extLst>
            </p:cNvPr>
            <p:cNvGrpSpPr/>
            <p:nvPr/>
          </p:nvGrpSpPr>
          <p:grpSpPr>
            <a:xfrm>
              <a:off x="7713040" y="1516059"/>
              <a:ext cx="2066550" cy="1822012"/>
              <a:chOff x="7713040" y="-1326839"/>
              <a:chExt cx="2066550" cy="1822012"/>
            </a:xfrm>
          </p:grpSpPr>
          <p:sp>
            <p:nvSpPr>
              <p:cNvPr id="19" name="Bullet4" descr="173118cd-0381-437b-bd74-95fd0ba4f999">
                <a:extLst>
                  <a:ext uri="{FF2B5EF4-FFF2-40B4-BE49-F238E27FC236}">
                    <a16:creationId xmlns:a16="http://schemas.microsoft.com/office/drawing/2014/main" id="{BAF77048-6151-4B25-B98F-2C92E82F4B6F}"/>
                  </a:ext>
                </a:extLst>
              </p:cNvPr>
              <p:cNvSpPr txBox="1"/>
              <p:nvPr/>
            </p:nvSpPr>
            <p:spPr bwMode="auto">
              <a:xfrm>
                <a:off x="7713040" y="-1326839"/>
                <a:ext cx="2066550" cy="57100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spcBef>
                    <a:spcPct val="0"/>
                  </a:spcBef>
                </a:pPr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回答呈现</a:t>
                </a:r>
              </a:p>
            </p:txBody>
          </p:sp>
          <p:sp>
            <p:nvSpPr>
              <p:cNvPr id="20" name="Text4" descr="82e45bfc-e950-4bad-87b5-2b9eb70d4737">
                <a:extLst>
                  <a:ext uri="{FF2B5EF4-FFF2-40B4-BE49-F238E27FC236}">
                    <a16:creationId xmlns:a16="http://schemas.microsoft.com/office/drawing/2014/main" id="{23C7B27E-BA81-45BD-9D1A-90796134D0AB}"/>
                  </a:ext>
                </a:extLst>
              </p:cNvPr>
              <p:cNvSpPr/>
              <p:nvPr/>
            </p:nvSpPr>
            <p:spPr bwMode="auto">
              <a:xfrm>
                <a:off x="7713040" y="-705032"/>
                <a:ext cx="2066550" cy="12002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文字回答出现在右侧聊天区，语音通过虚拟形象表达。</a:t>
                </a:r>
              </a:p>
            </p:txBody>
          </p:sp>
        </p:grpSp>
        <p:grpSp>
          <p:nvGrpSpPr>
            <p:cNvPr id="10" name="组合 9" descr="7e8d6e64-03b4-4ed7-8ed5-2daa271e5747">
              <a:extLst>
                <a:ext uri="{FF2B5EF4-FFF2-40B4-BE49-F238E27FC236}">
                  <a16:creationId xmlns:a16="http://schemas.microsoft.com/office/drawing/2014/main" id="{C049A50A-5E61-4CAB-AF57-AC9BBD1B6518}"/>
                </a:ext>
              </a:extLst>
            </p:cNvPr>
            <p:cNvGrpSpPr/>
            <p:nvPr/>
          </p:nvGrpSpPr>
          <p:grpSpPr>
            <a:xfrm>
              <a:off x="10037141" y="1516059"/>
              <a:ext cx="2066550" cy="1822010"/>
              <a:chOff x="10037141" y="-1326839"/>
              <a:chExt cx="2066550" cy="1822010"/>
            </a:xfrm>
          </p:grpSpPr>
          <p:sp>
            <p:nvSpPr>
              <p:cNvPr id="17" name="Bullet5" descr="7463ce80-b546-4f65-979c-1b79d9ddb3d9">
                <a:extLst>
                  <a:ext uri="{FF2B5EF4-FFF2-40B4-BE49-F238E27FC236}">
                    <a16:creationId xmlns:a16="http://schemas.microsoft.com/office/drawing/2014/main" id="{BAF77048-6151-4B25-B98F-2C92E82F4B6F}"/>
                  </a:ext>
                </a:extLst>
              </p:cNvPr>
              <p:cNvSpPr txBox="1"/>
              <p:nvPr/>
            </p:nvSpPr>
            <p:spPr bwMode="auto">
              <a:xfrm>
                <a:off x="10037141" y="-1326839"/>
                <a:ext cx="2066550" cy="57100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spcBef>
                    <a:spcPct val="0"/>
                  </a:spcBef>
                </a:pPr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动作增强体验</a:t>
                </a:r>
              </a:p>
            </p:txBody>
          </p:sp>
          <p:sp>
            <p:nvSpPr>
              <p:cNvPr id="18" name="Text5" descr="0e23cb84-029e-4b70-8282-f16961c0dcaa">
                <a:extLst>
                  <a:ext uri="{FF2B5EF4-FFF2-40B4-BE49-F238E27FC236}">
                    <a16:creationId xmlns:a16="http://schemas.microsoft.com/office/drawing/2014/main" id="{23C7B27E-BA81-45BD-9D1A-90796134D0AB}"/>
                  </a:ext>
                </a:extLst>
              </p:cNvPr>
              <p:cNvSpPr/>
              <p:nvPr/>
            </p:nvSpPr>
            <p:spPr bwMode="auto">
              <a:xfrm>
                <a:off x="10037141" y="-705032"/>
                <a:ext cx="2066550" cy="12002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sz="1200" b="0" i="0" u="none" dirty="0" err="1">
                    <a:solidFill>
                      <a:srgbClr val="000000"/>
                    </a:solidFill>
                    <a:ea typeface="微软雅黑"/>
                  </a:rPr>
                  <a:t>虚拟形象语音答复时进行动作绑定，提升用户沉浸感</a:t>
                </a:r>
                <a:r>
                  <a:rPr lang="en-US" sz="1200" b="0" i="0" u="none" dirty="0">
                    <a:solidFill>
                      <a:srgbClr val="000000"/>
                    </a:solidFill>
                    <a:ea typeface="微软雅黑"/>
                  </a:rPr>
                  <a:t>。</a:t>
                </a:r>
              </a:p>
            </p:txBody>
          </p:sp>
        </p:grpSp>
        <p:cxnSp>
          <p:nvCxnSpPr>
            <p:cNvPr id="11" name="直接箭头连接符 10" descr="21950f75-1445-4513-97cc-7b9cfcf6bfaa">
              <a:extLst>
                <a:ext uri="{FF2B5EF4-FFF2-40B4-BE49-F238E27FC236}">
                  <a16:creationId xmlns:a16="http://schemas.microsoft.com/office/drawing/2014/main" id="{ADA35E1C-2675-4A0F-8EC5-3941EE9D0A41}"/>
                </a:ext>
              </a:extLst>
            </p:cNvPr>
            <p:cNvCxnSpPr/>
            <p:nvPr/>
          </p:nvCxnSpPr>
          <p:spPr>
            <a:xfrm>
              <a:off x="9368380" y="2134261"/>
              <a:ext cx="638175" cy="0"/>
            </a:xfrm>
            <a:prstGeom prst="straightConnector1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itle" descr="3b115155-f02b-45b9-9a69-528d8bd789c2">
              <a:extLst>
                <a:ext uri="{FF2B5EF4-FFF2-40B4-BE49-F238E27FC236}">
                  <a16:creationId xmlns:a16="http://schemas.microsoft.com/office/drawing/2014/main" id="{0EE19006-6221-F3B1-281C-CBAEF0A357A1}"/>
                </a:ext>
              </a:extLst>
            </p:cNvPr>
            <p:cNvSpPr txBox="1"/>
            <p:nvPr/>
          </p:nvSpPr>
          <p:spPr>
            <a:xfrm>
              <a:off x="660400" y="1130301"/>
              <a:ext cx="6589524" cy="569580"/>
            </a:xfrm>
            <a:prstGeom prst="rect">
              <a:avLst/>
            </a:prstGeom>
            <a:noFill/>
          </p:spPr>
          <p:txBody>
            <a:bodyPr vert="horz" wrap="square" rtlCol="0">
              <a:normAutofit/>
            </a:bodyPr>
            <a:lstStyle/>
            <a:p>
              <a:pPr algn="l"/>
              <a:r>
                <a:rPr lang="en-US" sz="2400" b="1" i="0" u="none" dirty="0" err="1">
                  <a:solidFill>
                    <a:srgbClr val="000000"/>
                  </a:solidFill>
                  <a:ea typeface="微软雅黑"/>
                </a:rPr>
                <a:t>用户输入与EmoPal的回应情况</a:t>
              </a:r>
              <a:endParaRPr lang="en-US" sz="2400" b="1" i="0" u="none" dirty="0">
                <a:solidFill>
                  <a:srgbClr val="000000"/>
                </a:solidFill>
                <a:ea typeface="微软雅黑"/>
              </a:endParaRPr>
            </a:p>
          </p:txBody>
        </p:sp>
      </p:grpSp>
      <p:cxnSp>
        <p:nvCxnSpPr>
          <p:cNvPr id="88" name="直接箭头连接符 87" descr="46eb8ec4-a7d3-4461-ae0c-59a6f2f8e6e7">
            <a:extLst>
              <a:ext uri="{FF2B5EF4-FFF2-40B4-BE49-F238E27FC236}">
                <a16:creationId xmlns:a16="http://schemas.microsoft.com/office/drawing/2014/main" id="{8B1D0C50-9F4A-4ACC-AF2D-1BD315B7550A}"/>
              </a:ext>
            </a:extLst>
          </p:cNvPr>
          <p:cNvCxnSpPr/>
          <p:nvPr/>
        </p:nvCxnSpPr>
        <p:spPr>
          <a:xfrm>
            <a:off x="7068466" y="1989768"/>
            <a:ext cx="638175" cy="0"/>
          </a:xfrm>
          <a:prstGeom prst="straightConnector1">
            <a:avLst/>
          </a:prstGeom>
          <a:ln w="12700" cap="rnd">
            <a:solidFill>
              <a:schemeClr val="tx2">
                <a:alpha val="50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图片 88">
            <a:extLst>
              <a:ext uri="{FF2B5EF4-FFF2-40B4-BE49-F238E27FC236}">
                <a16:creationId xmlns:a16="http://schemas.microsoft.com/office/drawing/2014/main" id="{02582632-8552-4575-BAE2-6F5CD21E3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04" y="2943130"/>
            <a:ext cx="6095312" cy="3914869"/>
          </a:xfrm>
          <a:prstGeom prst="rect">
            <a:avLst/>
          </a:prstGeom>
        </p:spPr>
      </p:pic>
      <p:pic>
        <p:nvPicPr>
          <p:cNvPr id="90" name="图片 89">
            <a:extLst>
              <a:ext uri="{FF2B5EF4-FFF2-40B4-BE49-F238E27FC236}">
                <a16:creationId xmlns:a16="http://schemas.microsoft.com/office/drawing/2014/main" id="{AFDCCE69-E209-4AA2-8E0E-D0914CF51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594" y="2910798"/>
            <a:ext cx="6103446" cy="391486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>
                <a:solidFill>
                  <a:srgbClr val="000000"/>
                </a:solidFill>
                <a:ea typeface="微软雅黑"/>
              </a:rPr>
              <a:t>心情日记功能</a:t>
            </a:r>
          </a:p>
        </p:txBody>
      </p:sp>
      <p:grpSp>
        <p:nvGrpSpPr>
          <p:cNvPr id="40" name="e1a3b043-61cf-4427-9134-98f1aafedc9b.source.4.zh-Hans.pptx" descr="e2819bc5-0803-4463-9640-b817396fe680">
            <a:extLst>
              <a:ext uri="{FF2B5EF4-FFF2-40B4-BE49-F238E27FC236}">
                <a16:creationId xmlns:a16="http://schemas.microsoft.com/office/drawing/2014/main" id="{DF49A2C7-9ED0-6517-CEAE-E1F0B8A13540}"/>
              </a:ext>
            </a:extLst>
          </p:cNvPr>
          <p:cNvGrpSpPr/>
          <p:nvPr/>
        </p:nvGrpSpPr>
        <p:grpSpPr>
          <a:xfrm>
            <a:off x="579570" y="352591"/>
            <a:ext cx="9820111" cy="3859055"/>
            <a:chOff x="1135624" y="1835402"/>
            <a:chExt cx="9820111" cy="3859055"/>
          </a:xfrm>
        </p:grpSpPr>
        <p:sp>
          <p:nvSpPr>
            <p:cNvPr id="3" name="图形 70" descr="f4ae100e-9c34-4c78-93ab-1fcb7285d59a">
              <a:extLst>
                <a:ext uri="{FF2B5EF4-FFF2-40B4-BE49-F238E27FC236}">
                  <a16:creationId xmlns:a16="http://schemas.microsoft.com/office/drawing/2014/main" id="{36869A85-2BCE-B75B-9355-224429985134}"/>
                </a:ext>
              </a:extLst>
            </p:cNvPr>
            <p:cNvSpPr/>
            <p:nvPr/>
          </p:nvSpPr>
          <p:spPr>
            <a:xfrm flipV="1">
              <a:off x="1524148" y="3593293"/>
              <a:ext cx="9143700" cy="487892"/>
            </a:xfrm>
            <a:custGeom>
              <a:avLst/>
              <a:gdLst>
                <a:gd name="connsiteX0" fmla="*/ 15596 w 12191333"/>
                <a:gd name="connsiteY0" fmla="*/ 639057 h 664913"/>
                <a:gd name="connsiteX1" fmla="*/ 1022266 w 12191333"/>
                <a:gd name="connsiteY1" fmla="*/ 337904 h 664913"/>
                <a:gd name="connsiteX2" fmla="*/ 2236699 w 12191333"/>
                <a:gd name="connsiteY2" fmla="*/ 493590 h 664913"/>
                <a:gd name="connsiteX3" fmla="*/ 3562435 w 12191333"/>
                <a:gd name="connsiteY3" fmla="*/ 629739 h 664913"/>
                <a:gd name="connsiteX4" fmla="*/ 4848193 w 12191333"/>
                <a:gd name="connsiteY4" fmla="*/ 463291 h 664913"/>
                <a:gd name="connsiteX5" fmla="*/ 6112752 w 12191333"/>
                <a:gd name="connsiteY5" fmla="*/ 117249 h 664913"/>
                <a:gd name="connsiteX6" fmla="*/ 7448960 w 12191333"/>
                <a:gd name="connsiteY6" fmla="*/ 36535 h 664913"/>
                <a:gd name="connsiteX7" fmla="*/ 8115151 w 12191333"/>
                <a:gd name="connsiteY7" fmla="*/ 140542 h 664913"/>
                <a:gd name="connsiteX8" fmla="*/ 8727964 w 12191333"/>
                <a:gd name="connsiteY8" fmla="*/ 353505 h 664913"/>
                <a:gd name="connsiteX9" fmla="*/ 9847165 w 12191333"/>
                <a:gd name="connsiteY9" fmla="*/ 650035 h 664913"/>
                <a:gd name="connsiteX10" fmla="*/ 11959711 w 12191333"/>
                <a:gd name="connsiteY10" fmla="*/ 168928 h 664913"/>
                <a:gd name="connsiteX11" fmla="*/ 12187408 w 12191333"/>
                <a:gd name="connsiteY11" fmla="*/ 17286 h 664913"/>
                <a:gd name="connsiteX12" fmla="*/ 12178307 w 12191333"/>
                <a:gd name="connsiteY12" fmla="*/ 1685 h 664913"/>
                <a:gd name="connsiteX13" fmla="*/ 10042107 w 12191333"/>
                <a:gd name="connsiteY13" fmla="*/ 644582 h 664913"/>
                <a:gd name="connsiteX14" fmla="*/ 8891921 w 12191333"/>
                <a:gd name="connsiteY14" fmla="*/ 398033 h 664913"/>
                <a:gd name="connsiteX15" fmla="*/ 8284705 w 12191333"/>
                <a:gd name="connsiteY15" fmla="*/ 170770 h 664913"/>
                <a:gd name="connsiteX16" fmla="*/ 7666509 w 12191333"/>
                <a:gd name="connsiteY16" fmla="*/ 38738 h 664913"/>
                <a:gd name="connsiteX17" fmla="*/ 6360564 w 12191333"/>
                <a:gd name="connsiteY17" fmla="*/ 59792 h 664913"/>
                <a:gd name="connsiteX18" fmla="*/ 5084485 w 12191333"/>
                <a:gd name="connsiteY18" fmla="*/ 373440 h 664913"/>
                <a:gd name="connsiteX19" fmla="*/ 4442816 w 12191333"/>
                <a:gd name="connsiteY19" fmla="*/ 543175 h 664913"/>
                <a:gd name="connsiteX20" fmla="*/ 3760844 w 12191333"/>
                <a:gd name="connsiteY20" fmla="*/ 611466 h 664913"/>
                <a:gd name="connsiteX21" fmla="*/ 2405495 w 12191333"/>
                <a:gd name="connsiteY21" fmla="*/ 500994 h 664913"/>
                <a:gd name="connsiteX22" fmla="*/ 1182106 w 12191333"/>
                <a:gd name="connsiteY22" fmla="*/ 327431 h 664913"/>
                <a:gd name="connsiteX23" fmla="*/ 193023 w 12191333"/>
                <a:gd name="connsiteY23" fmla="*/ 488715 h 664913"/>
                <a:gd name="connsiteX24" fmla="*/ 2884 w 12191333"/>
                <a:gd name="connsiteY24" fmla="*/ 626272 h 664913"/>
                <a:gd name="connsiteX25" fmla="*/ 15668 w 12191333"/>
                <a:gd name="connsiteY25" fmla="*/ 639057 h 664913"/>
                <a:gd name="connsiteX26" fmla="*/ 15668 w 12191333"/>
                <a:gd name="connsiteY26" fmla="*/ 639057 h 66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191333" h="664913">
                  <a:moveTo>
                    <a:pt x="15596" y="639057"/>
                  </a:moveTo>
                  <a:cubicBezTo>
                    <a:pt x="290530" y="391858"/>
                    <a:pt x="663982" y="330031"/>
                    <a:pt x="1022266" y="337904"/>
                  </a:cubicBezTo>
                  <a:cubicBezTo>
                    <a:pt x="1429991" y="346860"/>
                    <a:pt x="1834826" y="431583"/>
                    <a:pt x="2236699" y="493590"/>
                  </a:cubicBezTo>
                  <a:cubicBezTo>
                    <a:pt x="2675734" y="561340"/>
                    <a:pt x="3117586" y="621903"/>
                    <a:pt x="3562435" y="629739"/>
                  </a:cubicBezTo>
                  <a:cubicBezTo>
                    <a:pt x="3999845" y="637432"/>
                    <a:pt x="4427504" y="583441"/>
                    <a:pt x="4848193" y="463291"/>
                  </a:cubicBezTo>
                  <a:cubicBezTo>
                    <a:pt x="5269532" y="342960"/>
                    <a:pt x="5680326" y="195796"/>
                    <a:pt x="6112752" y="117249"/>
                  </a:cubicBezTo>
                  <a:cubicBezTo>
                    <a:pt x="6551895" y="37474"/>
                    <a:pt x="7003317" y="6596"/>
                    <a:pt x="7448960" y="36535"/>
                  </a:cubicBezTo>
                  <a:cubicBezTo>
                    <a:pt x="7673516" y="51630"/>
                    <a:pt x="7897132" y="84133"/>
                    <a:pt x="8115151" y="140542"/>
                  </a:cubicBezTo>
                  <a:cubicBezTo>
                    <a:pt x="8324935" y="194857"/>
                    <a:pt x="8526667" y="274308"/>
                    <a:pt x="8727964" y="353505"/>
                  </a:cubicBezTo>
                  <a:cubicBezTo>
                    <a:pt x="9091919" y="496696"/>
                    <a:pt x="9455873" y="613416"/>
                    <a:pt x="9847165" y="650035"/>
                  </a:cubicBezTo>
                  <a:cubicBezTo>
                    <a:pt x="10578036" y="718399"/>
                    <a:pt x="11331585" y="550000"/>
                    <a:pt x="11959711" y="168928"/>
                  </a:cubicBezTo>
                  <a:cubicBezTo>
                    <a:pt x="12037717" y="121583"/>
                    <a:pt x="12113520" y="70807"/>
                    <a:pt x="12187408" y="17286"/>
                  </a:cubicBezTo>
                  <a:cubicBezTo>
                    <a:pt x="12196726" y="10533"/>
                    <a:pt x="12187733" y="-5140"/>
                    <a:pt x="12178307" y="1685"/>
                  </a:cubicBezTo>
                  <a:cubicBezTo>
                    <a:pt x="11563290" y="447437"/>
                    <a:pt x="10800279" y="671920"/>
                    <a:pt x="10042107" y="644582"/>
                  </a:cubicBezTo>
                  <a:cubicBezTo>
                    <a:pt x="9644134" y="630245"/>
                    <a:pt x="9262953" y="539635"/>
                    <a:pt x="8891921" y="398033"/>
                  </a:cubicBezTo>
                  <a:cubicBezTo>
                    <a:pt x="8690009" y="321003"/>
                    <a:pt x="8490769" y="236424"/>
                    <a:pt x="8284705" y="170770"/>
                  </a:cubicBezTo>
                  <a:cubicBezTo>
                    <a:pt x="8083443" y="106668"/>
                    <a:pt x="7876113" y="64017"/>
                    <a:pt x="7666509" y="38738"/>
                  </a:cubicBezTo>
                  <a:cubicBezTo>
                    <a:pt x="7233939" y="-13447"/>
                    <a:pt x="6791726" y="1360"/>
                    <a:pt x="6360564" y="59792"/>
                  </a:cubicBezTo>
                  <a:cubicBezTo>
                    <a:pt x="5922721" y="119127"/>
                    <a:pt x="5505138" y="242564"/>
                    <a:pt x="5084485" y="373440"/>
                  </a:cubicBezTo>
                  <a:cubicBezTo>
                    <a:pt x="4873184" y="439203"/>
                    <a:pt x="4660437" y="501788"/>
                    <a:pt x="4442816" y="543175"/>
                  </a:cubicBezTo>
                  <a:cubicBezTo>
                    <a:pt x="4218044" y="585933"/>
                    <a:pt x="3989480" y="606807"/>
                    <a:pt x="3760844" y="611466"/>
                  </a:cubicBezTo>
                  <a:cubicBezTo>
                    <a:pt x="3306678" y="620711"/>
                    <a:pt x="2853992" y="567443"/>
                    <a:pt x="2405495" y="500994"/>
                  </a:cubicBezTo>
                  <a:cubicBezTo>
                    <a:pt x="1998963" y="440756"/>
                    <a:pt x="1592539" y="356683"/>
                    <a:pt x="1182106" y="327431"/>
                  </a:cubicBezTo>
                  <a:cubicBezTo>
                    <a:pt x="848776" y="303704"/>
                    <a:pt x="490817" y="321147"/>
                    <a:pt x="193023" y="488715"/>
                  </a:cubicBezTo>
                  <a:cubicBezTo>
                    <a:pt x="124479" y="527285"/>
                    <a:pt x="61316" y="573727"/>
                    <a:pt x="2884" y="626272"/>
                  </a:cubicBezTo>
                  <a:cubicBezTo>
                    <a:pt x="-5784" y="634073"/>
                    <a:pt x="7037" y="646785"/>
                    <a:pt x="15668" y="639057"/>
                  </a:cubicBezTo>
                  <a:lnTo>
                    <a:pt x="15668" y="63905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/>
            </a:p>
          </p:txBody>
        </p:sp>
        <p:grpSp>
          <p:nvGrpSpPr>
            <p:cNvPr id="35" name="组合 34" descr="4764831f-8656-46bb-84be-f1e39985e32f">
              <a:extLst>
                <a:ext uri="{FF2B5EF4-FFF2-40B4-BE49-F238E27FC236}">
                  <a16:creationId xmlns:a16="http://schemas.microsoft.com/office/drawing/2014/main" id="{7461B2D9-0A67-FB16-3F2B-7902273A0AC3}"/>
                </a:ext>
              </a:extLst>
            </p:cNvPr>
            <p:cNvGrpSpPr/>
            <p:nvPr/>
          </p:nvGrpSpPr>
          <p:grpSpPr>
            <a:xfrm>
              <a:off x="1135624" y="3264707"/>
              <a:ext cx="2771753" cy="2368358"/>
              <a:chOff x="1135624" y="3264707"/>
              <a:chExt cx="2771753" cy="2368358"/>
            </a:xfrm>
          </p:grpSpPr>
          <p:sp>
            <p:nvSpPr>
              <p:cNvPr id="8" name="Text1" descr="879f44e2-1776-462f-bbed-29cbe8a74406">
                <a:extLst>
                  <a:ext uri="{FF2B5EF4-FFF2-40B4-BE49-F238E27FC236}">
                    <a16:creationId xmlns:a16="http://schemas.microsoft.com/office/drawing/2014/main" id="{84F2F2A2-AE75-D306-E14E-91729868CA9C}"/>
                  </a:ext>
                </a:extLst>
              </p:cNvPr>
              <p:cNvSpPr txBox="1"/>
              <p:nvPr/>
            </p:nvSpPr>
            <p:spPr>
              <a:xfrm>
                <a:off x="1135624" y="4711817"/>
                <a:ext cx="2750142" cy="921248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400" b="0" i="0" u="none" dirty="0">
                    <a:solidFill>
                      <a:srgbClr val="000000"/>
                    </a:solidFill>
                    <a:ea typeface="微软雅黑"/>
                  </a:rPr>
                  <a:t>用户记录6月10日心情</a:t>
                </a:r>
              </a:p>
              <a:p>
                <a:pPr algn="l">
                  <a:lnSpc>
                    <a:spcPct val="120000"/>
                  </a:lnSpc>
                </a:pPr>
                <a:r>
                  <a:rPr lang="en-US" sz="1400" b="0" i="0" u="none" dirty="0">
                    <a:solidFill>
                      <a:srgbClr val="000000"/>
                    </a:solidFill>
                    <a:ea typeface="微软雅黑"/>
                  </a:rPr>
                  <a:t>“</a:t>
                </a:r>
                <a:r>
                  <a:rPr lang="en-US" sz="1400" b="0" i="0" u="none" dirty="0" err="1">
                    <a:solidFill>
                      <a:srgbClr val="000000"/>
                    </a:solidFill>
                    <a:ea typeface="微软雅黑"/>
                  </a:rPr>
                  <a:t>今天得了冠军，心情开心</a:t>
                </a:r>
                <a:r>
                  <a:rPr lang="en-US" sz="1400" b="0" i="0" u="none" dirty="0">
                    <a:solidFill>
                      <a:srgbClr val="000000"/>
                    </a:solidFill>
                    <a:ea typeface="微软雅黑"/>
                  </a:rPr>
                  <a:t>”。</a:t>
                </a:r>
              </a:p>
            </p:txBody>
          </p:sp>
          <p:sp>
            <p:nvSpPr>
              <p:cNvPr id="9" name="Bullet1" descr="99a2dc7f-c70f-441f-8695-94fc237e5ef6">
                <a:extLst>
                  <a:ext uri="{FF2B5EF4-FFF2-40B4-BE49-F238E27FC236}">
                    <a16:creationId xmlns:a16="http://schemas.microsoft.com/office/drawing/2014/main" id="{C3FD02A5-A5A3-C18D-1F31-AEA969C1A772}"/>
                  </a:ext>
                </a:extLst>
              </p:cNvPr>
              <p:cNvSpPr txBox="1"/>
              <p:nvPr/>
            </p:nvSpPr>
            <p:spPr>
              <a:xfrm>
                <a:off x="1157238" y="4111796"/>
                <a:ext cx="2750139" cy="578163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2000" b="1" i="0" u="none" dirty="0" err="1">
                    <a:solidFill>
                      <a:srgbClr val="000000"/>
                    </a:solidFill>
                    <a:ea typeface="微软雅黑"/>
                  </a:rPr>
                  <a:t>用户示例输入</a:t>
                </a:r>
                <a:endParaRPr lang="en-US" sz="2000" b="1" i="0" u="none" dirty="0">
                  <a:solidFill>
                    <a:srgbClr val="000000"/>
                  </a:solidFill>
                  <a:ea typeface="微软雅黑"/>
                </a:endParaRPr>
              </a:p>
            </p:txBody>
          </p:sp>
          <p:sp>
            <p:nvSpPr>
              <p:cNvPr id="26" name="任意多边形: 形状 25" descr="0d35fb35-e4ad-4bbf-b996-479ad1228ded">
                <a:extLst>
                  <a:ext uri="{FF2B5EF4-FFF2-40B4-BE49-F238E27FC236}">
                    <a16:creationId xmlns:a16="http://schemas.microsoft.com/office/drawing/2014/main" id="{E4C9B78E-58D9-2CC3-1A0A-143F1724C8DF}"/>
                  </a:ext>
                </a:extLst>
              </p:cNvPr>
              <p:cNvSpPr/>
              <p:nvPr/>
            </p:nvSpPr>
            <p:spPr>
              <a:xfrm>
                <a:off x="1355323" y="3264707"/>
                <a:ext cx="733822" cy="772295"/>
              </a:xfrm>
              <a:custGeom>
                <a:avLst/>
                <a:gdLst>
                  <a:gd name="connsiteX0" fmla="*/ 379401 w 656865"/>
                  <a:gd name="connsiteY0" fmla="*/ 940 h 691303"/>
                  <a:gd name="connsiteX1" fmla="*/ 442321 w 656865"/>
                  <a:gd name="connsiteY1" fmla="*/ 54535 h 691303"/>
                  <a:gd name="connsiteX2" fmla="*/ 466586 w 656865"/>
                  <a:gd name="connsiteY2" fmla="*/ 171477 h 691303"/>
                  <a:gd name="connsiteX3" fmla="*/ 603760 w 656865"/>
                  <a:gd name="connsiteY3" fmla="*/ 194652 h 691303"/>
                  <a:gd name="connsiteX4" fmla="*/ 620643 w 656865"/>
                  <a:gd name="connsiteY4" fmla="*/ 329503 h 691303"/>
                  <a:gd name="connsiteX5" fmla="*/ 512057 w 656865"/>
                  <a:gd name="connsiteY5" fmla="*/ 390298 h 691303"/>
                  <a:gd name="connsiteX6" fmla="*/ 517238 w 656865"/>
                  <a:gd name="connsiteY6" fmla="*/ 401720 h 691303"/>
                  <a:gd name="connsiteX7" fmla="*/ 540111 w 656865"/>
                  <a:gd name="connsiteY7" fmla="*/ 467696 h 691303"/>
                  <a:gd name="connsiteX8" fmla="*/ 557685 w 656865"/>
                  <a:gd name="connsiteY8" fmla="*/ 535277 h 691303"/>
                  <a:gd name="connsiteX9" fmla="*/ 565156 w 656865"/>
                  <a:gd name="connsiteY9" fmla="*/ 580899 h 691303"/>
                  <a:gd name="connsiteX10" fmla="*/ 565845 w 656865"/>
                  <a:gd name="connsiteY10" fmla="*/ 582074 h 691303"/>
                  <a:gd name="connsiteX11" fmla="*/ 569105 w 656865"/>
                  <a:gd name="connsiteY11" fmla="*/ 609739 h 691303"/>
                  <a:gd name="connsiteX12" fmla="*/ 567228 w 656865"/>
                  <a:gd name="connsiteY12" fmla="*/ 616510 h 691303"/>
                  <a:gd name="connsiteX13" fmla="*/ 567390 w 656865"/>
                  <a:gd name="connsiteY13" fmla="*/ 632010 h 691303"/>
                  <a:gd name="connsiteX14" fmla="*/ 558347 w 656865"/>
                  <a:gd name="connsiteY14" fmla="*/ 649468 h 691303"/>
                  <a:gd name="connsiteX15" fmla="*/ 553883 w 656865"/>
                  <a:gd name="connsiteY15" fmla="*/ 647001 h 691303"/>
                  <a:gd name="connsiteX16" fmla="*/ 546518 w 656865"/>
                  <a:gd name="connsiteY16" fmla="*/ 657412 h 691303"/>
                  <a:gd name="connsiteX17" fmla="*/ 446538 w 656865"/>
                  <a:gd name="connsiteY17" fmla="*/ 657151 h 691303"/>
                  <a:gd name="connsiteX18" fmla="*/ 312529 w 656865"/>
                  <a:gd name="connsiteY18" fmla="*/ 523352 h 691303"/>
                  <a:gd name="connsiteX19" fmla="*/ 301609 w 656865"/>
                  <a:gd name="connsiteY19" fmla="*/ 531885 h 691303"/>
                  <a:gd name="connsiteX20" fmla="*/ 296418 w 656865"/>
                  <a:gd name="connsiteY20" fmla="*/ 538465 h 691303"/>
                  <a:gd name="connsiteX21" fmla="*/ 248313 w 656865"/>
                  <a:gd name="connsiteY21" fmla="*/ 589081 h 691303"/>
                  <a:gd name="connsiteX22" fmla="*/ 95213 w 656865"/>
                  <a:gd name="connsiteY22" fmla="*/ 688749 h 691303"/>
                  <a:gd name="connsiteX23" fmla="*/ 95376 w 656865"/>
                  <a:gd name="connsiteY23" fmla="*/ 682830 h 691303"/>
                  <a:gd name="connsiteX24" fmla="*/ 73795 w 656865"/>
                  <a:gd name="connsiteY24" fmla="*/ 680721 h 691303"/>
                  <a:gd name="connsiteX25" fmla="*/ 37129 w 656865"/>
                  <a:gd name="connsiteY25" fmla="*/ 611846 h 691303"/>
                  <a:gd name="connsiteX26" fmla="*/ 56120 w 656865"/>
                  <a:gd name="connsiteY26" fmla="*/ 553901 h 691303"/>
                  <a:gd name="connsiteX27" fmla="*/ 65616 w 656865"/>
                  <a:gd name="connsiteY27" fmla="*/ 527565 h 691303"/>
                  <a:gd name="connsiteX28" fmla="*/ 131038 w 656865"/>
                  <a:gd name="connsiteY28" fmla="*/ 377966 h 691303"/>
                  <a:gd name="connsiteX29" fmla="*/ 35020 w 656865"/>
                  <a:gd name="connsiteY29" fmla="*/ 308433 h 691303"/>
                  <a:gd name="connsiteX30" fmla="*/ 71946 w 656865"/>
                  <a:gd name="connsiteY30" fmla="*/ 170421 h 691303"/>
                  <a:gd name="connsiteX31" fmla="*/ 241833 w 656865"/>
                  <a:gd name="connsiteY31" fmla="*/ 166208 h 691303"/>
                  <a:gd name="connsiteX32" fmla="*/ 306199 w 656865"/>
                  <a:gd name="connsiteY32" fmla="*/ 36626 h 691303"/>
                  <a:gd name="connsiteX33" fmla="*/ 379401 w 656865"/>
                  <a:gd name="connsiteY33" fmla="*/ 940 h 691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56865" h="691303">
                    <a:moveTo>
                      <a:pt x="379401" y="940"/>
                    </a:moveTo>
                    <a:cubicBezTo>
                      <a:pt x="408290" y="5286"/>
                      <a:pt x="435460" y="24508"/>
                      <a:pt x="442321" y="54535"/>
                    </a:cubicBezTo>
                    <a:cubicBezTo>
                      <a:pt x="450760" y="93514"/>
                      <a:pt x="459199" y="132498"/>
                      <a:pt x="466586" y="171477"/>
                    </a:cubicBezTo>
                    <a:cubicBezTo>
                      <a:pt x="511960" y="175690"/>
                      <a:pt x="558386" y="183065"/>
                      <a:pt x="603760" y="194652"/>
                    </a:cubicBezTo>
                    <a:cubicBezTo>
                      <a:pt x="663904" y="209400"/>
                      <a:pt x="677621" y="300007"/>
                      <a:pt x="620643" y="329503"/>
                    </a:cubicBezTo>
                    <a:lnTo>
                      <a:pt x="512057" y="390298"/>
                    </a:lnTo>
                    <a:lnTo>
                      <a:pt x="517238" y="401720"/>
                    </a:lnTo>
                    <a:cubicBezTo>
                      <a:pt x="525160" y="421729"/>
                      <a:pt x="532938" y="444009"/>
                      <a:pt x="540111" y="467696"/>
                    </a:cubicBezTo>
                    <a:cubicBezTo>
                      <a:pt x="547285" y="491384"/>
                      <a:pt x="553175" y="514235"/>
                      <a:pt x="557685" y="535277"/>
                    </a:cubicBezTo>
                    <a:lnTo>
                      <a:pt x="565156" y="580899"/>
                    </a:lnTo>
                    <a:lnTo>
                      <a:pt x="565845" y="582074"/>
                    </a:lnTo>
                    <a:cubicBezTo>
                      <a:pt x="568916" y="591334"/>
                      <a:pt x="569880" y="600685"/>
                      <a:pt x="569105" y="609739"/>
                    </a:cubicBezTo>
                    <a:lnTo>
                      <a:pt x="567228" y="616510"/>
                    </a:lnTo>
                    <a:lnTo>
                      <a:pt x="567390" y="632010"/>
                    </a:lnTo>
                    <a:cubicBezTo>
                      <a:pt x="565984" y="641914"/>
                      <a:pt x="563003" y="648057"/>
                      <a:pt x="558347" y="649468"/>
                    </a:cubicBezTo>
                    <a:lnTo>
                      <a:pt x="553883" y="647001"/>
                    </a:lnTo>
                    <a:lnTo>
                      <a:pt x="546518" y="657412"/>
                    </a:lnTo>
                    <a:cubicBezTo>
                      <a:pt x="521458" y="682698"/>
                      <a:pt x="480306" y="690863"/>
                      <a:pt x="446538" y="657151"/>
                    </a:cubicBezTo>
                    <a:cubicBezTo>
                      <a:pt x="404334" y="609741"/>
                      <a:pt x="358960" y="565492"/>
                      <a:pt x="312529" y="523352"/>
                    </a:cubicBezTo>
                    <a:lnTo>
                      <a:pt x="301609" y="531885"/>
                    </a:lnTo>
                    <a:lnTo>
                      <a:pt x="296418" y="538465"/>
                    </a:lnTo>
                    <a:cubicBezTo>
                      <a:pt x="282282" y="554691"/>
                      <a:pt x="266061" y="571831"/>
                      <a:pt x="248313" y="589081"/>
                    </a:cubicBezTo>
                    <a:cubicBezTo>
                      <a:pt x="177320" y="658080"/>
                      <a:pt x="108775" y="702703"/>
                      <a:pt x="95213" y="688749"/>
                    </a:cubicBezTo>
                    <a:lnTo>
                      <a:pt x="95376" y="682830"/>
                    </a:lnTo>
                    <a:lnTo>
                      <a:pt x="73795" y="680721"/>
                    </a:lnTo>
                    <a:cubicBezTo>
                      <a:pt x="48207" y="669527"/>
                      <a:pt x="28159" y="642925"/>
                      <a:pt x="37129" y="611846"/>
                    </a:cubicBezTo>
                    <a:cubicBezTo>
                      <a:pt x="42407" y="591832"/>
                      <a:pt x="49790" y="572866"/>
                      <a:pt x="56120" y="553901"/>
                    </a:cubicBezTo>
                    <a:cubicBezTo>
                      <a:pt x="57177" y="545474"/>
                      <a:pt x="60342" y="535996"/>
                      <a:pt x="65616" y="527565"/>
                    </a:cubicBezTo>
                    <a:cubicBezTo>
                      <a:pt x="84611" y="476999"/>
                      <a:pt x="106768" y="427484"/>
                      <a:pt x="131038" y="377966"/>
                    </a:cubicBezTo>
                    <a:cubicBezTo>
                      <a:pt x="99381" y="354791"/>
                      <a:pt x="66672" y="331608"/>
                      <a:pt x="35020" y="308433"/>
                    </a:cubicBezTo>
                    <a:cubicBezTo>
                      <a:pt x="-24076" y="267345"/>
                      <a:pt x="-6137" y="170421"/>
                      <a:pt x="71946" y="170421"/>
                    </a:cubicBezTo>
                    <a:cubicBezTo>
                      <a:pt x="128929" y="169369"/>
                      <a:pt x="184851" y="167260"/>
                      <a:pt x="241833" y="166208"/>
                    </a:cubicBezTo>
                    <a:cubicBezTo>
                      <a:pt x="263990" y="123011"/>
                      <a:pt x="286151" y="80871"/>
                      <a:pt x="306199" y="36626"/>
                    </a:cubicBezTo>
                    <a:cubicBezTo>
                      <a:pt x="319916" y="7125"/>
                      <a:pt x="350521" y="-3406"/>
                      <a:pt x="379401" y="94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0" name="Number1" descr="4c00d986-b5ba-4e18-af1d-6a83c491f3a5">
                <a:extLst>
                  <a:ext uri="{FF2B5EF4-FFF2-40B4-BE49-F238E27FC236}">
                    <a16:creationId xmlns:a16="http://schemas.microsoft.com/office/drawing/2014/main" id="{A5D16133-ED74-74FA-89B1-56E06724761A}"/>
                  </a:ext>
                </a:extLst>
              </p:cNvPr>
              <p:cNvSpPr/>
              <p:nvPr/>
            </p:nvSpPr>
            <p:spPr>
              <a:xfrm>
                <a:off x="1472189" y="3401371"/>
                <a:ext cx="523765" cy="48492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1800" b="1" i="0" u="none">
                    <a:solidFill>
                      <a:srgbClr val="FFFFFF"/>
                    </a:solidFill>
                    <a:latin typeface="Arial"/>
                  </a:rPr>
                  <a:t>01</a:t>
                </a:r>
              </a:p>
            </p:txBody>
          </p:sp>
        </p:grpSp>
        <p:grpSp>
          <p:nvGrpSpPr>
            <p:cNvPr id="36" name="组合 35" descr="c4e43fe3-4db8-43df-832b-89c9a1f4a1eb">
              <a:extLst>
                <a:ext uri="{FF2B5EF4-FFF2-40B4-BE49-F238E27FC236}">
                  <a16:creationId xmlns:a16="http://schemas.microsoft.com/office/drawing/2014/main" id="{ED024A86-8507-4DD2-A958-57C15B114C24}"/>
                </a:ext>
              </a:extLst>
            </p:cNvPr>
            <p:cNvGrpSpPr/>
            <p:nvPr/>
          </p:nvGrpSpPr>
          <p:grpSpPr>
            <a:xfrm>
              <a:off x="3540466" y="1835402"/>
              <a:ext cx="3117053" cy="2144038"/>
              <a:chOff x="3540466" y="1835402"/>
              <a:chExt cx="3117053" cy="2144038"/>
            </a:xfrm>
          </p:grpSpPr>
          <p:sp>
            <p:nvSpPr>
              <p:cNvPr id="12" name="Text2" descr="bf8c0212-5a03-4a24-91b6-99a4aecd04dc">
                <a:extLst>
                  <a:ext uri="{FF2B5EF4-FFF2-40B4-BE49-F238E27FC236}">
                    <a16:creationId xmlns:a16="http://schemas.microsoft.com/office/drawing/2014/main" id="{5F677DA8-0FA2-9BAD-F2E6-554608712EBF}"/>
                  </a:ext>
                </a:extLst>
              </p:cNvPr>
              <p:cNvSpPr txBox="1"/>
              <p:nvPr/>
            </p:nvSpPr>
            <p:spPr>
              <a:xfrm>
                <a:off x="3907377" y="2413567"/>
                <a:ext cx="2750142" cy="921248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400" b="0" i="0" u="none">
                    <a:solidFill>
                      <a:srgbClr val="000000"/>
                    </a:solidFill>
                    <a:ea typeface="微软雅黑"/>
                  </a:rPr>
                  <a:t>点击“保存心情”，当天心情文字和表情记录均被保留。</a:t>
                </a:r>
              </a:p>
            </p:txBody>
          </p:sp>
          <p:sp>
            <p:nvSpPr>
              <p:cNvPr id="13" name="Bullet2" descr="1f5bd537-2950-445f-b9c9-862414318991">
                <a:extLst>
                  <a:ext uri="{FF2B5EF4-FFF2-40B4-BE49-F238E27FC236}">
                    <a16:creationId xmlns:a16="http://schemas.microsoft.com/office/drawing/2014/main" id="{B6F4865A-0B57-B22F-F74B-40585FBD8307}"/>
                  </a:ext>
                </a:extLst>
              </p:cNvPr>
              <p:cNvSpPr txBox="1"/>
              <p:nvPr/>
            </p:nvSpPr>
            <p:spPr>
              <a:xfrm>
                <a:off x="3907377" y="1835402"/>
                <a:ext cx="2750139" cy="578163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2000" b="1" i="0" u="none">
                    <a:solidFill>
                      <a:srgbClr val="000000"/>
                    </a:solidFill>
                    <a:ea typeface="微软雅黑"/>
                  </a:rPr>
                  <a:t>心情保存</a:t>
                </a:r>
              </a:p>
            </p:txBody>
          </p:sp>
          <p:sp>
            <p:nvSpPr>
              <p:cNvPr id="27" name="任意多边形: 形状 26" descr="ebd812b5-a373-450b-b642-074614f8e70a">
                <a:extLst>
                  <a:ext uri="{FF2B5EF4-FFF2-40B4-BE49-F238E27FC236}">
                    <a16:creationId xmlns:a16="http://schemas.microsoft.com/office/drawing/2014/main" id="{5B67F570-C7EA-2CBF-C939-03C4CDF43776}"/>
                  </a:ext>
                </a:extLst>
              </p:cNvPr>
              <p:cNvSpPr/>
              <p:nvPr/>
            </p:nvSpPr>
            <p:spPr>
              <a:xfrm>
                <a:off x="3540466" y="3207145"/>
                <a:ext cx="733822" cy="772295"/>
              </a:xfrm>
              <a:custGeom>
                <a:avLst/>
                <a:gdLst>
                  <a:gd name="connsiteX0" fmla="*/ 379401 w 656865"/>
                  <a:gd name="connsiteY0" fmla="*/ 940 h 691303"/>
                  <a:gd name="connsiteX1" fmla="*/ 442321 w 656865"/>
                  <a:gd name="connsiteY1" fmla="*/ 54535 h 691303"/>
                  <a:gd name="connsiteX2" fmla="*/ 466586 w 656865"/>
                  <a:gd name="connsiteY2" fmla="*/ 171477 h 691303"/>
                  <a:gd name="connsiteX3" fmla="*/ 603760 w 656865"/>
                  <a:gd name="connsiteY3" fmla="*/ 194652 h 691303"/>
                  <a:gd name="connsiteX4" fmla="*/ 620643 w 656865"/>
                  <a:gd name="connsiteY4" fmla="*/ 329503 h 691303"/>
                  <a:gd name="connsiteX5" fmla="*/ 512057 w 656865"/>
                  <a:gd name="connsiteY5" fmla="*/ 390298 h 691303"/>
                  <a:gd name="connsiteX6" fmla="*/ 517238 w 656865"/>
                  <a:gd name="connsiteY6" fmla="*/ 401720 h 691303"/>
                  <a:gd name="connsiteX7" fmla="*/ 540111 w 656865"/>
                  <a:gd name="connsiteY7" fmla="*/ 467696 h 691303"/>
                  <a:gd name="connsiteX8" fmla="*/ 557685 w 656865"/>
                  <a:gd name="connsiteY8" fmla="*/ 535277 h 691303"/>
                  <a:gd name="connsiteX9" fmla="*/ 565156 w 656865"/>
                  <a:gd name="connsiteY9" fmla="*/ 580899 h 691303"/>
                  <a:gd name="connsiteX10" fmla="*/ 565845 w 656865"/>
                  <a:gd name="connsiteY10" fmla="*/ 582074 h 691303"/>
                  <a:gd name="connsiteX11" fmla="*/ 569105 w 656865"/>
                  <a:gd name="connsiteY11" fmla="*/ 609739 h 691303"/>
                  <a:gd name="connsiteX12" fmla="*/ 567228 w 656865"/>
                  <a:gd name="connsiteY12" fmla="*/ 616510 h 691303"/>
                  <a:gd name="connsiteX13" fmla="*/ 567390 w 656865"/>
                  <a:gd name="connsiteY13" fmla="*/ 632010 h 691303"/>
                  <a:gd name="connsiteX14" fmla="*/ 558347 w 656865"/>
                  <a:gd name="connsiteY14" fmla="*/ 649468 h 691303"/>
                  <a:gd name="connsiteX15" fmla="*/ 553883 w 656865"/>
                  <a:gd name="connsiteY15" fmla="*/ 647001 h 691303"/>
                  <a:gd name="connsiteX16" fmla="*/ 546518 w 656865"/>
                  <a:gd name="connsiteY16" fmla="*/ 657412 h 691303"/>
                  <a:gd name="connsiteX17" fmla="*/ 446538 w 656865"/>
                  <a:gd name="connsiteY17" fmla="*/ 657151 h 691303"/>
                  <a:gd name="connsiteX18" fmla="*/ 312529 w 656865"/>
                  <a:gd name="connsiteY18" fmla="*/ 523352 h 691303"/>
                  <a:gd name="connsiteX19" fmla="*/ 301609 w 656865"/>
                  <a:gd name="connsiteY19" fmla="*/ 531885 h 691303"/>
                  <a:gd name="connsiteX20" fmla="*/ 296418 w 656865"/>
                  <a:gd name="connsiteY20" fmla="*/ 538465 h 691303"/>
                  <a:gd name="connsiteX21" fmla="*/ 248313 w 656865"/>
                  <a:gd name="connsiteY21" fmla="*/ 589081 h 691303"/>
                  <a:gd name="connsiteX22" fmla="*/ 95213 w 656865"/>
                  <a:gd name="connsiteY22" fmla="*/ 688749 h 691303"/>
                  <a:gd name="connsiteX23" fmla="*/ 95376 w 656865"/>
                  <a:gd name="connsiteY23" fmla="*/ 682830 h 691303"/>
                  <a:gd name="connsiteX24" fmla="*/ 73795 w 656865"/>
                  <a:gd name="connsiteY24" fmla="*/ 680721 h 691303"/>
                  <a:gd name="connsiteX25" fmla="*/ 37129 w 656865"/>
                  <a:gd name="connsiteY25" fmla="*/ 611846 h 691303"/>
                  <a:gd name="connsiteX26" fmla="*/ 56120 w 656865"/>
                  <a:gd name="connsiteY26" fmla="*/ 553901 h 691303"/>
                  <a:gd name="connsiteX27" fmla="*/ 65616 w 656865"/>
                  <a:gd name="connsiteY27" fmla="*/ 527565 h 691303"/>
                  <a:gd name="connsiteX28" fmla="*/ 131038 w 656865"/>
                  <a:gd name="connsiteY28" fmla="*/ 377966 h 691303"/>
                  <a:gd name="connsiteX29" fmla="*/ 35020 w 656865"/>
                  <a:gd name="connsiteY29" fmla="*/ 308433 h 691303"/>
                  <a:gd name="connsiteX30" fmla="*/ 71946 w 656865"/>
                  <a:gd name="connsiteY30" fmla="*/ 170421 h 691303"/>
                  <a:gd name="connsiteX31" fmla="*/ 241833 w 656865"/>
                  <a:gd name="connsiteY31" fmla="*/ 166208 h 691303"/>
                  <a:gd name="connsiteX32" fmla="*/ 306199 w 656865"/>
                  <a:gd name="connsiteY32" fmla="*/ 36626 h 691303"/>
                  <a:gd name="connsiteX33" fmla="*/ 379401 w 656865"/>
                  <a:gd name="connsiteY33" fmla="*/ 940 h 691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56865" h="691303">
                    <a:moveTo>
                      <a:pt x="379401" y="940"/>
                    </a:moveTo>
                    <a:cubicBezTo>
                      <a:pt x="408290" y="5286"/>
                      <a:pt x="435460" y="24508"/>
                      <a:pt x="442321" y="54535"/>
                    </a:cubicBezTo>
                    <a:cubicBezTo>
                      <a:pt x="450760" y="93514"/>
                      <a:pt x="459199" y="132498"/>
                      <a:pt x="466586" y="171477"/>
                    </a:cubicBezTo>
                    <a:cubicBezTo>
                      <a:pt x="511960" y="175690"/>
                      <a:pt x="558386" y="183065"/>
                      <a:pt x="603760" y="194652"/>
                    </a:cubicBezTo>
                    <a:cubicBezTo>
                      <a:pt x="663904" y="209400"/>
                      <a:pt x="677621" y="300007"/>
                      <a:pt x="620643" y="329503"/>
                    </a:cubicBezTo>
                    <a:lnTo>
                      <a:pt x="512057" y="390298"/>
                    </a:lnTo>
                    <a:lnTo>
                      <a:pt x="517238" y="401720"/>
                    </a:lnTo>
                    <a:cubicBezTo>
                      <a:pt x="525160" y="421729"/>
                      <a:pt x="532938" y="444009"/>
                      <a:pt x="540111" y="467696"/>
                    </a:cubicBezTo>
                    <a:cubicBezTo>
                      <a:pt x="547285" y="491384"/>
                      <a:pt x="553175" y="514235"/>
                      <a:pt x="557685" y="535277"/>
                    </a:cubicBezTo>
                    <a:lnTo>
                      <a:pt x="565156" y="580899"/>
                    </a:lnTo>
                    <a:lnTo>
                      <a:pt x="565845" y="582074"/>
                    </a:lnTo>
                    <a:cubicBezTo>
                      <a:pt x="568916" y="591334"/>
                      <a:pt x="569880" y="600685"/>
                      <a:pt x="569105" y="609739"/>
                    </a:cubicBezTo>
                    <a:lnTo>
                      <a:pt x="567228" y="616510"/>
                    </a:lnTo>
                    <a:lnTo>
                      <a:pt x="567390" y="632010"/>
                    </a:lnTo>
                    <a:cubicBezTo>
                      <a:pt x="565984" y="641914"/>
                      <a:pt x="563003" y="648057"/>
                      <a:pt x="558347" y="649468"/>
                    </a:cubicBezTo>
                    <a:lnTo>
                      <a:pt x="553883" y="647001"/>
                    </a:lnTo>
                    <a:lnTo>
                      <a:pt x="546518" y="657412"/>
                    </a:lnTo>
                    <a:cubicBezTo>
                      <a:pt x="521458" y="682698"/>
                      <a:pt x="480306" y="690863"/>
                      <a:pt x="446538" y="657151"/>
                    </a:cubicBezTo>
                    <a:cubicBezTo>
                      <a:pt x="404334" y="609741"/>
                      <a:pt x="358960" y="565492"/>
                      <a:pt x="312529" y="523352"/>
                    </a:cubicBezTo>
                    <a:lnTo>
                      <a:pt x="301609" y="531885"/>
                    </a:lnTo>
                    <a:lnTo>
                      <a:pt x="296418" y="538465"/>
                    </a:lnTo>
                    <a:cubicBezTo>
                      <a:pt x="282282" y="554691"/>
                      <a:pt x="266061" y="571831"/>
                      <a:pt x="248313" y="589081"/>
                    </a:cubicBezTo>
                    <a:cubicBezTo>
                      <a:pt x="177320" y="658080"/>
                      <a:pt x="108775" y="702703"/>
                      <a:pt x="95213" y="688749"/>
                    </a:cubicBezTo>
                    <a:lnTo>
                      <a:pt x="95376" y="682830"/>
                    </a:lnTo>
                    <a:lnTo>
                      <a:pt x="73795" y="680721"/>
                    </a:lnTo>
                    <a:cubicBezTo>
                      <a:pt x="48207" y="669527"/>
                      <a:pt x="28159" y="642925"/>
                      <a:pt x="37129" y="611846"/>
                    </a:cubicBezTo>
                    <a:cubicBezTo>
                      <a:pt x="42407" y="591832"/>
                      <a:pt x="49790" y="572866"/>
                      <a:pt x="56120" y="553901"/>
                    </a:cubicBezTo>
                    <a:cubicBezTo>
                      <a:pt x="57177" y="545474"/>
                      <a:pt x="60342" y="535996"/>
                      <a:pt x="65616" y="527565"/>
                    </a:cubicBezTo>
                    <a:cubicBezTo>
                      <a:pt x="84611" y="476999"/>
                      <a:pt x="106768" y="427484"/>
                      <a:pt x="131038" y="377966"/>
                    </a:cubicBezTo>
                    <a:cubicBezTo>
                      <a:pt x="99381" y="354791"/>
                      <a:pt x="66672" y="331608"/>
                      <a:pt x="35020" y="308433"/>
                    </a:cubicBezTo>
                    <a:cubicBezTo>
                      <a:pt x="-24076" y="267345"/>
                      <a:pt x="-6137" y="170421"/>
                      <a:pt x="71946" y="170421"/>
                    </a:cubicBezTo>
                    <a:cubicBezTo>
                      <a:pt x="128929" y="169369"/>
                      <a:pt x="184851" y="167260"/>
                      <a:pt x="241833" y="166208"/>
                    </a:cubicBezTo>
                    <a:cubicBezTo>
                      <a:pt x="263990" y="123011"/>
                      <a:pt x="286151" y="80871"/>
                      <a:pt x="306199" y="36626"/>
                    </a:cubicBezTo>
                    <a:cubicBezTo>
                      <a:pt x="319916" y="7125"/>
                      <a:pt x="350521" y="-3406"/>
                      <a:pt x="379401" y="94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1" name="Number2" descr="33f183f9-704f-4a83-9954-5f10f15a5694">
                <a:extLst>
                  <a:ext uri="{FF2B5EF4-FFF2-40B4-BE49-F238E27FC236}">
                    <a16:creationId xmlns:a16="http://schemas.microsoft.com/office/drawing/2014/main" id="{690D72E8-A1C8-176B-A178-B4BCBF83AFAC}"/>
                  </a:ext>
                </a:extLst>
              </p:cNvPr>
              <p:cNvSpPr/>
              <p:nvPr/>
            </p:nvSpPr>
            <p:spPr>
              <a:xfrm>
                <a:off x="3631551" y="3326236"/>
                <a:ext cx="523765" cy="48492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1800" b="1" i="0" u="none">
                    <a:solidFill>
                      <a:srgbClr val="FFFFFF"/>
                    </a:solidFill>
                    <a:latin typeface="Arial"/>
                  </a:rPr>
                  <a:t>02</a:t>
                </a:r>
              </a:p>
            </p:txBody>
          </p:sp>
        </p:grpSp>
        <p:grpSp>
          <p:nvGrpSpPr>
            <p:cNvPr id="37" name="组合 36" descr="d270dcfc-728f-4899-bc43-4a2c048afdce">
              <a:extLst>
                <a:ext uri="{FF2B5EF4-FFF2-40B4-BE49-F238E27FC236}">
                  <a16:creationId xmlns:a16="http://schemas.microsoft.com/office/drawing/2014/main" id="{0BB0B915-BC73-3639-5D15-734A5956DF51}"/>
                </a:ext>
              </a:extLst>
            </p:cNvPr>
            <p:cNvGrpSpPr/>
            <p:nvPr/>
          </p:nvGrpSpPr>
          <p:grpSpPr>
            <a:xfrm>
              <a:off x="5399499" y="3496054"/>
              <a:ext cx="3195496" cy="2198403"/>
              <a:chOff x="5399499" y="3496054"/>
              <a:chExt cx="3195496" cy="2198403"/>
            </a:xfrm>
          </p:grpSpPr>
          <p:sp>
            <p:nvSpPr>
              <p:cNvPr id="10" name="Text3" descr="bb6e5ed9-80ae-4e38-bb4a-96089510934c">
                <a:extLst>
                  <a:ext uri="{FF2B5EF4-FFF2-40B4-BE49-F238E27FC236}">
                    <a16:creationId xmlns:a16="http://schemas.microsoft.com/office/drawing/2014/main" id="{87C672D9-F56D-5B0C-92D4-8BDC9DDFA5C2}"/>
                  </a:ext>
                </a:extLst>
              </p:cNvPr>
              <p:cNvSpPr txBox="1"/>
              <p:nvPr/>
            </p:nvSpPr>
            <p:spPr>
              <a:xfrm>
                <a:off x="5844853" y="4773209"/>
                <a:ext cx="2750142" cy="921248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400" b="0" i="0" u="none">
                    <a:solidFill>
                      <a:srgbClr val="000000"/>
                    </a:solidFill>
                    <a:ea typeface="微软雅黑"/>
                  </a:rPr>
                  <a:t>用户可快速查看过去心情，包括去年今日的心情。</a:t>
                </a:r>
              </a:p>
            </p:txBody>
          </p:sp>
          <p:sp>
            <p:nvSpPr>
              <p:cNvPr id="11" name="Bullet3" descr="64411983-be69-4aae-88b1-eb4bc8160a2f">
                <a:extLst>
                  <a:ext uri="{FF2B5EF4-FFF2-40B4-BE49-F238E27FC236}">
                    <a16:creationId xmlns:a16="http://schemas.microsoft.com/office/drawing/2014/main" id="{6499D299-7586-9308-4F7D-360BA1EA1B34}"/>
                  </a:ext>
                </a:extLst>
              </p:cNvPr>
              <p:cNvSpPr txBox="1"/>
              <p:nvPr/>
            </p:nvSpPr>
            <p:spPr>
              <a:xfrm>
                <a:off x="5844853" y="4195044"/>
                <a:ext cx="2750139" cy="578163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2000" b="1" i="0" u="none">
                    <a:solidFill>
                      <a:srgbClr val="000000"/>
                    </a:solidFill>
                    <a:ea typeface="微软雅黑"/>
                  </a:rPr>
                  <a:t>心情查看</a:t>
                </a:r>
              </a:p>
            </p:txBody>
          </p:sp>
          <p:sp>
            <p:nvSpPr>
              <p:cNvPr id="28" name="任意多边形: 形状 27" descr="c9da09c0-05a4-40ca-8a1d-ddf6074ce9be">
                <a:extLst>
                  <a:ext uri="{FF2B5EF4-FFF2-40B4-BE49-F238E27FC236}">
                    <a16:creationId xmlns:a16="http://schemas.microsoft.com/office/drawing/2014/main" id="{B6DFB4E3-1C7E-7620-CC15-BC25FFDF15FD}"/>
                  </a:ext>
                </a:extLst>
              </p:cNvPr>
              <p:cNvSpPr/>
              <p:nvPr/>
            </p:nvSpPr>
            <p:spPr>
              <a:xfrm>
                <a:off x="5399499" y="3496054"/>
                <a:ext cx="733822" cy="772295"/>
              </a:xfrm>
              <a:custGeom>
                <a:avLst/>
                <a:gdLst>
                  <a:gd name="connsiteX0" fmla="*/ 379401 w 656865"/>
                  <a:gd name="connsiteY0" fmla="*/ 940 h 691303"/>
                  <a:gd name="connsiteX1" fmla="*/ 442321 w 656865"/>
                  <a:gd name="connsiteY1" fmla="*/ 54535 h 691303"/>
                  <a:gd name="connsiteX2" fmla="*/ 466586 w 656865"/>
                  <a:gd name="connsiteY2" fmla="*/ 171477 h 691303"/>
                  <a:gd name="connsiteX3" fmla="*/ 603760 w 656865"/>
                  <a:gd name="connsiteY3" fmla="*/ 194652 h 691303"/>
                  <a:gd name="connsiteX4" fmla="*/ 620643 w 656865"/>
                  <a:gd name="connsiteY4" fmla="*/ 329503 h 691303"/>
                  <a:gd name="connsiteX5" fmla="*/ 512057 w 656865"/>
                  <a:gd name="connsiteY5" fmla="*/ 390298 h 691303"/>
                  <a:gd name="connsiteX6" fmla="*/ 517238 w 656865"/>
                  <a:gd name="connsiteY6" fmla="*/ 401720 h 691303"/>
                  <a:gd name="connsiteX7" fmla="*/ 540111 w 656865"/>
                  <a:gd name="connsiteY7" fmla="*/ 467696 h 691303"/>
                  <a:gd name="connsiteX8" fmla="*/ 557685 w 656865"/>
                  <a:gd name="connsiteY8" fmla="*/ 535277 h 691303"/>
                  <a:gd name="connsiteX9" fmla="*/ 565156 w 656865"/>
                  <a:gd name="connsiteY9" fmla="*/ 580899 h 691303"/>
                  <a:gd name="connsiteX10" fmla="*/ 565845 w 656865"/>
                  <a:gd name="connsiteY10" fmla="*/ 582074 h 691303"/>
                  <a:gd name="connsiteX11" fmla="*/ 569105 w 656865"/>
                  <a:gd name="connsiteY11" fmla="*/ 609739 h 691303"/>
                  <a:gd name="connsiteX12" fmla="*/ 567228 w 656865"/>
                  <a:gd name="connsiteY12" fmla="*/ 616510 h 691303"/>
                  <a:gd name="connsiteX13" fmla="*/ 567390 w 656865"/>
                  <a:gd name="connsiteY13" fmla="*/ 632010 h 691303"/>
                  <a:gd name="connsiteX14" fmla="*/ 558347 w 656865"/>
                  <a:gd name="connsiteY14" fmla="*/ 649468 h 691303"/>
                  <a:gd name="connsiteX15" fmla="*/ 553883 w 656865"/>
                  <a:gd name="connsiteY15" fmla="*/ 647001 h 691303"/>
                  <a:gd name="connsiteX16" fmla="*/ 546518 w 656865"/>
                  <a:gd name="connsiteY16" fmla="*/ 657412 h 691303"/>
                  <a:gd name="connsiteX17" fmla="*/ 446538 w 656865"/>
                  <a:gd name="connsiteY17" fmla="*/ 657151 h 691303"/>
                  <a:gd name="connsiteX18" fmla="*/ 312529 w 656865"/>
                  <a:gd name="connsiteY18" fmla="*/ 523352 h 691303"/>
                  <a:gd name="connsiteX19" fmla="*/ 301609 w 656865"/>
                  <a:gd name="connsiteY19" fmla="*/ 531885 h 691303"/>
                  <a:gd name="connsiteX20" fmla="*/ 296418 w 656865"/>
                  <a:gd name="connsiteY20" fmla="*/ 538465 h 691303"/>
                  <a:gd name="connsiteX21" fmla="*/ 248313 w 656865"/>
                  <a:gd name="connsiteY21" fmla="*/ 589081 h 691303"/>
                  <a:gd name="connsiteX22" fmla="*/ 95213 w 656865"/>
                  <a:gd name="connsiteY22" fmla="*/ 688749 h 691303"/>
                  <a:gd name="connsiteX23" fmla="*/ 95376 w 656865"/>
                  <a:gd name="connsiteY23" fmla="*/ 682830 h 691303"/>
                  <a:gd name="connsiteX24" fmla="*/ 73795 w 656865"/>
                  <a:gd name="connsiteY24" fmla="*/ 680721 h 691303"/>
                  <a:gd name="connsiteX25" fmla="*/ 37129 w 656865"/>
                  <a:gd name="connsiteY25" fmla="*/ 611846 h 691303"/>
                  <a:gd name="connsiteX26" fmla="*/ 56120 w 656865"/>
                  <a:gd name="connsiteY26" fmla="*/ 553901 h 691303"/>
                  <a:gd name="connsiteX27" fmla="*/ 65616 w 656865"/>
                  <a:gd name="connsiteY27" fmla="*/ 527565 h 691303"/>
                  <a:gd name="connsiteX28" fmla="*/ 131038 w 656865"/>
                  <a:gd name="connsiteY28" fmla="*/ 377966 h 691303"/>
                  <a:gd name="connsiteX29" fmla="*/ 35020 w 656865"/>
                  <a:gd name="connsiteY29" fmla="*/ 308433 h 691303"/>
                  <a:gd name="connsiteX30" fmla="*/ 71946 w 656865"/>
                  <a:gd name="connsiteY30" fmla="*/ 170421 h 691303"/>
                  <a:gd name="connsiteX31" fmla="*/ 241833 w 656865"/>
                  <a:gd name="connsiteY31" fmla="*/ 166208 h 691303"/>
                  <a:gd name="connsiteX32" fmla="*/ 306199 w 656865"/>
                  <a:gd name="connsiteY32" fmla="*/ 36626 h 691303"/>
                  <a:gd name="connsiteX33" fmla="*/ 379401 w 656865"/>
                  <a:gd name="connsiteY33" fmla="*/ 940 h 691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56865" h="691303">
                    <a:moveTo>
                      <a:pt x="379401" y="940"/>
                    </a:moveTo>
                    <a:cubicBezTo>
                      <a:pt x="408290" y="5286"/>
                      <a:pt x="435460" y="24508"/>
                      <a:pt x="442321" y="54535"/>
                    </a:cubicBezTo>
                    <a:cubicBezTo>
                      <a:pt x="450760" y="93514"/>
                      <a:pt x="459199" y="132498"/>
                      <a:pt x="466586" y="171477"/>
                    </a:cubicBezTo>
                    <a:cubicBezTo>
                      <a:pt x="511960" y="175690"/>
                      <a:pt x="558386" y="183065"/>
                      <a:pt x="603760" y="194652"/>
                    </a:cubicBezTo>
                    <a:cubicBezTo>
                      <a:pt x="663904" y="209400"/>
                      <a:pt x="677621" y="300007"/>
                      <a:pt x="620643" y="329503"/>
                    </a:cubicBezTo>
                    <a:lnTo>
                      <a:pt x="512057" y="390298"/>
                    </a:lnTo>
                    <a:lnTo>
                      <a:pt x="517238" y="401720"/>
                    </a:lnTo>
                    <a:cubicBezTo>
                      <a:pt x="525160" y="421729"/>
                      <a:pt x="532938" y="444009"/>
                      <a:pt x="540111" y="467696"/>
                    </a:cubicBezTo>
                    <a:cubicBezTo>
                      <a:pt x="547285" y="491384"/>
                      <a:pt x="553175" y="514235"/>
                      <a:pt x="557685" y="535277"/>
                    </a:cubicBezTo>
                    <a:lnTo>
                      <a:pt x="565156" y="580899"/>
                    </a:lnTo>
                    <a:lnTo>
                      <a:pt x="565845" y="582074"/>
                    </a:lnTo>
                    <a:cubicBezTo>
                      <a:pt x="568916" y="591334"/>
                      <a:pt x="569880" y="600685"/>
                      <a:pt x="569105" y="609739"/>
                    </a:cubicBezTo>
                    <a:lnTo>
                      <a:pt x="567228" y="616510"/>
                    </a:lnTo>
                    <a:lnTo>
                      <a:pt x="567390" y="632010"/>
                    </a:lnTo>
                    <a:cubicBezTo>
                      <a:pt x="565984" y="641914"/>
                      <a:pt x="563003" y="648057"/>
                      <a:pt x="558347" y="649468"/>
                    </a:cubicBezTo>
                    <a:lnTo>
                      <a:pt x="553883" y="647001"/>
                    </a:lnTo>
                    <a:lnTo>
                      <a:pt x="546518" y="657412"/>
                    </a:lnTo>
                    <a:cubicBezTo>
                      <a:pt x="521458" y="682698"/>
                      <a:pt x="480306" y="690863"/>
                      <a:pt x="446538" y="657151"/>
                    </a:cubicBezTo>
                    <a:cubicBezTo>
                      <a:pt x="404334" y="609741"/>
                      <a:pt x="358960" y="565492"/>
                      <a:pt x="312529" y="523352"/>
                    </a:cubicBezTo>
                    <a:lnTo>
                      <a:pt x="301609" y="531885"/>
                    </a:lnTo>
                    <a:lnTo>
                      <a:pt x="296418" y="538465"/>
                    </a:lnTo>
                    <a:cubicBezTo>
                      <a:pt x="282282" y="554691"/>
                      <a:pt x="266061" y="571831"/>
                      <a:pt x="248313" y="589081"/>
                    </a:cubicBezTo>
                    <a:cubicBezTo>
                      <a:pt x="177320" y="658080"/>
                      <a:pt x="108775" y="702703"/>
                      <a:pt x="95213" y="688749"/>
                    </a:cubicBezTo>
                    <a:lnTo>
                      <a:pt x="95376" y="682830"/>
                    </a:lnTo>
                    <a:lnTo>
                      <a:pt x="73795" y="680721"/>
                    </a:lnTo>
                    <a:cubicBezTo>
                      <a:pt x="48207" y="669527"/>
                      <a:pt x="28159" y="642925"/>
                      <a:pt x="37129" y="611846"/>
                    </a:cubicBezTo>
                    <a:cubicBezTo>
                      <a:pt x="42407" y="591832"/>
                      <a:pt x="49790" y="572866"/>
                      <a:pt x="56120" y="553901"/>
                    </a:cubicBezTo>
                    <a:cubicBezTo>
                      <a:pt x="57177" y="545474"/>
                      <a:pt x="60342" y="535996"/>
                      <a:pt x="65616" y="527565"/>
                    </a:cubicBezTo>
                    <a:cubicBezTo>
                      <a:pt x="84611" y="476999"/>
                      <a:pt x="106768" y="427484"/>
                      <a:pt x="131038" y="377966"/>
                    </a:cubicBezTo>
                    <a:cubicBezTo>
                      <a:pt x="99381" y="354791"/>
                      <a:pt x="66672" y="331608"/>
                      <a:pt x="35020" y="308433"/>
                    </a:cubicBezTo>
                    <a:cubicBezTo>
                      <a:pt x="-24076" y="267345"/>
                      <a:pt x="-6137" y="170421"/>
                      <a:pt x="71946" y="170421"/>
                    </a:cubicBezTo>
                    <a:cubicBezTo>
                      <a:pt x="128929" y="169369"/>
                      <a:pt x="184851" y="167260"/>
                      <a:pt x="241833" y="166208"/>
                    </a:cubicBezTo>
                    <a:cubicBezTo>
                      <a:pt x="263990" y="123011"/>
                      <a:pt x="286151" y="80871"/>
                      <a:pt x="306199" y="36626"/>
                    </a:cubicBezTo>
                    <a:cubicBezTo>
                      <a:pt x="319916" y="7125"/>
                      <a:pt x="350521" y="-3406"/>
                      <a:pt x="379401" y="94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3" name="Number3" descr="bdf671a7-32a9-4bca-8683-c0c83dee4746">
                <a:extLst>
                  <a:ext uri="{FF2B5EF4-FFF2-40B4-BE49-F238E27FC236}">
                    <a16:creationId xmlns:a16="http://schemas.microsoft.com/office/drawing/2014/main" id="{8EADA117-E377-A825-C2AE-7013EF33DAF8}"/>
                  </a:ext>
                </a:extLst>
              </p:cNvPr>
              <p:cNvSpPr/>
              <p:nvPr/>
            </p:nvSpPr>
            <p:spPr>
              <a:xfrm>
                <a:off x="5504527" y="3619909"/>
                <a:ext cx="523765" cy="48492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1800" b="1" i="0" u="none">
                    <a:solidFill>
                      <a:srgbClr val="FFFFFF"/>
                    </a:solidFill>
                    <a:latin typeface="Arial"/>
                  </a:rPr>
                  <a:t>03</a:t>
                </a:r>
              </a:p>
            </p:txBody>
          </p:sp>
        </p:grpSp>
        <p:grpSp>
          <p:nvGrpSpPr>
            <p:cNvPr id="38" name="组合 37" descr="7dcce653-b688-452b-9e33-78f2186c8cb8">
              <a:extLst>
                <a:ext uri="{FF2B5EF4-FFF2-40B4-BE49-F238E27FC236}">
                  <a16:creationId xmlns:a16="http://schemas.microsoft.com/office/drawing/2014/main" id="{CB28B87A-83ED-630A-2B94-32CBD4B91329}"/>
                </a:ext>
              </a:extLst>
            </p:cNvPr>
            <p:cNvGrpSpPr/>
            <p:nvPr/>
          </p:nvGrpSpPr>
          <p:grpSpPr>
            <a:xfrm>
              <a:off x="7876913" y="1835402"/>
              <a:ext cx="2813242" cy="2293086"/>
              <a:chOff x="7876913" y="1835402"/>
              <a:chExt cx="2813242" cy="2293086"/>
            </a:xfrm>
          </p:grpSpPr>
          <p:sp>
            <p:nvSpPr>
              <p:cNvPr id="14" name="Text4" descr="63d9f74d-e321-4db2-b148-6fb546680ba5">
                <a:extLst>
                  <a:ext uri="{FF2B5EF4-FFF2-40B4-BE49-F238E27FC236}">
                    <a16:creationId xmlns:a16="http://schemas.microsoft.com/office/drawing/2014/main" id="{FDBE6159-F5C3-ABE6-7944-E9197C911249}"/>
                  </a:ext>
                </a:extLst>
              </p:cNvPr>
              <p:cNvSpPr txBox="1"/>
              <p:nvPr/>
            </p:nvSpPr>
            <p:spPr>
              <a:xfrm>
                <a:off x="8176437" y="2413567"/>
                <a:ext cx="2513718" cy="921248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400" b="0" i="0" u="none">
                    <a:solidFill>
                      <a:srgbClr val="000000"/>
                    </a:solidFill>
                    <a:ea typeface="微软雅黑"/>
                  </a:rPr>
                  <a:t>帮助用户记录成长中的酸甜苦辣，提供良好的情绪价值。</a:t>
                </a:r>
              </a:p>
            </p:txBody>
          </p:sp>
          <p:sp>
            <p:nvSpPr>
              <p:cNvPr id="15" name="Bullet4" descr="49ea94a5-b970-43ce-a30b-c230e9c0e96c">
                <a:extLst>
                  <a:ext uri="{FF2B5EF4-FFF2-40B4-BE49-F238E27FC236}">
                    <a16:creationId xmlns:a16="http://schemas.microsoft.com/office/drawing/2014/main" id="{541BBD9A-D684-9694-5F1A-30382291F8CD}"/>
                  </a:ext>
                </a:extLst>
              </p:cNvPr>
              <p:cNvSpPr txBox="1"/>
              <p:nvPr/>
            </p:nvSpPr>
            <p:spPr>
              <a:xfrm>
                <a:off x="8176437" y="1835402"/>
                <a:ext cx="2513715" cy="578163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2000" b="1" i="0" u="none">
                    <a:solidFill>
                      <a:srgbClr val="000000"/>
                    </a:solidFill>
                    <a:ea typeface="微软雅黑"/>
                  </a:rPr>
                  <a:t>情绪价值</a:t>
                </a:r>
              </a:p>
            </p:txBody>
          </p:sp>
          <p:sp>
            <p:nvSpPr>
              <p:cNvPr id="29" name="任意多边形: 形状 28" descr="98ee81f8-0e97-436b-9c00-cfa5f561c191">
                <a:extLst>
                  <a:ext uri="{FF2B5EF4-FFF2-40B4-BE49-F238E27FC236}">
                    <a16:creationId xmlns:a16="http://schemas.microsoft.com/office/drawing/2014/main" id="{558C7BA3-509D-FD4A-B29C-AE16BB93358D}"/>
                  </a:ext>
                </a:extLst>
              </p:cNvPr>
              <p:cNvSpPr/>
              <p:nvPr/>
            </p:nvSpPr>
            <p:spPr>
              <a:xfrm>
                <a:off x="7876913" y="3356193"/>
                <a:ext cx="733822" cy="772295"/>
              </a:xfrm>
              <a:custGeom>
                <a:avLst/>
                <a:gdLst>
                  <a:gd name="connsiteX0" fmla="*/ 379401 w 656865"/>
                  <a:gd name="connsiteY0" fmla="*/ 940 h 691303"/>
                  <a:gd name="connsiteX1" fmla="*/ 442321 w 656865"/>
                  <a:gd name="connsiteY1" fmla="*/ 54535 h 691303"/>
                  <a:gd name="connsiteX2" fmla="*/ 466586 w 656865"/>
                  <a:gd name="connsiteY2" fmla="*/ 171477 h 691303"/>
                  <a:gd name="connsiteX3" fmla="*/ 603760 w 656865"/>
                  <a:gd name="connsiteY3" fmla="*/ 194652 h 691303"/>
                  <a:gd name="connsiteX4" fmla="*/ 620643 w 656865"/>
                  <a:gd name="connsiteY4" fmla="*/ 329503 h 691303"/>
                  <a:gd name="connsiteX5" fmla="*/ 512057 w 656865"/>
                  <a:gd name="connsiteY5" fmla="*/ 390298 h 691303"/>
                  <a:gd name="connsiteX6" fmla="*/ 517238 w 656865"/>
                  <a:gd name="connsiteY6" fmla="*/ 401720 h 691303"/>
                  <a:gd name="connsiteX7" fmla="*/ 540111 w 656865"/>
                  <a:gd name="connsiteY7" fmla="*/ 467696 h 691303"/>
                  <a:gd name="connsiteX8" fmla="*/ 557685 w 656865"/>
                  <a:gd name="connsiteY8" fmla="*/ 535277 h 691303"/>
                  <a:gd name="connsiteX9" fmla="*/ 565156 w 656865"/>
                  <a:gd name="connsiteY9" fmla="*/ 580899 h 691303"/>
                  <a:gd name="connsiteX10" fmla="*/ 565845 w 656865"/>
                  <a:gd name="connsiteY10" fmla="*/ 582074 h 691303"/>
                  <a:gd name="connsiteX11" fmla="*/ 569105 w 656865"/>
                  <a:gd name="connsiteY11" fmla="*/ 609739 h 691303"/>
                  <a:gd name="connsiteX12" fmla="*/ 567228 w 656865"/>
                  <a:gd name="connsiteY12" fmla="*/ 616510 h 691303"/>
                  <a:gd name="connsiteX13" fmla="*/ 567390 w 656865"/>
                  <a:gd name="connsiteY13" fmla="*/ 632010 h 691303"/>
                  <a:gd name="connsiteX14" fmla="*/ 558347 w 656865"/>
                  <a:gd name="connsiteY14" fmla="*/ 649468 h 691303"/>
                  <a:gd name="connsiteX15" fmla="*/ 553883 w 656865"/>
                  <a:gd name="connsiteY15" fmla="*/ 647001 h 691303"/>
                  <a:gd name="connsiteX16" fmla="*/ 546518 w 656865"/>
                  <a:gd name="connsiteY16" fmla="*/ 657412 h 691303"/>
                  <a:gd name="connsiteX17" fmla="*/ 446538 w 656865"/>
                  <a:gd name="connsiteY17" fmla="*/ 657151 h 691303"/>
                  <a:gd name="connsiteX18" fmla="*/ 312529 w 656865"/>
                  <a:gd name="connsiteY18" fmla="*/ 523352 h 691303"/>
                  <a:gd name="connsiteX19" fmla="*/ 301609 w 656865"/>
                  <a:gd name="connsiteY19" fmla="*/ 531885 h 691303"/>
                  <a:gd name="connsiteX20" fmla="*/ 296418 w 656865"/>
                  <a:gd name="connsiteY20" fmla="*/ 538465 h 691303"/>
                  <a:gd name="connsiteX21" fmla="*/ 248313 w 656865"/>
                  <a:gd name="connsiteY21" fmla="*/ 589081 h 691303"/>
                  <a:gd name="connsiteX22" fmla="*/ 95213 w 656865"/>
                  <a:gd name="connsiteY22" fmla="*/ 688749 h 691303"/>
                  <a:gd name="connsiteX23" fmla="*/ 95376 w 656865"/>
                  <a:gd name="connsiteY23" fmla="*/ 682830 h 691303"/>
                  <a:gd name="connsiteX24" fmla="*/ 73795 w 656865"/>
                  <a:gd name="connsiteY24" fmla="*/ 680721 h 691303"/>
                  <a:gd name="connsiteX25" fmla="*/ 37129 w 656865"/>
                  <a:gd name="connsiteY25" fmla="*/ 611846 h 691303"/>
                  <a:gd name="connsiteX26" fmla="*/ 56120 w 656865"/>
                  <a:gd name="connsiteY26" fmla="*/ 553901 h 691303"/>
                  <a:gd name="connsiteX27" fmla="*/ 65616 w 656865"/>
                  <a:gd name="connsiteY27" fmla="*/ 527565 h 691303"/>
                  <a:gd name="connsiteX28" fmla="*/ 131038 w 656865"/>
                  <a:gd name="connsiteY28" fmla="*/ 377966 h 691303"/>
                  <a:gd name="connsiteX29" fmla="*/ 35020 w 656865"/>
                  <a:gd name="connsiteY29" fmla="*/ 308433 h 691303"/>
                  <a:gd name="connsiteX30" fmla="*/ 71946 w 656865"/>
                  <a:gd name="connsiteY30" fmla="*/ 170421 h 691303"/>
                  <a:gd name="connsiteX31" fmla="*/ 241833 w 656865"/>
                  <a:gd name="connsiteY31" fmla="*/ 166208 h 691303"/>
                  <a:gd name="connsiteX32" fmla="*/ 306199 w 656865"/>
                  <a:gd name="connsiteY32" fmla="*/ 36626 h 691303"/>
                  <a:gd name="connsiteX33" fmla="*/ 379401 w 656865"/>
                  <a:gd name="connsiteY33" fmla="*/ 940 h 691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56865" h="691303">
                    <a:moveTo>
                      <a:pt x="379401" y="940"/>
                    </a:moveTo>
                    <a:cubicBezTo>
                      <a:pt x="408290" y="5286"/>
                      <a:pt x="435460" y="24508"/>
                      <a:pt x="442321" y="54535"/>
                    </a:cubicBezTo>
                    <a:cubicBezTo>
                      <a:pt x="450760" y="93514"/>
                      <a:pt x="459199" y="132498"/>
                      <a:pt x="466586" y="171477"/>
                    </a:cubicBezTo>
                    <a:cubicBezTo>
                      <a:pt x="511960" y="175690"/>
                      <a:pt x="558386" y="183065"/>
                      <a:pt x="603760" y="194652"/>
                    </a:cubicBezTo>
                    <a:cubicBezTo>
                      <a:pt x="663904" y="209400"/>
                      <a:pt x="677621" y="300007"/>
                      <a:pt x="620643" y="329503"/>
                    </a:cubicBezTo>
                    <a:lnTo>
                      <a:pt x="512057" y="390298"/>
                    </a:lnTo>
                    <a:lnTo>
                      <a:pt x="517238" y="401720"/>
                    </a:lnTo>
                    <a:cubicBezTo>
                      <a:pt x="525160" y="421729"/>
                      <a:pt x="532938" y="444009"/>
                      <a:pt x="540111" y="467696"/>
                    </a:cubicBezTo>
                    <a:cubicBezTo>
                      <a:pt x="547285" y="491384"/>
                      <a:pt x="553175" y="514235"/>
                      <a:pt x="557685" y="535277"/>
                    </a:cubicBezTo>
                    <a:lnTo>
                      <a:pt x="565156" y="580899"/>
                    </a:lnTo>
                    <a:lnTo>
                      <a:pt x="565845" y="582074"/>
                    </a:lnTo>
                    <a:cubicBezTo>
                      <a:pt x="568916" y="591334"/>
                      <a:pt x="569880" y="600685"/>
                      <a:pt x="569105" y="609739"/>
                    </a:cubicBezTo>
                    <a:lnTo>
                      <a:pt x="567228" y="616510"/>
                    </a:lnTo>
                    <a:lnTo>
                      <a:pt x="567390" y="632010"/>
                    </a:lnTo>
                    <a:cubicBezTo>
                      <a:pt x="565984" y="641914"/>
                      <a:pt x="563003" y="648057"/>
                      <a:pt x="558347" y="649468"/>
                    </a:cubicBezTo>
                    <a:lnTo>
                      <a:pt x="553883" y="647001"/>
                    </a:lnTo>
                    <a:lnTo>
                      <a:pt x="546518" y="657412"/>
                    </a:lnTo>
                    <a:cubicBezTo>
                      <a:pt x="521458" y="682698"/>
                      <a:pt x="480306" y="690863"/>
                      <a:pt x="446538" y="657151"/>
                    </a:cubicBezTo>
                    <a:cubicBezTo>
                      <a:pt x="404334" y="609741"/>
                      <a:pt x="358960" y="565492"/>
                      <a:pt x="312529" y="523352"/>
                    </a:cubicBezTo>
                    <a:lnTo>
                      <a:pt x="301609" y="531885"/>
                    </a:lnTo>
                    <a:lnTo>
                      <a:pt x="296418" y="538465"/>
                    </a:lnTo>
                    <a:cubicBezTo>
                      <a:pt x="282282" y="554691"/>
                      <a:pt x="266061" y="571831"/>
                      <a:pt x="248313" y="589081"/>
                    </a:cubicBezTo>
                    <a:cubicBezTo>
                      <a:pt x="177320" y="658080"/>
                      <a:pt x="108775" y="702703"/>
                      <a:pt x="95213" y="688749"/>
                    </a:cubicBezTo>
                    <a:lnTo>
                      <a:pt x="95376" y="682830"/>
                    </a:lnTo>
                    <a:lnTo>
                      <a:pt x="73795" y="680721"/>
                    </a:lnTo>
                    <a:cubicBezTo>
                      <a:pt x="48207" y="669527"/>
                      <a:pt x="28159" y="642925"/>
                      <a:pt x="37129" y="611846"/>
                    </a:cubicBezTo>
                    <a:cubicBezTo>
                      <a:pt x="42407" y="591832"/>
                      <a:pt x="49790" y="572866"/>
                      <a:pt x="56120" y="553901"/>
                    </a:cubicBezTo>
                    <a:cubicBezTo>
                      <a:pt x="57177" y="545474"/>
                      <a:pt x="60342" y="535996"/>
                      <a:pt x="65616" y="527565"/>
                    </a:cubicBezTo>
                    <a:cubicBezTo>
                      <a:pt x="84611" y="476999"/>
                      <a:pt x="106768" y="427484"/>
                      <a:pt x="131038" y="377966"/>
                    </a:cubicBezTo>
                    <a:cubicBezTo>
                      <a:pt x="99381" y="354791"/>
                      <a:pt x="66672" y="331608"/>
                      <a:pt x="35020" y="308433"/>
                    </a:cubicBezTo>
                    <a:cubicBezTo>
                      <a:pt x="-24076" y="267345"/>
                      <a:pt x="-6137" y="170421"/>
                      <a:pt x="71946" y="170421"/>
                    </a:cubicBezTo>
                    <a:cubicBezTo>
                      <a:pt x="128929" y="169369"/>
                      <a:pt x="184851" y="167260"/>
                      <a:pt x="241833" y="166208"/>
                    </a:cubicBezTo>
                    <a:cubicBezTo>
                      <a:pt x="263990" y="123011"/>
                      <a:pt x="286151" y="80871"/>
                      <a:pt x="306199" y="36626"/>
                    </a:cubicBezTo>
                    <a:cubicBezTo>
                      <a:pt x="319916" y="7125"/>
                      <a:pt x="350521" y="-3406"/>
                      <a:pt x="379401" y="94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4" name="Number4" descr="957e8f5b-a149-43eb-8af7-109591ce534e">
                <a:extLst>
                  <a:ext uri="{FF2B5EF4-FFF2-40B4-BE49-F238E27FC236}">
                    <a16:creationId xmlns:a16="http://schemas.microsoft.com/office/drawing/2014/main" id="{21C0E71E-C5B4-EB71-5026-42D1F401E908}"/>
                  </a:ext>
                </a:extLst>
              </p:cNvPr>
              <p:cNvSpPr/>
              <p:nvPr/>
            </p:nvSpPr>
            <p:spPr>
              <a:xfrm>
                <a:off x="7981941" y="3468498"/>
                <a:ext cx="523765" cy="48492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1800" b="1" i="0" u="none">
                    <a:solidFill>
                      <a:srgbClr val="FFFFFF"/>
                    </a:solidFill>
                    <a:latin typeface="Arial"/>
                  </a:rPr>
                  <a:t>04</a:t>
                </a:r>
              </a:p>
            </p:txBody>
          </p:sp>
        </p:grpSp>
        <p:sp>
          <p:nvSpPr>
            <p:cNvPr id="39" name="paint-splash_65654" descr="e9acfd24-3085-4fd9-95d3-c1dbfb12590a">
              <a:extLst>
                <a:ext uri="{FF2B5EF4-FFF2-40B4-BE49-F238E27FC236}">
                  <a16:creationId xmlns:a16="http://schemas.microsoft.com/office/drawing/2014/main" id="{C5AC2AFB-FCE0-B0EB-8886-48D0D22D8BA6}"/>
                </a:ext>
              </a:extLst>
            </p:cNvPr>
            <p:cNvSpPr/>
            <p:nvPr/>
          </p:nvSpPr>
          <p:spPr>
            <a:xfrm>
              <a:off x="10040327" y="3355809"/>
              <a:ext cx="915408" cy="924241"/>
            </a:xfrm>
            <a:custGeom>
              <a:avLst/>
              <a:gdLst>
                <a:gd name="T0" fmla="*/ 5545 w 5635"/>
                <a:gd name="T1" fmla="*/ 1959 h 5698"/>
                <a:gd name="T2" fmla="*/ 4627 w 5635"/>
                <a:gd name="T3" fmla="*/ 1769 h 5698"/>
                <a:gd name="T4" fmla="*/ 3854 w 5635"/>
                <a:gd name="T5" fmla="*/ 2463 h 5698"/>
                <a:gd name="T6" fmla="*/ 4288 w 5635"/>
                <a:gd name="T7" fmla="*/ 1701 h 5698"/>
                <a:gd name="T8" fmla="*/ 3618 w 5635"/>
                <a:gd name="T9" fmla="*/ 1862 h 5698"/>
                <a:gd name="T10" fmla="*/ 2953 w 5635"/>
                <a:gd name="T11" fmla="*/ 1830 h 5698"/>
                <a:gd name="T12" fmla="*/ 3448 w 5635"/>
                <a:gd name="T13" fmla="*/ 811 h 5698"/>
                <a:gd name="T14" fmla="*/ 2390 w 5635"/>
                <a:gd name="T15" fmla="*/ 677 h 5698"/>
                <a:gd name="T16" fmla="*/ 2517 w 5635"/>
                <a:gd name="T17" fmla="*/ 1792 h 5698"/>
                <a:gd name="T18" fmla="*/ 1936 w 5635"/>
                <a:gd name="T19" fmla="*/ 1910 h 5698"/>
                <a:gd name="T20" fmla="*/ 1200 w 5635"/>
                <a:gd name="T21" fmla="*/ 1849 h 5698"/>
                <a:gd name="T22" fmla="*/ 1541 w 5635"/>
                <a:gd name="T23" fmla="*/ 2618 h 5698"/>
                <a:gd name="T24" fmla="*/ 621 w 5635"/>
                <a:gd name="T25" fmla="*/ 2355 h 5698"/>
                <a:gd name="T26" fmla="*/ 590 w 5635"/>
                <a:gd name="T27" fmla="*/ 3544 h 5698"/>
                <a:gd name="T28" fmla="*/ 1918 w 5635"/>
                <a:gd name="T29" fmla="*/ 3583 h 5698"/>
                <a:gd name="T30" fmla="*/ 1152 w 5635"/>
                <a:gd name="T31" fmla="*/ 4183 h 5698"/>
                <a:gd name="T32" fmla="*/ 2120 w 5635"/>
                <a:gd name="T33" fmla="*/ 4713 h 5698"/>
                <a:gd name="T34" fmla="*/ 2427 w 5635"/>
                <a:gd name="T35" fmla="*/ 4154 h 5698"/>
                <a:gd name="T36" fmla="*/ 2757 w 5635"/>
                <a:gd name="T37" fmla="*/ 4971 h 5698"/>
                <a:gd name="T38" fmla="*/ 3128 w 5635"/>
                <a:gd name="T39" fmla="*/ 4219 h 5698"/>
                <a:gd name="T40" fmla="*/ 3308 w 5635"/>
                <a:gd name="T41" fmla="*/ 5112 h 5698"/>
                <a:gd name="T42" fmla="*/ 4091 w 5635"/>
                <a:gd name="T43" fmla="*/ 4498 h 5698"/>
                <a:gd name="T44" fmla="*/ 4775 w 5635"/>
                <a:gd name="T45" fmla="*/ 3746 h 5698"/>
                <a:gd name="T46" fmla="*/ 4308 w 5635"/>
                <a:gd name="T47" fmla="*/ 3356 h 5698"/>
                <a:gd name="T48" fmla="*/ 4777 w 5635"/>
                <a:gd name="T49" fmla="*/ 2720 h 5698"/>
                <a:gd name="T50" fmla="*/ 5546 w 5635"/>
                <a:gd name="T51" fmla="*/ 1959 h 5698"/>
                <a:gd name="T52" fmla="*/ 398 w 5635"/>
                <a:gd name="T53" fmla="*/ 2689 h 5698"/>
                <a:gd name="T54" fmla="*/ 832 w 5635"/>
                <a:gd name="T55" fmla="*/ 2662 h 5698"/>
                <a:gd name="T56" fmla="*/ 1625 w 5635"/>
                <a:gd name="T57" fmla="*/ 1745 h 5698"/>
                <a:gd name="T58" fmla="*/ 1617 w 5635"/>
                <a:gd name="T59" fmla="*/ 1613 h 5698"/>
                <a:gd name="T60" fmla="*/ 1625 w 5635"/>
                <a:gd name="T61" fmla="*/ 1745 h 5698"/>
                <a:gd name="T62" fmla="*/ 1351 w 5635"/>
                <a:gd name="T63" fmla="*/ 4458 h 5698"/>
                <a:gd name="T64" fmla="*/ 1587 w 5635"/>
                <a:gd name="T65" fmla="*/ 4384 h 5698"/>
                <a:gd name="T66" fmla="*/ 2885 w 5635"/>
                <a:gd name="T67" fmla="*/ 440 h 5698"/>
                <a:gd name="T68" fmla="*/ 2885 w 5635"/>
                <a:gd name="T69" fmla="*/ 192 h 5698"/>
                <a:gd name="T70" fmla="*/ 2885 w 5635"/>
                <a:gd name="T71" fmla="*/ 440 h 5698"/>
                <a:gd name="T72" fmla="*/ 3756 w 5635"/>
                <a:gd name="T73" fmla="*/ 5234 h 5698"/>
                <a:gd name="T74" fmla="*/ 3609 w 5635"/>
                <a:gd name="T75" fmla="*/ 4765 h 5698"/>
                <a:gd name="T76" fmla="*/ 5009 w 5635"/>
                <a:gd name="T77" fmla="*/ 1971 h 5698"/>
                <a:gd name="T78" fmla="*/ 4993 w 5635"/>
                <a:gd name="T79" fmla="*/ 1724 h 5698"/>
                <a:gd name="T80" fmla="*/ 5009 w 5635"/>
                <a:gd name="T81" fmla="*/ 1971 h 5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635" h="5698">
                  <a:moveTo>
                    <a:pt x="5546" y="1959"/>
                  </a:moveTo>
                  <a:cubicBezTo>
                    <a:pt x="5559" y="1992"/>
                    <a:pt x="5568" y="2013"/>
                    <a:pt x="5545" y="1959"/>
                  </a:cubicBezTo>
                  <a:cubicBezTo>
                    <a:pt x="5493" y="1833"/>
                    <a:pt x="5524" y="1908"/>
                    <a:pt x="5545" y="1958"/>
                  </a:cubicBezTo>
                  <a:cubicBezTo>
                    <a:pt x="5398" y="1607"/>
                    <a:pt x="4897" y="1462"/>
                    <a:pt x="4627" y="1769"/>
                  </a:cubicBezTo>
                  <a:cubicBezTo>
                    <a:pt x="4514" y="1897"/>
                    <a:pt x="4475" y="2064"/>
                    <a:pt x="4403" y="2214"/>
                  </a:cubicBezTo>
                  <a:cubicBezTo>
                    <a:pt x="4319" y="2391"/>
                    <a:pt x="4051" y="2563"/>
                    <a:pt x="3854" y="2463"/>
                  </a:cubicBezTo>
                  <a:cubicBezTo>
                    <a:pt x="3983" y="2371"/>
                    <a:pt x="4109" y="2309"/>
                    <a:pt x="4208" y="2177"/>
                  </a:cubicBezTo>
                  <a:cubicBezTo>
                    <a:pt x="4304" y="2048"/>
                    <a:pt x="4381" y="1852"/>
                    <a:pt x="4288" y="1701"/>
                  </a:cubicBezTo>
                  <a:cubicBezTo>
                    <a:pt x="4210" y="1573"/>
                    <a:pt x="4032" y="1508"/>
                    <a:pt x="3888" y="1540"/>
                  </a:cubicBezTo>
                  <a:cubicBezTo>
                    <a:pt x="3722" y="1577"/>
                    <a:pt x="3663" y="1715"/>
                    <a:pt x="3618" y="1862"/>
                  </a:cubicBezTo>
                  <a:cubicBezTo>
                    <a:pt x="3564" y="2038"/>
                    <a:pt x="3505" y="2126"/>
                    <a:pt x="3308" y="2097"/>
                  </a:cubicBezTo>
                  <a:cubicBezTo>
                    <a:pt x="3176" y="2077"/>
                    <a:pt x="2942" y="1997"/>
                    <a:pt x="2953" y="1830"/>
                  </a:cubicBezTo>
                  <a:cubicBezTo>
                    <a:pt x="2964" y="1656"/>
                    <a:pt x="3088" y="1488"/>
                    <a:pt x="3178" y="1345"/>
                  </a:cubicBezTo>
                  <a:cubicBezTo>
                    <a:pt x="3285" y="1174"/>
                    <a:pt x="3408" y="1014"/>
                    <a:pt x="3448" y="811"/>
                  </a:cubicBezTo>
                  <a:cubicBezTo>
                    <a:pt x="3520" y="446"/>
                    <a:pt x="3341" y="101"/>
                    <a:pt x="2951" y="50"/>
                  </a:cubicBezTo>
                  <a:cubicBezTo>
                    <a:pt x="2568" y="0"/>
                    <a:pt x="2348" y="321"/>
                    <a:pt x="2390" y="677"/>
                  </a:cubicBezTo>
                  <a:cubicBezTo>
                    <a:pt x="2410" y="852"/>
                    <a:pt x="2504" y="995"/>
                    <a:pt x="2545" y="1162"/>
                  </a:cubicBezTo>
                  <a:cubicBezTo>
                    <a:pt x="2597" y="1370"/>
                    <a:pt x="2564" y="1587"/>
                    <a:pt x="2517" y="1792"/>
                  </a:cubicBezTo>
                  <a:cubicBezTo>
                    <a:pt x="2482" y="1944"/>
                    <a:pt x="2379" y="2108"/>
                    <a:pt x="2219" y="2156"/>
                  </a:cubicBezTo>
                  <a:cubicBezTo>
                    <a:pt x="2044" y="2208"/>
                    <a:pt x="1957" y="2054"/>
                    <a:pt x="1936" y="1910"/>
                  </a:cubicBezTo>
                  <a:cubicBezTo>
                    <a:pt x="1901" y="1681"/>
                    <a:pt x="1795" y="1462"/>
                    <a:pt x="1527" y="1526"/>
                  </a:cubicBezTo>
                  <a:cubicBezTo>
                    <a:pt x="1364" y="1564"/>
                    <a:pt x="1243" y="1688"/>
                    <a:pt x="1200" y="1849"/>
                  </a:cubicBezTo>
                  <a:cubicBezTo>
                    <a:pt x="1152" y="2029"/>
                    <a:pt x="1239" y="2175"/>
                    <a:pt x="1350" y="2310"/>
                  </a:cubicBezTo>
                  <a:cubicBezTo>
                    <a:pt x="1406" y="2379"/>
                    <a:pt x="1556" y="2516"/>
                    <a:pt x="1541" y="2618"/>
                  </a:cubicBezTo>
                  <a:cubicBezTo>
                    <a:pt x="1514" y="2789"/>
                    <a:pt x="1175" y="2587"/>
                    <a:pt x="1120" y="2545"/>
                  </a:cubicBezTo>
                  <a:cubicBezTo>
                    <a:pt x="970" y="2432"/>
                    <a:pt x="819" y="2331"/>
                    <a:pt x="621" y="2355"/>
                  </a:cubicBezTo>
                  <a:cubicBezTo>
                    <a:pt x="437" y="2377"/>
                    <a:pt x="263" y="2511"/>
                    <a:pt x="180" y="2674"/>
                  </a:cubicBezTo>
                  <a:cubicBezTo>
                    <a:pt x="0" y="3026"/>
                    <a:pt x="262" y="3407"/>
                    <a:pt x="590" y="3544"/>
                  </a:cubicBezTo>
                  <a:cubicBezTo>
                    <a:pt x="957" y="3698"/>
                    <a:pt x="1283" y="3449"/>
                    <a:pt x="1655" y="3449"/>
                  </a:cubicBezTo>
                  <a:cubicBezTo>
                    <a:pt x="1728" y="3449"/>
                    <a:pt x="1956" y="3455"/>
                    <a:pt x="1918" y="3583"/>
                  </a:cubicBezTo>
                  <a:cubicBezTo>
                    <a:pt x="1867" y="3752"/>
                    <a:pt x="1678" y="3836"/>
                    <a:pt x="1528" y="3892"/>
                  </a:cubicBezTo>
                  <a:cubicBezTo>
                    <a:pt x="1372" y="3951"/>
                    <a:pt x="1224" y="4022"/>
                    <a:pt x="1152" y="4183"/>
                  </a:cubicBezTo>
                  <a:cubicBezTo>
                    <a:pt x="1080" y="4345"/>
                    <a:pt x="1132" y="4530"/>
                    <a:pt x="1249" y="4656"/>
                  </a:cubicBezTo>
                  <a:cubicBezTo>
                    <a:pt x="1476" y="4898"/>
                    <a:pt x="1878" y="4978"/>
                    <a:pt x="2120" y="4713"/>
                  </a:cubicBezTo>
                  <a:cubicBezTo>
                    <a:pt x="2229" y="4595"/>
                    <a:pt x="2273" y="4444"/>
                    <a:pt x="2321" y="4295"/>
                  </a:cubicBezTo>
                  <a:cubicBezTo>
                    <a:pt x="2334" y="4256"/>
                    <a:pt x="2362" y="4127"/>
                    <a:pt x="2427" y="4154"/>
                  </a:cubicBezTo>
                  <a:cubicBezTo>
                    <a:pt x="2526" y="4196"/>
                    <a:pt x="2444" y="4320"/>
                    <a:pt x="2408" y="4374"/>
                  </a:cubicBezTo>
                  <a:cubicBezTo>
                    <a:pt x="2215" y="4660"/>
                    <a:pt x="2372" y="5062"/>
                    <a:pt x="2757" y="4971"/>
                  </a:cubicBezTo>
                  <a:cubicBezTo>
                    <a:pt x="2891" y="4939"/>
                    <a:pt x="2989" y="4839"/>
                    <a:pt x="3008" y="4701"/>
                  </a:cubicBezTo>
                  <a:cubicBezTo>
                    <a:pt x="3031" y="4535"/>
                    <a:pt x="2935" y="4317"/>
                    <a:pt x="3128" y="4219"/>
                  </a:cubicBezTo>
                  <a:cubicBezTo>
                    <a:pt x="3284" y="4140"/>
                    <a:pt x="3261" y="4464"/>
                    <a:pt x="3255" y="4539"/>
                  </a:cubicBezTo>
                  <a:cubicBezTo>
                    <a:pt x="3240" y="4732"/>
                    <a:pt x="3248" y="4927"/>
                    <a:pt x="3308" y="5112"/>
                  </a:cubicBezTo>
                  <a:cubicBezTo>
                    <a:pt x="3422" y="5462"/>
                    <a:pt x="3818" y="5698"/>
                    <a:pt x="4130" y="5409"/>
                  </a:cubicBezTo>
                  <a:cubicBezTo>
                    <a:pt x="4404" y="5154"/>
                    <a:pt x="4381" y="4726"/>
                    <a:pt x="4091" y="4498"/>
                  </a:cubicBezTo>
                  <a:cubicBezTo>
                    <a:pt x="3964" y="4399"/>
                    <a:pt x="3408" y="4168"/>
                    <a:pt x="3710" y="3966"/>
                  </a:cubicBezTo>
                  <a:cubicBezTo>
                    <a:pt x="4017" y="3759"/>
                    <a:pt x="4634" y="4247"/>
                    <a:pt x="4775" y="3746"/>
                  </a:cubicBezTo>
                  <a:cubicBezTo>
                    <a:pt x="4816" y="3602"/>
                    <a:pt x="4745" y="3448"/>
                    <a:pt x="4611" y="3385"/>
                  </a:cubicBezTo>
                  <a:cubicBezTo>
                    <a:pt x="4517" y="3340"/>
                    <a:pt x="4409" y="3342"/>
                    <a:pt x="4308" y="3356"/>
                  </a:cubicBezTo>
                  <a:cubicBezTo>
                    <a:pt x="4252" y="3365"/>
                    <a:pt x="4114" y="3420"/>
                    <a:pt x="4086" y="3346"/>
                  </a:cubicBezTo>
                  <a:cubicBezTo>
                    <a:pt x="3967" y="3027"/>
                    <a:pt x="4537" y="2738"/>
                    <a:pt x="4777" y="2720"/>
                  </a:cubicBezTo>
                  <a:cubicBezTo>
                    <a:pt x="4999" y="2704"/>
                    <a:pt x="5218" y="2742"/>
                    <a:pt x="5402" y="2583"/>
                  </a:cubicBezTo>
                  <a:cubicBezTo>
                    <a:pt x="5581" y="2428"/>
                    <a:pt x="5635" y="2176"/>
                    <a:pt x="5546" y="1959"/>
                  </a:cubicBezTo>
                  <a:close/>
                  <a:moveTo>
                    <a:pt x="619" y="2733"/>
                  </a:moveTo>
                  <a:cubicBezTo>
                    <a:pt x="499" y="2740"/>
                    <a:pt x="404" y="2779"/>
                    <a:pt x="398" y="2689"/>
                  </a:cubicBezTo>
                  <a:cubicBezTo>
                    <a:pt x="392" y="2599"/>
                    <a:pt x="485" y="2521"/>
                    <a:pt x="605" y="2513"/>
                  </a:cubicBezTo>
                  <a:cubicBezTo>
                    <a:pt x="725" y="2506"/>
                    <a:pt x="827" y="2572"/>
                    <a:pt x="832" y="2662"/>
                  </a:cubicBezTo>
                  <a:cubicBezTo>
                    <a:pt x="838" y="2752"/>
                    <a:pt x="739" y="2725"/>
                    <a:pt x="619" y="2733"/>
                  </a:cubicBezTo>
                  <a:close/>
                  <a:moveTo>
                    <a:pt x="1625" y="1745"/>
                  </a:moveTo>
                  <a:cubicBezTo>
                    <a:pt x="1553" y="1749"/>
                    <a:pt x="1496" y="1772"/>
                    <a:pt x="1492" y="1718"/>
                  </a:cubicBezTo>
                  <a:cubicBezTo>
                    <a:pt x="1489" y="1665"/>
                    <a:pt x="1545" y="1617"/>
                    <a:pt x="1617" y="1613"/>
                  </a:cubicBezTo>
                  <a:cubicBezTo>
                    <a:pt x="1689" y="1608"/>
                    <a:pt x="1750" y="1648"/>
                    <a:pt x="1753" y="1702"/>
                  </a:cubicBezTo>
                  <a:cubicBezTo>
                    <a:pt x="1756" y="1756"/>
                    <a:pt x="1697" y="1740"/>
                    <a:pt x="1625" y="1745"/>
                  </a:cubicBezTo>
                  <a:close/>
                  <a:moveTo>
                    <a:pt x="1599" y="4638"/>
                  </a:moveTo>
                  <a:cubicBezTo>
                    <a:pt x="1502" y="4668"/>
                    <a:pt x="1391" y="4588"/>
                    <a:pt x="1351" y="4458"/>
                  </a:cubicBezTo>
                  <a:cubicBezTo>
                    <a:pt x="1310" y="4329"/>
                    <a:pt x="1356" y="4199"/>
                    <a:pt x="1453" y="4169"/>
                  </a:cubicBezTo>
                  <a:cubicBezTo>
                    <a:pt x="1549" y="4139"/>
                    <a:pt x="1547" y="4255"/>
                    <a:pt x="1587" y="4384"/>
                  </a:cubicBezTo>
                  <a:cubicBezTo>
                    <a:pt x="1628" y="4514"/>
                    <a:pt x="1696" y="4608"/>
                    <a:pt x="1599" y="4638"/>
                  </a:cubicBezTo>
                  <a:close/>
                  <a:moveTo>
                    <a:pt x="2885" y="440"/>
                  </a:moveTo>
                  <a:cubicBezTo>
                    <a:pt x="2749" y="440"/>
                    <a:pt x="2640" y="477"/>
                    <a:pt x="2640" y="376"/>
                  </a:cubicBezTo>
                  <a:cubicBezTo>
                    <a:pt x="2640" y="274"/>
                    <a:pt x="2749" y="192"/>
                    <a:pt x="2885" y="192"/>
                  </a:cubicBezTo>
                  <a:cubicBezTo>
                    <a:pt x="3020" y="192"/>
                    <a:pt x="3130" y="274"/>
                    <a:pt x="3130" y="376"/>
                  </a:cubicBezTo>
                  <a:cubicBezTo>
                    <a:pt x="3130" y="477"/>
                    <a:pt x="3020" y="440"/>
                    <a:pt x="2885" y="440"/>
                  </a:cubicBezTo>
                  <a:close/>
                  <a:moveTo>
                    <a:pt x="3744" y="4980"/>
                  </a:moveTo>
                  <a:cubicBezTo>
                    <a:pt x="3784" y="5110"/>
                    <a:pt x="3852" y="5204"/>
                    <a:pt x="3756" y="5234"/>
                  </a:cubicBezTo>
                  <a:cubicBezTo>
                    <a:pt x="3659" y="5264"/>
                    <a:pt x="3548" y="5184"/>
                    <a:pt x="3507" y="5054"/>
                  </a:cubicBezTo>
                  <a:cubicBezTo>
                    <a:pt x="3467" y="4925"/>
                    <a:pt x="3512" y="4796"/>
                    <a:pt x="3609" y="4765"/>
                  </a:cubicBezTo>
                  <a:cubicBezTo>
                    <a:pt x="3706" y="4735"/>
                    <a:pt x="3704" y="4851"/>
                    <a:pt x="3744" y="4980"/>
                  </a:cubicBezTo>
                  <a:close/>
                  <a:moveTo>
                    <a:pt x="5009" y="1971"/>
                  </a:moveTo>
                  <a:cubicBezTo>
                    <a:pt x="4873" y="1980"/>
                    <a:pt x="4766" y="2023"/>
                    <a:pt x="4760" y="1922"/>
                  </a:cubicBezTo>
                  <a:cubicBezTo>
                    <a:pt x="4754" y="1821"/>
                    <a:pt x="4858" y="1732"/>
                    <a:pt x="4993" y="1724"/>
                  </a:cubicBezTo>
                  <a:cubicBezTo>
                    <a:pt x="5129" y="1715"/>
                    <a:pt x="5243" y="1791"/>
                    <a:pt x="5250" y="1892"/>
                  </a:cubicBezTo>
                  <a:cubicBezTo>
                    <a:pt x="5256" y="1993"/>
                    <a:pt x="5144" y="1963"/>
                    <a:pt x="5009" y="19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/>
            </a:p>
          </p:txBody>
        </p:sp>
      </p:grpSp>
      <p:pic>
        <p:nvPicPr>
          <p:cNvPr id="42" name="图片 41">
            <a:extLst>
              <a:ext uri="{FF2B5EF4-FFF2-40B4-BE49-F238E27FC236}">
                <a16:creationId xmlns:a16="http://schemas.microsoft.com/office/drawing/2014/main" id="{72FD023F-A5B9-46C3-A5DD-5941444CA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432" y="2794248"/>
            <a:ext cx="2250683" cy="3994990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32994A20-5A11-4CAF-B7FA-96C041078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0402" y="2794248"/>
            <a:ext cx="2171769" cy="39438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 descr="168b60bc-0020-4ee5-8359-5ac2adc9648b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en-US" sz="6600" b="1" i="0" u="none" dirty="0" err="1">
                <a:solidFill>
                  <a:srgbClr val="000000"/>
                </a:solidFill>
                <a:ea typeface="微软雅黑"/>
              </a:rPr>
              <a:t>项目结构</a:t>
            </a:r>
            <a:endParaRPr lang="en-US" sz="6600" b="1" i="0" u="none" dirty="0">
              <a:solidFill>
                <a:srgbClr val="000000"/>
              </a:solidFill>
              <a:ea typeface="微软雅黑"/>
            </a:endParaRPr>
          </a:p>
        </p:txBody>
      </p:sp>
      <p:sp>
        <p:nvSpPr>
          <p:cNvPr id="25" name="文本占位符 24" descr="e74fa902-cea3-41e0-a030-9ed94c8fab37"/>
          <p:cNvSpPr>
            <a:spLocks noGrp="1"/>
          </p:cNvSpPr>
          <p:nvPr>
            <p:ph type="body" sz="quarter" idx="1" hasCustomPrompt="1"/>
          </p:nvPr>
        </p:nvSpPr>
        <p:spPr/>
        <p:txBody>
          <a:bodyPr>
            <a:norm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3200" b="0" i="0" u="none" dirty="0" err="1">
                <a:solidFill>
                  <a:srgbClr val="000000"/>
                </a:solidFill>
                <a:ea typeface="微软雅黑"/>
              </a:rPr>
              <a:t>解析项目的目录组织与架构</a:t>
            </a:r>
            <a:endParaRPr lang="en-US" sz="3200" b="0" i="0" u="none" dirty="0">
              <a:solidFill>
                <a:srgbClr val="000000"/>
              </a:solidFill>
              <a:ea typeface="微软雅黑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>
                <a:solidFill>
                  <a:srgbClr val="000000"/>
                </a:solidFill>
                <a:ea typeface="微软雅黑"/>
              </a:rPr>
              <a:t>目录组织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7AF4B6F4-5252-4BB9-B0C0-CEF1F57D456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833370" y="781685"/>
            <a:ext cx="6512560" cy="587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453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>
                <a:solidFill>
                  <a:srgbClr val="000000"/>
                </a:solidFill>
                <a:ea typeface="微软雅黑"/>
              </a:rPr>
              <a:t>目录组织</a:t>
            </a:r>
          </a:p>
        </p:txBody>
      </p:sp>
      <p:grpSp>
        <p:nvGrpSpPr>
          <p:cNvPr id="32" name="39dd9395-bd27-47e7-a6b9-1f8cea361ef9.source.4.zh-Hans.pptx" descr="a2ce2079-0574-4d86-9d44-905a0c625d31">
            <a:extLst>
              <a:ext uri="{FF2B5EF4-FFF2-40B4-BE49-F238E27FC236}">
                <a16:creationId xmlns:a16="http://schemas.microsoft.com/office/drawing/2014/main" id="{4B54D9B0-B25C-759C-FDF3-3C48FAB37CCD}"/>
              </a:ext>
            </a:extLst>
          </p:cNvPr>
          <p:cNvGrpSpPr/>
          <p:nvPr/>
        </p:nvGrpSpPr>
        <p:grpSpPr>
          <a:xfrm>
            <a:off x="512119" y="1130300"/>
            <a:ext cx="11006781" cy="5003800"/>
            <a:chOff x="512119" y="1130300"/>
            <a:chExt cx="11006781" cy="5003800"/>
          </a:xfrm>
        </p:grpSpPr>
        <p:sp>
          <p:nvSpPr>
            <p:cNvPr id="5" name="Title" descr="7a0ccf9a-18eb-4b39-a8a7-833ee6a685aa">
              <a:extLst>
                <a:ext uri="{FF2B5EF4-FFF2-40B4-BE49-F238E27FC236}">
                  <a16:creationId xmlns:a16="http://schemas.microsoft.com/office/drawing/2014/main" id="{DD601AED-89A1-421E-BB27-CC3C80B9C4F7}"/>
                </a:ext>
              </a:extLst>
            </p:cNvPr>
            <p:cNvSpPr/>
            <p:nvPr/>
          </p:nvSpPr>
          <p:spPr>
            <a:xfrm>
              <a:off x="512119" y="2751538"/>
              <a:ext cx="1725601" cy="1863636"/>
            </a:xfrm>
            <a:prstGeom prst="rect">
              <a:avLst/>
            </a:prstGeom>
            <a:gradFill>
              <a:gsLst>
                <a:gs pos="0">
                  <a:schemeClr val="accent1">
                    <a:alpha val="15000"/>
                  </a:schemeClr>
                </a:gs>
                <a:gs pos="100000">
                  <a:schemeClr val="bg1"/>
                </a:gs>
              </a:gsLst>
              <a:lin ang="5400000" scaled="0"/>
            </a:gra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2400" b="1" i="0" u="none" dirty="0" err="1">
                  <a:solidFill>
                    <a:srgbClr val="000000"/>
                  </a:solidFill>
                  <a:ea typeface="微软雅黑"/>
                </a:rPr>
                <a:t>项目的主要目录与功能模块</a:t>
              </a:r>
              <a:endParaRPr lang="en-US" sz="2400" b="1" i="0" u="none" dirty="0">
                <a:solidFill>
                  <a:srgbClr val="000000"/>
                </a:solidFill>
                <a:ea typeface="微软雅黑"/>
              </a:endParaRPr>
            </a:p>
          </p:txBody>
        </p:sp>
        <p:grpSp>
          <p:nvGrpSpPr>
            <p:cNvPr id="28" name="组合 27" descr="526ac120-8411-4c07-b1a2-8826247d9cd6">
              <a:extLst>
                <a:ext uri="{FF2B5EF4-FFF2-40B4-BE49-F238E27FC236}">
                  <a16:creationId xmlns:a16="http://schemas.microsoft.com/office/drawing/2014/main" id="{25B93408-1D7C-2272-5675-7ABFBA016E60}"/>
                </a:ext>
              </a:extLst>
            </p:cNvPr>
            <p:cNvGrpSpPr/>
            <p:nvPr/>
          </p:nvGrpSpPr>
          <p:grpSpPr>
            <a:xfrm>
              <a:off x="2237720" y="1130300"/>
              <a:ext cx="9281179" cy="2553056"/>
              <a:chOff x="2237720" y="1130300"/>
              <a:chExt cx="9281179" cy="2553056"/>
            </a:xfrm>
          </p:grpSpPr>
          <p:cxnSp>
            <p:nvCxnSpPr>
              <p:cNvPr id="6" name="Line1" descr="b1696c49-6173-4822-88f6-53367c1eebfb">
                <a:extLst>
                  <a:ext uri="{FF2B5EF4-FFF2-40B4-BE49-F238E27FC236}">
                    <a16:creationId xmlns:a16="http://schemas.microsoft.com/office/drawing/2014/main" id="{A8FDD2AE-020F-F062-5B81-3C540ACD3042}"/>
                  </a:ext>
                </a:extLst>
              </p:cNvPr>
              <p:cNvCxnSpPr>
                <a:cxnSpLocks/>
                <a:stCxn id="5" idx="3"/>
                <a:endCxn id="3" idx="1"/>
              </p:cNvCxnSpPr>
              <p:nvPr/>
            </p:nvCxnSpPr>
            <p:spPr>
              <a:xfrm flipV="1">
                <a:off x="2237720" y="1717408"/>
                <a:ext cx="887427" cy="1965948"/>
              </a:xfrm>
              <a:prstGeom prst="bentConnector3">
                <a:avLst>
                  <a:gd name="adj1" fmla="val 50000"/>
                </a:avLst>
              </a:prstGeom>
              <a:noFill/>
              <a:ln w="6350" cap="sq">
                <a:solidFill>
                  <a:schemeClr val="tx2">
                    <a:alpha val="50000"/>
                  </a:schemeClr>
                </a:solidFill>
                <a:round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" name="Bullet1" descr="d15ac803-f4ee-4990-b129-5b32c1811e1f">
                <a:extLst>
                  <a:ext uri="{FF2B5EF4-FFF2-40B4-BE49-F238E27FC236}">
                    <a16:creationId xmlns:a16="http://schemas.microsoft.com/office/drawing/2014/main" id="{8A9BAE40-4D45-E575-C095-F29DBFAE84F2}"/>
                  </a:ext>
                </a:extLst>
              </p:cNvPr>
              <p:cNvSpPr/>
              <p:nvPr/>
            </p:nvSpPr>
            <p:spPr>
              <a:xfrm>
                <a:off x="3125147" y="1130300"/>
                <a:ext cx="2852573" cy="1174215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1"/>
                  </a:gs>
                  <a:gs pos="0">
                    <a:schemeClr val="accent1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 w="76200">
                <a:noFill/>
              </a:ln>
              <a:effectLst/>
            </p:spPr>
            <p:txBody>
              <a:bodyPr wrap="square" rtlCol="0" anchor="ctr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800" b="1" i="0" u="none">
                    <a:solidFill>
                      <a:srgbClr val="FFFFFF"/>
                    </a:solidFill>
                    <a:ea typeface="微软雅黑"/>
                  </a:rPr>
                  <a:t>核心组件模块</a:t>
                </a:r>
              </a:p>
            </p:txBody>
          </p:sp>
          <p:sp>
            <p:nvSpPr>
              <p:cNvPr id="4" name="Text1" descr="3e013d06-7a34-4c8e-93e9-895dbfa70977">
                <a:extLst>
                  <a:ext uri="{FF2B5EF4-FFF2-40B4-BE49-F238E27FC236}">
                    <a16:creationId xmlns:a16="http://schemas.microsoft.com/office/drawing/2014/main" id="{742EAA48-AAB9-208F-83F3-143359E666BA}"/>
                  </a:ext>
                </a:extLst>
              </p:cNvPr>
              <p:cNvSpPr/>
              <p:nvPr/>
            </p:nvSpPr>
            <p:spPr>
              <a:xfrm>
                <a:off x="6716865" y="1130300"/>
                <a:ext cx="4802034" cy="1174215"/>
              </a:xfrm>
              <a:prstGeom prst="rect">
                <a:avLst/>
              </a:prstGeom>
              <a:solidFill>
                <a:schemeClr val="bg1"/>
              </a:solidFill>
              <a:ln w="6350">
                <a:noFill/>
              </a:ln>
              <a:effectLst>
                <a:outerShdw blurRad="127000" dist="50800" dir="5400000" algn="ctr" rotWithShape="0">
                  <a:schemeClr val="bg2">
                    <a:lumMod val="75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400" b="0" i="0" u="none" dirty="0" err="1">
                    <a:solidFill>
                      <a:srgbClr val="000000"/>
                    </a:solidFill>
                    <a:latin typeface="Arial"/>
                  </a:rPr>
                  <a:t>src目录下包含ChatInterface、VirtualAgent、MoodDiary三个核心组件</a:t>
                </a:r>
                <a:r>
                  <a:rPr lang="en-US" sz="1400" b="0" i="0" u="none" dirty="0">
                    <a:solidFill>
                      <a:srgbClr val="000000"/>
                    </a:solidFill>
                    <a:latin typeface="Arial"/>
                  </a:rPr>
                  <a:t>。</a:t>
                </a:r>
              </a:p>
            </p:txBody>
          </p:sp>
          <p:cxnSp>
            <p:nvCxnSpPr>
              <p:cNvPr id="10" name="Linee1" descr="bee5a373-fe91-4a18-9677-39445ff82da3">
                <a:extLst>
                  <a:ext uri="{FF2B5EF4-FFF2-40B4-BE49-F238E27FC236}">
                    <a16:creationId xmlns:a16="http://schemas.microsoft.com/office/drawing/2014/main" id="{2B3EA5A3-9478-3D94-DBDE-D3DDC7763C8D}"/>
                  </a:ext>
                </a:extLst>
              </p:cNvPr>
              <p:cNvCxnSpPr>
                <a:cxnSpLocks/>
                <a:stCxn id="3" idx="3"/>
                <a:endCxn id="4" idx="1"/>
              </p:cNvCxnSpPr>
              <p:nvPr/>
            </p:nvCxnSpPr>
            <p:spPr>
              <a:xfrm>
                <a:off x="5977720" y="1717408"/>
                <a:ext cx="739145" cy="0"/>
              </a:xfrm>
              <a:prstGeom prst="line">
                <a:avLst/>
              </a:prstGeom>
              <a:ln w="6350" cap="sq">
                <a:solidFill>
                  <a:schemeClr val="tx2">
                    <a:alpha val="50000"/>
                  </a:schemeClr>
                </a:solidFill>
                <a:prstDash val="sysDash"/>
                <a:round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" name="组合 28" descr="f6d49c57-517b-4825-b326-0d074fbeed53">
              <a:extLst>
                <a:ext uri="{FF2B5EF4-FFF2-40B4-BE49-F238E27FC236}">
                  <a16:creationId xmlns:a16="http://schemas.microsoft.com/office/drawing/2014/main" id="{6342BC0D-3C5C-CBC9-4EF7-0B8F482E5D21}"/>
                </a:ext>
              </a:extLst>
            </p:cNvPr>
            <p:cNvGrpSpPr/>
            <p:nvPr/>
          </p:nvGrpSpPr>
          <p:grpSpPr>
            <a:xfrm>
              <a:off x="2237720" y="2406828"/>
              <a:ext cx="9281180" cy="1276528"/>
              <a:chOff x="2237720" y="2406828"/>
              <a:chExt cx="9281180" cy="1276528"/>
            </a:xfrm>
          </p:grpSpPr>
          <p:sp>
            <p:nvSpPr>
              <p:cNvPr id="21" name="Text2" descr="4fda1ba4-9080-410c-b20c-2e04fcef1530">
                <a:extLst>
                  <a:ext uri="{FF2B5EF4-FFF2-40B4-BE49-F238E27FC236}">
                    <a16:creationId xmlns:a16="http://schemas.microsoft.com/office/drawing/2014/main" id="{D949EB7C-AE0C-86A5-5423-093772A21EFF}"/>
                  </a:ext>
                </a:extLst>
              </p:cNvPr>
              <p:cNvSpPr/>
              <p:nvPr/>
            </p:nvSpPr>
            <p:spPr>
              <a:xfrm>
                <a:off x="6716866" y="2406828"/>
                <a:ext cx="4802034" cy="1174215"/>
              </a:xfrm>
              <a:prstGeom prst="rect">
                <a:avLst/>
              </a:prstGeom>
              <a:solidFill>
                <a:schemeClr val="bg1"/>
              </a:solidFill>
              <a:ln w="6350">
                <a:noFill/>
              </a:ln>
              <a:effectLst>
                <a:outerShdw blurRad="127000" dist="50800" dir="5400000" algn="ctr" rotWithShape="0">
                  <a:schemeClr val="bg2">
                    <a:lumMod val="75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400" b="0" i="0" u="none" dirty="0" err="1">
                    <a:solidFill>
                      <a:srgbClr val="000000"/>
                    </a:solidFill>
                    <a:ea typeface="微软雅黑"/>
                  </a:rPr>
                  <a:t>语音识别与合成功能封装在hooks目录，方便调用</a:t>
                </a:r>
                <a:r>
                  <a:rPr lang="en-US" sz="1400" b="0" i="0" u="none" dirty="0">
                    <a:solidFill>
                      <a:srgbClr val="000000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23" name="Bullet2" descr="00a2dbaf-a557-402a-9b04-fed1873aaa0f">
                <a:extLst>
                  <a:ext uri="{FF2B5EF4-FFF2-40B4-BE49-F238E27FC236}">
                    <a16:creationId xmlns:a16="http://schemas.microsoft.com/office/drawing/2014/main" id="{D6DC4B53-8A0F-E8A9-28C6-56EED9276CDD}"/>
                  </a:ext>
                </a:extLst>
              </p:cNvPr>
              <p:cNvSpPr/>
              <p:nvPr/>
            </p:nvSpPr>
            <p:spPr>
              <a:xfrm>
                <a:off x="3125147" y="2406828"/>
                <a:ext cx="2852573" cy="1174215"/>
              </a:xfrm>
              <a:prstGeom prst="rect">
                <a:avLst/>
              </a:prstGeom>
              <a:gradFill flip="none" rotWithShape="1">
                <a:gsLst>
                  <a:gs pos="50000">
                    <a:schemeClr val="dk2">
                      <a:lumMod val="100000"/>
                    </a:schemeClr>
                  </a:gs>
                  <a:gs pos="0">
                    <a:schemeClr val="dk2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 w="76200">
                <a:noFill/>
              </a:ln>
              <a:effectLst/>
            </p:spPr>
            <p:txBody>
              <a:bodyPr wrap="square" rtlCol="0" anchor="ctr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800" b="1" i="0" u="none">
                    <a:solidFill>
                      <a:srgbClr val="FFFFFF"/>
                    </a:solidFill>
                    <a:ea typeface="微软雅黑"/>
                  </a:rPr>
                  <a:t>语音功能封装</a:t>
                </a:r>
              </a:p>
            </p:txBody>
          </p:sp>
          <p:cxnSp>
            <p:nvCxnSpPr>
              <p:cNvPr id="12" name="Linee2" descr="cb2ebb76-470e-483c-8790-816762a3b766">
                <a:extLst>
                  <a:ext uri="{FF2B5EF4-FFF2-40B4-BE49-F238E27FC236}">
                    <a16:creationId xmlns:a16="http://schemas.microsoft.com/office/drawing/2014/main" id="{C24634E4-F05B-C63E-F3A2-805F1C0A88BA}"/>
                  </a:ext>
                </a:extLst>
              </p:cNvPr>
              <p:cNvCxnSpPr>
                <a:cxnSpLocks/>
                <a:stCxn id="23" idx="3"/>
                <a:endCxn id="21" idx="1"/>
              </p:cNvCxnSpPr>
              <p:nvPr/>
            </p:nvCxnSpPr>
            <p:spPr>
              <a:xfrm>
                <a:off x="5977720" y="2993936"/>
                <a:ext cx="739146" cy="0"/>
              </a:xfrm>
              <a:prstGeom prst="line">
                <a:avLst/>
              </a:prstGeom>
              <a:ln w="6350" cap="sq">
                <a:solidFill>
                  <a:schemeClr val="tx2">
                    <a:alpha val="50000"/>
                  </a:schemeClr>
                </a:solidFill>
                <a:prstDash val="sysDash"/>
                <a:round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Line2" descr="33368175-1679-4b24-a1e5-aa6a9857bef6">
                <a:extLst>
                  <a:ext uri="{FF2B5EF4-FFF2-40B4-BE49-F238E27FC236}">
                    <a16:creationId xmlns:a16="http://schemas.microsoft.com/office/drawing/2014/main" id="{F2A2A6BE-ED00-66B7-3DF4-ECC24FB20371}"/>
                  </a:ext>
                </a:extLst>
              </p:cNvPr>
              <p:cNvCxnSpPr>
                <a:cxnSpLocks/>
                <a:stCxn id="5" idx="3"/>
                <a:endCxn id="23" idx="1"/>
              </p:cNvCxnSpPr>
              <p:nvPr/>
            </p:nvCxnSpPr>
            <p:spPr>
              <a:xfrm flipV="1">
                <a:off x="2237720" y="2993936"/>
                <a:ext cx="887427" cy="689420"/>
              </a:xfrm>
              <a:prstGeom prst="bentConnector3">
                <a:avLst>
                  <a:gd name="adj1" fmla="val 50000"/>
                </a:avLst>
              </a:prstGeom>
              <a:noFill/>
              <a:ln w="6350" cap="sq">
                <a:solidFill>
                  <a:schemeClr val="tx2">
                    <a:alpha val="50000"/>
                  </a:schemeClr>
                </a:solidFill>
                <a:round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30" name="组合 29" descr="6bac5135-4a88-4e33-9307-56ef2defae57">
              <a:extLst>
                <a:ext uri="{FF2B5EF4-FFF2-40B4-BE49-F238E27FC236}">
                  <a16:creationId xmlns:a16="http://schemas.microsoft.com/office/drawing/2014/main" id="{78CAC18A-7C4E-0AB8-A641-3EAD008D04B8}"/>
                </a:ext>
              </a:extLst>
            </p:cNvPr>
            <p:cNvGrpSpPr/>
            <p:nvPr/>
          </p:nvGrpSpPr>
          <p:grpSpPr>
            <a:xfrm>
              <a:off x="2237720" y="3683356"/>
              <a:ext cx="9281180" cy="1174215"/>
              <a:chOff x="2237720" y="3683356"/>
              <a:chExt cx="9281180" cy="1174215"/>
            </a:xfrm>
          </p:grpSpPr>
          <p:sp>
            <p:nvSpPr>
              <p:cNvPr id="9" name="Text3" descr="6850a2a8-9034-48d6-9f04-166dd34e78d1">
                <a:extLst>
                  <a:ext uri="{FF2B5EF4-FFF2-40B4-BE49-F238E27FC236}">
                    <a16:creationId xmlns:a16="http://schemas.microsoft.com/office/drawing/2014/main" id="{D2E6EC67-1AAF-7F85-CF5C-79A8408485A4}"/>
                  </a:ext>
                </a:extLst>
              </p:cNvPr>
              <p:cNvSpPr/>
              <p:nvPr/>
            </p:nvSpPr>
            <p:spPr>
              <a:xfrm>
                <a:off x="6716866" y="3683356"/>
                <a:ext cx="4802034" cy="1174215"/>
              </a:xfrm>
              <a:prstGeom prst="rect">
                <a:avLst/>
              </a:prstGeom>
              <a:solidFill>
                <a:schemeClr val="bg1"/>
              </a:solidFill>
              <a:ln w="6350">
                <a:noFill/>
              </a:ln>
              <a:effectLst>
                <a:outerShdw blurRad="127000" dist="50800" dir="5400000" algn="ctr" rotWithShape="0">
                  <a:schemeClr val="bg2">
                    <a:lumMod val="75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400" b="0" i="0" u="none" dirty="0" err="1">
                    <a:solidFill>
                      <a:srgbClr val="000000"/>
                    </a:solidFill>
                    <a:ea typeface="微软雅黑"/>
                  </a:rPr>
                  <a:t>前端调用外部AI服务的操作由services</a:t>
                </a:r>
                <a:r>
                  <a:rPr lang="en-US" sz="1400" b="0" i="0" u="none" dirty="0">
                    <a:solidFill>
                      <a:srgbClr val="000000"/>
                    </a:solidFill>
                    <a:ea typeface="微软雅黑"/>
                  </a:rPr>
                  <a:t>/</a:t>
                </a:r>
                <a:r>
                  <a:rPr lang="en-US" sz="1400" b="0" i="0" u="none" dirty="0" err="1">
                    <a:solidFill>
                      <a:srgbClr val="000000"/>
                    </a:solidFill>
                    <a:ea typeface="微软雅黑"/>
                  </a:rPr>
                  <a:t>apiClient.ts统一管理</a:t>
                </a:r>
                <a:r>
                  <a:rPr lang="en-US" sz="1400" b="0" i="0" u="none" dirty="0">
                    <a:solidFill>
                      <a:srgbClr val="000000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13" name="Bullet3" descr="6b78b73c-7b11-4996-9779-4b5bdd98ee14">
                <a:extLst>
                  <a:ext uri="{FF2B5EF4-FFF2-40B4-BE49-F238E27FC236}">
                    <a16:creationId xmlns:a16="http://schemas.microsoft.com/office/drawing/2014/main" id="{2C9E34F8-2786-67B3-E2C9-60E1A2BB7B54}"/>
                  </a:ext>
                </a:extLst>
              </p:cNvPr>
              <p:cNvSpPr/>
              <p:nvPr/>
            </p:nvSpPr>
            <p:spPr>
              <a:xfrm>
                <a:off x="3125147" y="3683356"/>
                <a:ext cx="2852573" cy="1174215"/>
              </a:xfrm>
              <a:prstGeom prst="rect">
                <a:avLst/>
              </a:prstGeom>
              <a:gradFill flip="none" rotWithShape="1">
                <a:gsLst>
                  <a:gs pos="50000">
                    <a:schemeClr val="accent1"/>
                  </a:gs>
                  <a:gs pos="0">
                    <a:schemeClr val="accent1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 w="76200">
                <a:noFill/>
              </a:ln>
              <a:effectLst/>
            </p:spPr>
            <p:txBody>
              <a:bodyPr wrap="square" rtlCol="0" anchor="ctr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800" b="1" i="0" u="none">
                    <a:solidFill>
                      <a:srgbClr val="FFFFFF"/>
                    </a:solidFill>
                    <a:ea typeface="微软雅黑"/>
                  </a:rPr>
                  <a:t>外部服务管理</a:t>
                </a:r>
              </a:p>
            </p:txBody>
          </p:sp>
          <p:cxnSp>
            <p:nvCxnSpPr>
              <p:cNvPr id="14" name="Linee3" descr="09860aac-66ac-4c9b-af07-f051268eece0">
                <a:extLst>
                  <a:ext uri="{FF2B5EF4-FFF2-40B4-BE49-F238E27FC236}">
                    <a16:creationId xmlns:a16="http://schemas.microsoft.com/office/drawing/2014/main" id="{A1A4BF53-69E4-F33B-0CED-B2E411E471E4}"/>
                  </a:ext>
                </a:extLst>
              </p:cNvPr>
              <p:cNvCxnSpPr>
                <a:cxnSpLocks/>
                <a:stCxn id="13" idx="3"/>
                <a:endCxn id="9" idx="1"/>
              </p:cNvCxnSpPr>
              <p:nvPr/>
            </p:nvCxnSpPr>
            <p:spPr>
              <a:xfrm>
                <a:off x="5977720" y="4270464"/>
                <a:ext cx="739146" cy="0"/>
              </a:xfrm>
              <a:prstGeom prst="line">
                <a:avLst/>
              </a:prstGeom>
              <a:ln w="6350" cap="sq">
                <a:solidFill>
                  <a:schemeClr val="tx2">
                    <a:alpha val="50000"/>
                  </a:schemeClr>
                </a:solidFill>
                <a:prstDash val="sysDash"/>
                <a:round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Line3" descr="2e463e5a-ba75-4206-bfec-d61efea8f897">
                <a:extLst>
                  <a:ext uri="{FF2B5EF4-FFF2-40B4-BE49-F238E27FC236}">
                    <a16:creationId xmlns:a16="http://schemas.microsoft.com/office/drawing/2014/main" id="{BB6F8B47-D97E-69AB-C650-0536FF39EC87}"/>
                  </a:ext>
                </a:extLst>
              </p:cNvPr>
              <p:cNvCxnSpPr>
                <a:cxnSpLocks/>
                <a:stCxn id="5" idx="3"/>
                <a:endCxn id="13" idx="1"/>
              </p:cNvCxnSpPr>
              <p:nvPr/>
            </p:nvCxnSpPr>
            <p:spPr>
              <a:xfrm>
                <a:off x="2237720" y="3683356"/>
                <a:ext cx="887427" cy="587108"/>
              </a:xfrm>
              <a:prstGeom prst="bentConnector3">
                <a:avLst>
                  <a:gd name="adj1" fmla="val 50000"/>
                </a:avLst>
              </a:prstGeom>
              <a:noFill/>
              <a:ln w="6350" cap="sq">
                <a:solidFill>
                  <a:schemeClr val="tx2">
                    <a:alpha val="50000"/>
                  </a:schemeClr>
                </a:solidFill>
                <a:round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27" name="组合 26" descr="c8a49573-f9d3-422c-b4d1-190eb6af36f1">
              <a:extLst>
                <a:ext uri="{FF2B5EF4-FFF2-40B4-BE49-F238E27FC236}">
                  <a16:creationId xmlns:a16="http://schemas.microsoft.com/office/drawing/2014/main" id="{D0C5DDB7-90E6-9F1B-8BFF-B6E2ED42AAB5}"/>
                </a:ext>
              </a:extLst>
            </p:cNvPr>
            <p:cNvGrpSpPr/>
            <p:nvPr/>
          </p:nvGrpSpPr>
          <p:grpSpPr>
            <a:xfrm>
              <a:off x="2237720" y="3683356"/>
              <a:ext cx="9281179" cy="2450744"/>
              <a:chOff x="2237720" y="3683356"/>
              <a:chExt cx="9281179" cy="2450744"/>
            </a:xfrm>
          </p:grpSpPr>
          <p:cxnSp>
            <p:nvCxnSpPr>
              <p:cNvPr id="7" name="Line4" descr="b9ae2c0b-4dc8-415d-99ef-d843f3941fe3">
                <a:extLst>
                  <a:ext uri="{FF2B5EF4-FFF2-40B4-BE49-F238E27FC236}">
                    <a16:creationId xmlns:a16="http://schemas.microsoft.com/office/drawing/2014/main" id="{495706FE-E4D0-A588-C552-442C4BC61848}"/>
                  </a:ext>
                </a:extLst>
              </p:cNvPr>
              <p:cNvCxnSpPr>
                <a:cxnSpLocks/>
                <a:stCxn id="5" idx="3"/>
                <a:endCxn id="24" idx="1"/>
              </p:cNvCxnSpPr>
              <p:nvPr/>
            </p:nvCxnSpPr>
            <p:spPr>
              <a:xfrm>
                <a:off x="2237720" y="3683356"/>
                <a:ext cx="887426" cy="1863637"/>
              </a:xfrm>
              <a:prstGeom prst="bentConnector3">
                <a:avLst>
                  <a:gd name="adj1" fmla="val 50000"/>
                </a:avLst>
              </a:prstGeom>
              <a:noFill/>
              <a:ln w="6350" cap="sq">
                <a:solidFill>
                  <a:schemeClr val="tx2">
                    <a:alpha val="50000"/>
                  </a:schemeClr>
                </a:solidFill>
                <a:round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4" name="Bullet4" descr="14a3f825-300c-4b36-bacd-c25a460064fd">
                <a:extLst>
                  <a:ext uri="{FF2B5EF4-FFF2-40B4-BE49-F238E27FC236}">
                    <a16:creationId xmlns:a16="http://schemas.microsoft.com/office/drawing/2014/main" id="{26E2E8CF-7DBC-BF65-8E37-065BAC9E1604}"/>
                  </a:ext>
                </a:extLst>
              </p:cNvPr>
              <p:cNvSpPr/>
              <p:nvPr/>
            </p:nvSpPr>
            <p:spPr>
              <a:xfrm>
                <a:off x="3125146" y="4959885"/>
                <a:ext cx="2852573" cy="1174215"/>
              </a:xfrm>
              <a:prstGeom prst="rect">
                <a:avLst/>
              </a:prstGeom>
              <a:gradFill flip="none" rotWithShape="1">
                <a:gsLst>
                  <a:gs pos="50000">
                    <a:schemeClr val="dk2">
                      <a:lumMod val="100000"/>
                    </a:schemeClr>
                  </a:gs>
                  <a:gs pos="0">
                    <a:schemeClr val="dk2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 w="76200">
                <a:noFill/>
              </a:ln>
              <a:effectLst/>
            </p:spPr>
            <p:txBody>
              <a:bodyPr wrap="square" rtlCol="0" anchor="ctr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800" b="1" i="0" u="none">
                    <a:solidFill>
                      <a:srgbClr val="FFFFFF"/>
                    </a:solidFill>
                    <a:latin typeface="Arial"/>
                  </a:rPr>
                  <a:t>Serverless函数</a:t>
                </a:r>
              </a:p>
            </p:txBody>
          </p:sp>
          <p:sp>
            <p:nvSpPr>
              <p:cNvPr id="25" name="Text4" descr="acab0361-98d6-401a-96b9-e97d15d1e180">
                <a:extLst>
                  <a:ext uri="{FF2B5EF4-FFF2-40B4-BE49-F238E27FC236}">
                    <a16:creationId xmlns:a16="http://schemas.microsoft.com/office/drawing/2014/main" id="{6BA6C3DB-A9FC-1B6F-30CB-2D34C20149C1}"/>
                  </a:ext>
                </a:extLst>
              </p:cNvPr>
              <p:cNvSpPr/>
              <p:nvPr/>
            </p:nvSpPr>
            <p:spPr>
              <a:xfrm>
                <a:off x="6716865" y="4959885"/>
                <a:ext cx="4802034" cy="1174215"/>
              </a:xfrm>
              <a:prstGeom prst="rect">
                <a:avLst/>
              </a:prstGeom>
              <a:solidFill>
                <a:schemeClr val="bg1"/>
              </a:solidFill>
              <a:ln w="6350">
                <a:noFill/>
              </a:ln>
              <a:effectLst>
                <a:outerShdw blurRad="127000" dist="50800" dir="5400000" algn="ctr" rotWithShape="0">
                  <a:schemeClr val="bg2">
                    <a:lumMod val="75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400" b="0" i="0" u="none" dirty="0" err="1">
                    <a:solidFill>
                      <a:srgbClr val="000000"/>
                    </a:solidFill>
                    <a:latin typeface="Arial"/>
                  </a:rPr>
                  <a:t>api目录包含Serverless函数，部署时变为边缘函数中转接口</a:t>
                </a:r>
                <a:r>
                  <a:rPr lang="en-US" sz="1400" b="0" i="0" u="none" dirty="0">
                    <a:solidFill>
                      <a:srgbClr val="000000"/>
                    </a:solidFill>
                    <a:latin typeface="Arial"/>
                  </a:rPr>
                  <a:t>。</a:t>
                </a:r>
              </a:p>
            </p:txBody>
          </p:sp>
          <p:cxnSp>
            <p:nvCxnSpPr>
              <p:cNvPr id="11" name="Linee4" descr="13cde5ee-05c9-44c8-85c4-9b14b032e208">
                <a:extLst>
                  <a:ext uri="{FF2B5EF4-FFF2-40B4-BE49-F238E27FC236}">
                    <a16:creationId xmlns:a16="http://schemas.microsoft.com/office/drawing/2014/main" id="{B9B24767-9C75-96B7-09DD-19D89FA3F0C4}"/>
                  </a:ext>
                </a:extLst>
              </p:cNvPr>
              <p:cNvCxnSpPr>
                <a:cxnSpLocks/>
                <a:stCxn id="24" idx="3"/>
                <a:endCxn id="25" idx="1"/>
              </p:cNvCxnSpPr>
              <p:nvPr/>
            </p:nvCxnSpPr>
            <p:spPr>
              <a:xfrm>
                <a:off x="5977719" y="5546993"/>
                <a:ext cx="739146" cy="0"/>
              </a:xfrm>
              <a:prstGeom prst="line">
                <a:avLst/>
              </a:prstGeom>
              <a:ln w="6350" cap="sq">
                <a:solidFill>
                  <a:schemeClr val="tx2">
                    <a:alpha val="50000"/>
                  </a:schemeClr>
                </a:solidFill>
                <a:prstDash val="sysDash"/>
                <a:round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 descr="168b60bc-0020-4ee5-8359-5ac2adc9648b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en-US" sz="6600" b="1" i="0" u="none" dirty="0" err="1">
                <a:solidFill>
                  <a:srgbClr val="000000"/>
                </a:solidFill>
                <a:ea typeface="微软雅黑"/>
              </a:rPr>
              <a:t>核心技术栈</a:t>
            </a:r>
            <a:endParaRPr lang="en-US" sz="6600" b="1" i="0" u="none" dirty="0">
              <a:solidFill>
                <a:srgbClr val="000000"/>
              </a:solidFill>
              <a:ea typeface="微软雅黑"/>
            </a:endParaRPr>
          </a:p>
        </p:txBody>
      </p:sp>
      <p:sp>
        <p:nvSpPr>
          <p:cNvPr id="25" name="文本占位符 24" descr="e74fa902-cea3-41e0-a030-9ed94c8fab37"/>
          <p:cNvSpPr>
            <a:spLocks noGrp="1"/>
          </p:cNvSpPr>
          <p:nvPr>
            <p:ph type="body" sz="quarter" idx="1" hasCustomPrompt="1"/>
          </p:nvPr>
        </p:nvSpPr>
        <p:spPr/>
        <p:txBody>
          <a:bodyPr>
            <a:norm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3200" b="0" i="0" u="none" dirty="0" err="1">
                <a:solidFill>
                  <a:srgbClr val="000000"/>
                </a:solidFill>
                <a:ea typeface="微软雅黑"/>
              </a:rPr>
              <a:t>项目采用的关键技术</a:t>
            </a:r>
            <a:endParaRPr lang="en-US" sz="3200" b="0" i="0" u="none" dirty="0">
              <a:solidFill>
                <a:srgbClr val="000000"/>
              </a:solidFill>
              <a:ea typeface="微软雅黑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>
                <a:solidFill>
                  <a:srgbClr val="000000"/>
                </a:solidFill>
                <a:ea typeface="微软雅黑"/>
              </a:rPr>
              <a:t>技术选型</a:t>
            </a:r>
          </a:p>
        </p:txBody>
      </p:sp>
      <p:grpSp>
        <p:nvGrpSpPr>
          <p:cNvPr id="18" name="52cf9bbc-971e-4973-b067-cf1b0e382157.source.4.zh-Hans.pptx" descr="e306a86b-63b8-4b84-b73e-15e33cdc320a">
            <a:extLst>
              <a:ext uri="{FF2B5EF4-FFF2-40B4-BE49-F238E27FC236}">
                <a16:creationId xmlns:a16="http://schemas.microsoft.com/office/drawing/2014/main" id="{C8B07BC0-C433-5985-CE21-C6A223A7BD3E}"/>
              </a:ext>
            </a:extLst>
          </p:cNvPr>
          <p:cNvGrpSpPr/>
          <p:nvPr/>
        </p:nvGrpSpPr>
        <p:grpSpPr>
          <a:xfrm>
            <a:off x="536832" y="1705286"/>
            <a:ext cx="10717786" cy="3447428"/>
            <a:chOff x="1629560" y="2619923"/>
            <a:chExt cx="9143700" cy="2941117"/>
          </a:xfrm>
        </p:grpSpPr>
        <p:sp>
          <p:nvSpPr>
            <p:cNvPr id="40" name="图形 5" descr="5c2409c1-ddfe-4bf3-874b-44c0471475f2">
              <a:extLst>
                <a:ext uri="{FF2B5EF4-FFF2-40B4-BE49-F238E27FC236}">
                  <a16:creationId xmlns:a16="http://schemas.microsoft.com/office/drawing/2014/main" id="{E829EF9C-8392-CA1D-4DAC-FDF8C2337431}"/>
                </a:ext>
              </a:extLst>
            </p:cNvPr>
            <p:cNvSpPr/>
            <p:nvPr/>
          </p:nvSpPr>
          <p:spPr>
            <a:xfrm>
              <a:off x="1629560" y="2921153"/>
              <a:ext cx="2241701" cy="2639887"/>
            </a:xfrm>
            <a:custGeom>
              <a:avLst/>
              <a:gdLst>
                <a:gd name="connsiteX0" fmla="*/ 4721249 w 9082714"/>
                <a:gd name="connsiteY0" fmla="*/ 10304 h 6856112"/>
                <a:gd name="connsiteX1" fmla="*/ 8136702 w 9082714"/>
                <a:gd name="connsiteY1" fmla="*/ 145848 h 6856112"/>
                <a:gd name="connsiteX2" fmla="*/ 8729214 w 9082714"/>
                <a:gd name="connsiteY2" fmla="*/ 422939 h 6856112"/>
                <a:gd name="connsiteX3" fmla="*/ 9002842 w 9082714"/>
                <a:gd name="connsiteY3" fmla="*/ 1192251 h 6856112"/>
                <a:gd name="connsiteX4" fmla="*/ 9077348 w 9082714"/>
                <a:gd name="connsiteY4" fmla="*/ 5214534 h 6856112"/>
                <a:gd name="connsiteX5" fmla="*/ 9031629 w 9082714"/>
                <a:gd name="connsiteY5" fmla="*/ 6002011 h 6856112"/>
                <a:gd name="connsiteX6" fmla="*/ 8626075 w 9082714"/>
                <a:gd name="connsiteY6" fmla="*/ 6658639 h 6856112"/>
                <a:gd name="connsiteX7" fmla="*/ 7743079 w 9082714"/>
                <a:gd name="connsiteY7" fmla="*/ 6837671 h 6856112"/>
                <a:gd name="connsiteX8" fmla="*/ 3200712 w 9082714"/>
                <a:gd name="connsiteY8" fmla="*/ 6855066 h 6856112"/>
                <a:gd name="connsiteX9" fmla="*/ 1505378 w 9082714"/>
                <a:gd name="connsiteY9" fmla="*/ 6824971 h 6856112"/>
                <a:gd name="connsiteX10" fmla="*/ 528555 w 9082714"/>
                <a:gd name="connsiteY10" fmla="*/ 6647864 h 6856112"/>
                <a:gd name="connsiteX11" fmla="*/ 94677 w 9082714"/>
                <a:gd name="connsiteY11" fmla="*/ 6310275 h 6856112"/>
                <a:gd name="connsiteX12" fmla="*/ 4 w 9082714"/>
                <a:gd name="connsiteY12" fmla="*/ 5920038 h 6856112"/>
                <a:gd name="connsiteX13" fmla="*/ 76974 w 9082714"/>
                <a:gd name="connsiteY13" fmla="*/ 1347576 h 6856112"/>
                <a:gd name="connsiteX14" fmla="*/ 274555 w 9082714"/>
                <a:gd name="connsiteY14" fmla="*/ 716732 h 6856112"/>
                <a:gd name="connsiteX15" fmla="*/ 709434 w 9082714"/>
                <a:gd name="connsiteY15" fmla="*/ 308485 h 6856112"/>
                <a:gd name="connsiteX16" fmla="*/ 4721249 w 9082714"/>
                <a:gd name="connsiteY16" fmla="*/ 10304 h 6856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82714" h="6856112">
                  <a:moveTo>
                    <a:pt x="4721249" y="10304"/>
                  </a:moveTo>
                  <a:cubicBezTo>
                    <a:pt x="4721249" y="10304"/>
                    <a:pt x="6848691" y="-55582"/>
                    <a:pt x="8136702" y="145848"/>
                  </a:cubicBezTo>
                  <a:cubicBezTo>
                    <a:pt x="8250232" y="163628"/>
                    <a:pt x="8522474" y="210657"/>
                    <a:pt x="8729214" y="422939"/>
                  </a:cubicBezTo>
                  <a:cubicBezTo>
                    <a:pt x="8972901" y="673168"/>
                    <a:pt x="8985524" y="1019069"/>
                    <a:pt x="9002842" y="1192251"/>
                  </a:cubicBezTo>
                  <a:cubicBezTo>
                    <a:pt x="9136384" y="2527214"/>
                    <a:pt x="9057413" y="3873106"/>
                    <a:pt x="9077348" y="5214534"/>
                  </a:cubicBezTo>
                  <a:cubicBezTo>
                    <a:pt x="9081274" y="5478078"/>
                    <a:pt x="9088740" y="5744701"/>
                    <a:pt x="9031629" y="6002011"/>
                  </a:cubicBezTo>
                  <a:cubicBezTo>
                    <a:pt x="8974517" y="6259320"/>
                    <a:pt x="8844438" y="6511011"/>
                    <a:pt x="8626075" y="6658639"/>
                  </a:cubicBezTo>
                  <a:cubicBezTo>
                    <a:pt x="8373384" y="6829435"/>
                    <a:pt x="8048110" y="6836516"/>
                    <a:pt x="7743079" y="6837671"/>
                  </a:cubicBezTo>
                  <a:cubicBezTo>
                    <a:pt x="6228931" y="6843443"/>
                    <a:pt x="4714860" y="6849293"/>
                    <a:pt x="3200712" y="6855066"/>
                  </a:cubicBezTo>
                  <a:cubicBezTo>
                    <a:pt x="2635370" y="6857221"/>
                    <a:pt x="2069643" y="6859376"/>
                    <a:pt x="1505378" y="6824971"/>
                  </a:cubicBezTo>
                  <a:cubicBezTo>
                    <a:pt x="1173638" y="6804728"/>
                    <a:pt x="837435" y="6770707"/>
                    <a:pt x="528555" y="6647864"/>
                  </a:cubicBezTo>
                  <a:cubicBezTo>
                    <a:pt x="354758" y="6578744"/>
                    <a:pt x="184347" y="6474451"/>
                    <a:pt x="94677" y="6310275"/>
                  </a:cubicBezTo>
                  <a:cubicBezTo>
                    <a:pt x="3160" y="6142942"/>
                    <a:pt x="-149" y="5979997"/>
                    <a:pt x="4" y="5920038"/>
                  </a:cubicBezTo>
                  <a:cubicBezTo>
                    <a:pt x="9549" y="2159375"/>
                    <a:pt x="32024" y="1888827"/>
                    <a:pt x="76974" y="1347576"/>
                  </a:cubicBezTo>
                  <a:cubicBezTo>
                    <a:pt x="86134" y="1237278"/>
                    <a:pt x="107146" y="976736"/>
                    <a:pt x="274555" y="716732"/>
                  </a:cubicBezTo>
                  <a:cubicBezTo>
                    <a:pt x="274555" y="716732"/>
                    <a:pt x="429572" y="476125"/>
                    <a:pt x="709434" y="308485"/>
                  </a:cubicBezTo>
                  <a:cubicBezTo>
                    <a:pt x="1376915" y="-91296"/>
                    <a:pt x="3369892" y="52176"/>
                    <a:pt x="4721249" y="10304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/>
            </a:p>
          </p:txBody>
        </p:sp>
        <p:sp>
          <p:nvSpPr>
            <p:cNvPr id="41" name="图形 5" descr="b0cfafd1-2160-4add-b81b-25aa4ed93ef8">
              <a:extLst>
                <a:ext uri="{FF2B5EF4-FFF2-40B4-BE49-F238E27FC236}">
                  <a16:creationId xmlns:a16="http://schemas.microsoft.com/office/drawing/2014/main" id="{FCD3DC56-76E9-7E1C-B972-B62855494E19}"/>
                </a:ext>
              </a:extLst>
            </p:cNvPr>
            <p:cNvSpPr/>
            <p:nvPr/>
          </p:nvSpPr>
          <p:spPr>
            <a:xfrm>
              <a:off x="1651143" y="2940834"/>
              <a:ext cx="2171961" cy="2557759"/>
            </a:xfrm>
            <a:custGeom>
              <a:avLst/>
              <a:gdLst>
                <a:gd name="connsiteX0" fmla="*/ 4721249 w 9082714"/>
                <a:gd name="connsiteY0" fmla="*/ 10304 h 6856112"/>
                <a:gd name="connsiteX1" fmla="*/ 8136702 w 9082714"/>
                <a:gd name="connsiteY1" fmla="*/ 145848 h 6856112"/>
                <a:gd name="connsiteX2" fmla="*/ 8729214 w 9082714"/>
                <a:gd name="connsiteY2" fmla="*/ 422939 h 6856112"/>
                <a:gd name="connsiteX3" fmla="*/ 9002842 w 9082714"/>
                <a:gd name="connsiteY3" fmla="*/ 1192251 h 6856112"/>
                <a:gd name="connsiteX4" fmla="*/ 9077348 w 9082714"/>
                <a:gd name="connsiteY4" fmla="*/ 5214534 h 6856112"/>
                <a:gd name="connsiteX5" fmla="*/ 9031629 w 9082714"/>
                <a:gd name="connsiteY5" fmla="*/ 6002011 h 6856112"/>
                <a:gd name="connsiteX6" fmla="*/ 8626075 w 9082714"/>
                <a:gd name="connsiteY6" fmla="*/ 6658639 h 6856112"/>
                <a:gd name="connsiteX7" fmla="*/ 7743079 w 9082714"/>
                <a:gd name="connsiteY7" fmla="*/ 6837671 h 6856112"/>
                <a:gd name="connsiteX8" fmla="*/ 3200712 w 9082714"/>
                <a:gd name="connsiteY8" fmla="*/ 6855066 h 6856112"/>
                <a:gd name="connsiteX9" fmla="*/ 1505378 w 9082714"/>
                <a:gd name="connsiteY9" fmla="*/ 6824971 h 6856112"/>
                <a:gd name="connsiteX10" fmla="*/ 528555 w 9082714"/>
                <a:gd name="connsiteY10" fmla="*/ 6647864 h 6856112"/>
                <a:gd name="connsiteX11" fmla="*/ 94677 w 9082714"/>
                <a:gd name="connsiteY11" fmla="*/ 6310275 h 6856112"/>
                <a:gd name="connsiteX12" fmla="*/ 4 w 9082714"/>
                <a:gd name="connsiteY12" fmla="*/ 5920038 h 6856112"/>
                <a:gd name="connsiteX13" fmla="*/ 76974 w 9082714"/>
                <a:gd name="connsiteY13" fmla="*/ 1347576 h 6856112"/>
                <a:gd name="connsiteX14" fmla="*/ 274555 w 9082714"/>
                <a:gd name="connsiteY14" fmla="*/ 716732 h 6856112"/>
                <a:gd name="connsiteX15" fmla="*/ 709434 w 9082714"/>
                <a:gd name="connsiteY15" fmla="*/ 308485 h 6856112"/>
                <a:gd name="connsiteX16" fmla="*/ 4721249 w 9082714"/>
                <a:gd name="connsiteY16" fmla="*/ 10304 h 6856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82714" h="6856112">
                  <a:moveTo>
                    <a:pt x="4721249" y="10304"/>
                  </a:moveTo>
                  <a:cubicBezTo>
                    <a:pt x="4721249" y="10304"/>
                    <a:pt x="6848691" y="-55582"/>
                    <a:pt x="8136702" y="145848"/>
                  </a:cubicBezTo>
                  <a:cubicBezTo>
                    <a:pt x="8250232" y="163628"/>
                    <a:pt x="8522474" y="210657"/>
                    <a:pt x="8729214" y="422939"/>
                  </a:cubicBezTo>
                  <a:cubicBezTo>
                    <a:pt x="8972901" y="673168"/>
                    <a:pt x="8985524" y="1019069"/>
                    <a:pt x="9002842" y="1192251"/>
                  </a:cubicBezTo>
                  <a:cubicBezTo>
                    <a:pt x="9136384" y="2527214"/>
                    <a:pt x="9057413" y="3873106"/>
                    <a:pt x="9077348" y="5214534"/>
                  </a:cubicBezTo>
                  <a:cubicBezTo>
                    <a:pt x="9081274" y="5478078"/>
                    <a:pt x="9088740" y="5744701"/>
                    <a:pt x="9031629" y="6002011"/>
                  </a:cubicBezTo>
                  <a:cubicBezTo>
                    <a:pt x="8974517" y="6259320"/>
                    <a:pt x="8844438" y="6511011"/>
                    <a:pt x="8626075" y="6658639"/>
                  </a:cubicBezTo>
                  <a:cubicBezTo>
                    <a:pt x="8373384" y="6829435"/>
                    <a:pt x="8048110" y="6836516"/>
                    <a:pt x="7743079" y="6837671"/>
                  </a:cubicBezTo>
                  <a:cubicBezTo>
                    <a:pt x="6228931" y="6843443"/>
                    <a:pt x="4714860" y="6849293"/>
                    <a:pt x="3200712" y="6855066"/>
                  </a:cubicBezTo>
                  <a:cubicBezTo>
                    <a:pt x="2635370" y="6857221"/>
                    <a:pt x="2069643" y="6859376"/>
                    <a:pt x="1505378" y="6824971"/>
                  </a:cubicBezTo>
                  <a:cubicBezTo>
                    <a:pt x="1173638" y="6804728"/>
                    <a:pt x="837435" y="6770707"/>
                    <a:pt x="528555" y="6647864"/>
                  </a:cubicBezTo>
                  <a:cubicBezTo>
                    <a:pt x="354758" y="6578744"/>
                    <a:pt x="184347" y="6474451"/>
                    <a:pt x="94677" y="6310275"/>
                  </a:cubicBezTo>
                  <a:cubicBezTo>
                    <a:pt x="3160" y="6142942"/>
                    <a:pt x="-149" y="5979997"/>
                    <a:pt x="4" y="5920038"/>
                  </a:cubicBezTo>
                  <a:cubicBezTo>
                    <a:pt x="9549" y="2159375"/>
                    <a:pt x="32024" y="1888827"/>
                    <a:pt x="76974" y="1347576"/>
                  </a:cubicBezTo>
                  <a:cubicBezTo>
                    <a:pt x="86134" y="1237278"/>
                    <a:pt x="107146" y="976736"/>
                    <a:pt x="274555" y="716732"/>
                  </a:cubicBezTo>
                  <a:cubicBezTo>
                    <a:pt x="274555" y="716732"/>
                    <a:pt x="429572" y="476125"/>
                    <a:pt x="709434" y="308485"/>
                  </a:cubicBezTo>
                  <a:cubicBezTo>
                    <a:pt x="1376915" y="-91296"/>
                    <a:pt x="3369892" y="52176"/>
                    <a:pt x="4721249" y="10304"/>
                  </a:cubicBez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/>
            </a:p>
          </p:txBody>
        </p:sp>
        <p:sp>
          <p:nvSpPr>
            <p:cNvPr id="32" name="图形 5" descr="7e8a8e52-a34f-42e5-8024-6aa7cb702ca7">
              <a:extLst>
                <a:ext uri="{FF2B5EF4-FFF2-40B4-BE49-F238E27FC236}">
                  <a16:creationId xmlns:a16="http://schemas.microsoft.com/office/drawing/2014/main" id="{52A9AB39-2CDB-DD10-C4C0-43FBA0B48EB5}"/>
                </a:ext>
              </a:extLst>
            </p:cNvPr>
            <p:cNvSpPr/>
            <p:nvPr/>
          </p:nvSpPr>
          <p:spPr>
            <a:xfrm>
              <a:off x="3930226" y="2921153"/>
              <a:ext cx="2241701" cy="2639887"/>
            </a:xfrm>
            <a:custGeom>
              <a:avLst/>
              <a:gdLst>
                <a:gd name="connsiteX0" fmla="*/ 4721249 w 9082714"/>
                <a:gd name="connsiteY0" fmla="*/ 10304 h 6856112"/>
                <a:gd name="connsiteX1" fmla="*/ 8136702 w 9082714"/>
                <a:gd name="connsiteY1" fmla="*/ 145848 h 6856112"/>
                <a:gd name="connsiteX2" fmla="*/ 8729214 w 9082714"/>
                <a:gd name="connsiteY2" fmla="*/ 422939 h 6856112"/>
                <a:gd name="connsiteX3" fmla="*/ 9002842 w 9082714"/>
                <a:gd name="connsiteY3" fmla="*/ 1192251 h 6856112"/>
                <a:gd name="connsiteX4" fmla="*/ 9077348 w 9082714"/>
                <a:gd name="connsiteY4" fmla="*/ 5214534 h 6856112"/>
                <a:gd name="connsiteX5" fmla="*/ 9031629 w 9082714"/>
                <a:gd name="connsiteY5" fmla="*/ 6002011 h 6856112"/>
                <a:gd name="connsiteX6" fmla="*/ 8626075 w 9082714"/>
                <a:gd name="connsiteY6" fmla="*/ 6658639 h 6856112"/>
                <a:gd name="connsiteX7" fmla="*/ 7743079 w 9082714"/>
                <a:gd name="connsiteY7" fmla="*/ 6837671 h 6856112"/>
                <a:gd name="connsiteX8" fmla="*/ 3200712 w 9082714"/>
                <a:gd name="connsiteY8" fmla="*/ 6855066 h 6856112"/>
                <a:gd name="connsiteX9" fmla="*/ 1505378 w 9082714"/>
                <a:gd name="connsiteY9" fmla="*/ 6824971 h 6856112"/>
                <a:gd name="connsiteX10" fmla="*/ 528555 w 9082714"/>
                <a:gd name="connsiteY10" fmla="*/ 6647864 h 6856112"/>
                <a:gd name="connsiteX11" fmla="*/ 94677 w 9082714"/>
                <a:gd name="connsiteY11" fmla="*/ 6310275 h 6856112"/>
                <a:gd name="connsiteX12" fmla="*/ 4 w 9082714"/>
                <a:gd name="connsiteY12" fmla="*/ 5920038 h 6856112"/>
                <a:gd name="connsiteX13" fmla="*/ 76974 w 9082714"/>
                <a:gd name="connsiteY13" fmla="*/ 1347576 h 6856112"/>
                <a:gd name="connsiteX14" fmla="*/ 274555 w 9082714"/>
                <a:gd name="connsiteY14" fmla="*/ 716732 h 6856112"/>
                <a:gd name="connsiteX15" fmla="*/ 709434 w 9082714"/>
                <a:gd name="connsiteY15" fmla="*/ 308485 h 6856112"/>
                <a:gd name="connsiteX16" fmla="*/ 4721249 w 9082714"/>
                <a:gd name="connsiteY16" fmla="*/ 10304 h 6856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82714" h="6856112">
                  <a:moveTo>
                    <a:pt x="4721249" y="10304"/>
                  </a:moveTo>
                  <a:cubicBezTo>
                    <a:pt x="4721249" y="10304"/>
                    <a:pt x="6848691" y="-55582"/>
                    <a:pt x="8136702" y="145848"/>
                  </a:cubicBezTo>
                  <a:cubicBezTo>
                    <a:pt x="8250232" y="163628"/>
                    <a:pt x="8522474" y="210657"/>
                    <a:pt x="8729214" y="422939"/>
                  </a:cubicBezTo>
                  <a:cubicBezTo>
                    <a:pt x="8972901" y="673168"/>
                    <a:pt x="8985524" y="1019069"/>
                    <a:pt x="9002842" y="1192251"/>
                  </a:cubicBezTo>
                  <a:cubicBezTo>
                    <a:pt x="9136384" y="2527214"/>
                    <a:pt x="9057413" y="3873106"/>
                    <a:pt x="9077348" y="5214534"/>
                  </a:cubicBezTo>
                  <a:cubicBezTo>
                    <a:pt x="9081274" y="5478078"/>
                    <a:pt x="9088740" y="5744701"/>
                    <a:pt x="9031629" y="6002011"/>
                  </a:cubicBezTo>
                  <a:cubicBezTo>
                    <a:pt x="8974517" y="6259320"/>
                    <a:pt x="8844438" y="6511011"/>
                    <a:pt x="8626075" y="6658639"/>
                  </a:cubicBezTo>
                  <a:cubicBezTo>
                    <a:pt x="8373384" y="6829435"/>
                    <a:pt x="8048110" y="6836516"/>
                    <a:pt x="7743079" y="6837671"/>
                  </a:cubicBezTo>
                  <a:cubicBezTo>
                    <a:pt x="6228931" y="6843443"/>
                    <a:pt x="4714860" y="6849293"/>
                    <a:pt x="3200712" y="6855066"/>
                  </a:cubicBezTo>
                  <a:cubicBezTo>
                    <a:pt x="2635370" y="6857221"/>
                    <a:pt x="2069643" y="6859376"/>
                    <a:pt x="1505378" y="6824971"/>
                  </a:cubicBezTo>
                  <a:cubicBezTo>
                    <a:pt x="1173638" y="6804728"/>
                    <a:pt x="837435" y="6770707"/>
                    <a:pt x="528555" y="6647864"/>
                  </a:cubicBezTo>
                  <a:cubicBezTo>
                    <a:pt x="354758" y="6578744"/>
                    <a:pt x="184347" y="6474451"/>
                    <a:pt x="94677" y="6310275"/>
                  </a:cubicBezTo>
                  <a:cubicBezTo>
                    <a:pt x="3160" y="6142942"/>
                    <a:pt x="-149" y="5979997"/>
                    <a:pt x="4" y="5920038"/>
                  </a:cubicBezTo>
                  <a:cubicBezTo>
                    <a:pt x="9549" y="2159375"/>
                    <a:pt x="32024" y="1888827"/>
                    <a:pt x="76974" y="1347576"/>
                  </a:cubicBezTo>
                  <a:cubicBezTo>
                    <a:pt x="86134" y="1237278"/>
                    <a:pt x="107146" y="976736"/>
                    <a:pt x="274555" y="716732"/>
                  </a:cubicBezTo>
                  <a:cubicBezTo>
                    <a:pt x="274555" y="716732"/>
                    <a:pt x="429572" y="476125"/>
                    <a:pt x="709434" y="308485"/>
                  </a:cubicBezTo>
                  <a:cubicBezTo>
                    <a:pt x="1376915" y="-91296"/>
                    <a:pt x="3369892" y="52176"/>
                    <a:pt x="4721249" y="10304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/>
            </a:p>
          </p:txBody>
        </p:sp>
        <p:sp>
          <p:nvSpPr>
            <p:cNvPr id="33" name="图形 5" descr="dd45bb7d-c124-47c0-b4c5-942dd6ea512d">
              <a:extLst>
                <a:ext uri="{FF2B5EF4-FFF2-40B4-BE49-F238E27FC236}">
                  <a16:creationId xmlns:a16="http://schemas.microsoft.com/office/drawing/2014/main" id="{1F2CC699-BE20-7D14-31CC-5C32CBE96463}"/>
                </a:ext>
              </a:extLst>
            </p:cNvPr>
            <p:cNvSpPr/>
            <p:nvPr/>
          </p:nvSpPr>
          <p:spPr>
            <a:xfrm>
              <a:off x="3951810" y="2940834"/>
              <a:ext cx="2171961" cy="2557759"/>
            </a:xfrm>
            <a:custGeom>
              <a:avLst/>
              <a:gdLst>
                <a:gd name="connsiteX0" fmla="*/ 4721249 w 9082714"/>
                <a:gd name="connsiteY0" fmla="*/ 10304 h 6856112"/>
                <a:gd name="connsiteX1" fmla="*/ 8136702 w 9082714"/>
                <a:gd name="connsiteY1" fmla="*/ 145848 h 6856112"/>
                <a:gd name="connsiteX2" fmla="*/ 8729214 w 9082714"/>
                <a:gd name="connsiteY2" fmla="*/ 422939 h 6856112"/>
                <a:gd name="connsiteX3" fmla="*/ 9002842 w 9082714"/>
                <a:gd name="connsiteY3" fmla="*/ 1192251 h 6856112"/>
                <a:gd name="connsiteX4" fmla="*/ 9077348 w 9082714"/>
                <a:gd name="connsiteY4" fmla="*/ 5214534 h 6856112"/>
                <a:gd name="connsiteX5" fmla="*/ 9031629 w 9082714"/>
                <a:gd name="connsiteY5" fmla="*/ 6002011 h 6856112"/>
                <a:gd name="connsiteX6" fmla="*/ 8626075 w 9082714"/>
                <a:gd name="connsiteY6" fmla="*/ 6658639 h 6856112"/>
                <a:gd name="connsiteX7" fmla="*/ 7743079 w 9082714"/>
                <a:gd name="connsiteY7" fmla="*/ 6837671 h 6856112"/>
                <a:gd name="connsiteX8" fmla="*/ 3200712 w 9082714"/>
                <a:gd name="connsiteY8" fmla="*/ 6855066 h 6856112"/>
                <a:gd name="connsiteX9" fmla="*/ 1505378 w 9082714"/>
                <a:gd name="connsiteY9" fmla="*/ 6824971 h 6856112"/>
                <a:gd name="connsiteX10" fmla="*/ 528555 w 9082714"/>
                <a:gd name="connsiteY10" fmla="*/ 6647864 h 6856112"/>
                <a:gd name="connsiteX11" fmla="*/ 94677 w 9082714"/>
                <a:gd name="connsiteY11" fmla="*/ 6310275 h 6856112"/>
                <a:gd name="connsiteX12" fmla="*/ 4 w 9082714"/>
                <a:gd name="connsiteY12" fmla="*/ 5920038 h 6856112"/>
                <a:gd name="connsiteX13" fmla="*/ 76974 w 9082714"/>
                <a:gd name="connsiteY13" fmla="*/ 1347576 h 6856112"/>
                <a:gd name="connsiteX14" fmla="*/ 274555 w 9082714"/>
                <a:gd name="connsiteY14" fmla="*/ 716732 h 6856112"/>
                <a:gd name="connsiteX15" fmla="*/ 709434 w 9082714"/>
                <a:gd name="connsiteY15" fmla="*/ 308485 h 6856112"/>
                <a:gd name="connsiteX16" fmla="*/ 4721249 w 9082714"/>
                <a:gd name="connsiteY16" fmla="*/ 10304 h 6856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82714" h="6856112">
                  <a:moveTo>
                    <a:pt x="4721249" y="10304"/>
                  </a:moveTo>
                  <a:cubicBezTo>
                    <a:pt x="4721249" y="10304"/>
                    <a:pt x="6848691" y="-55582"/>
                    <a:pt x="8136702" y="145848"/>
                  </a:cubicBezTo>
                  <a:cubicBezTo>
                    <a:pt x="8250232" y="163628"/>
                    <a:pt x="8522474" y="210657"/>
                    <a:pt x="8729214" y="422939"/>
                  </a:cubicBezTo>
                  <a:cubicBezTo>
                    <a:pt x="8972901" y="673168"/>
                    <a:pt x="8985524" y="1019069"/>
                    <a:pt x="9002842" y="1192251"/>
                  </a:cubicBezTo>
                  <a:cubicBezTo>
                    <a:pt x="9136384" y="2527214"/>
                    <a:pt x="9057413" y="3873106"/>
                    <a:pt x="9077348" y="5214534"/>
                  </a:cubicBezTo>
                  <a:cubicBezTo>
                    <a:pt x="9081274" y="5478078"/>
                    <a:pt x="9088740" y="5744701"/>
                    <a:pt x="9031629" y="6002011"/>
                  </a:cubicBezTo>
                  <a:cubicBezTo>
                    <a:pt x="8974517" y="6259320"/>
                    <a:pt x="8844438" y="6511011"/>
                    <a:pt x="8626075" y="6658639"/>
                  </a:cubicBezTo>
                  <a:cubicBezTo>
                    <a:pt x="8373384" y="6829435"/>
                    <a:pt x="8048110" y="6836516"/>
                    <a:pt x="7743079" y="6837671"/>
                  </a:cubicBezTo>
                  <a:cubicBezTo>
                    <a:pt x="6228931" y="6843443"/>
                    <a:pt x="4714860" y="6849293"/>
                    <a:pt x="3200712" y="6855066"/>
                  </a:cubicBezTo>
                  <a:cubicBezTo>
                    <a:pt x="2635370" y="6857221"/>
                    <a:pt x="2069643" y="6859376"/>
                    <a:pt x="1505378" y="6824971"/>
                  </a:cubicBezTo>
                  <a:cubicBezTo>
                    <a:pt x="1173638" y="6804728"/>
                    <a:pt x="837435" y="6770707"/>
                    <a:pt x="528555" y="6647864"/>
                  </a:cubicBezTo>
                  <a:cubicBezTo>
                    <a:pt x="354758" y="6578744"/>
                    <a:pt x="184347" y="6474451"/>
                    <a:pt x="94677" y="6310275"/>
                  </a:cubicBezTo>
                  <a:cubicBezTo>
                    <a:pt x="3160" y="6142942"/>
                    <a:pt x="-149" y="5979997"/>
                    <a:pt x="4" y="5920038"/>
                  </a:cubicBezTo>
                  <a:cubicBezTo>
                    <a:pt x="9549" y="2159375"/>
                    <a:pt x="32024" y="1888827"/>
                    <a:pt x="76974" y="1347576"/>
                  </a:cubicBezTo>
                  <a:cubicBezTo>
                    <a:pt x="86134" y="1237278"/>
                    <a:pt x="107146" y="976736"/>
                    <a:pt x="274555" y="716732"/>
                  </a:cubicBezTo>
                  <a:cubicBezTo>
                    <a:pt x="274555" y="716732"/>
                    <a:pt x="429572" y="476125"/>
                    <a:pt x="709434" y="308485"/>
                  </a:cubicBezTo>
                  <a:cubicBezTo>
                    <a:pt x="1376915" y="-91296"/>
                    <a:pt x="3369892" y="52176"/>
                    <a:pt x="4721249" y="10304"/>
                  </a:cubicBez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/>
            </a:p>
          </p:txBody>
        </p:sp>
        <p:sp>
          <p:nvSpPr>
            <p:cNvPr id="24" name="图形 5" descr="f1ff91cd-77e4-48fc-a806-5e47a5f61c65">
              <a:extLst>
                <a:ext uri="{FF2B5EF4-FFF2-40B4-BE49-F238E27FC236}">
                  <a16:creationId xmlns:a16="http://schemas.microsoft.com/office/drawing/2014/main" id="{86DA4DAE-75E1-7893-0264-A743085B1FD5}"/>
                </a:ext>
              </a:extLst>
            </p:cNvPr>
            <p:cNvSpPr/>
            <p:nvPr/>
          </p:nvSpPr>
          <p:spPr>
            <a:xfrm>
              <a:off x="6230891" y="2921153"/>
              <a:ext cx="2241702" cy="2639887"/>
            </a:xfrm>
            <a:custGeom>
              <a:avLst/>
              <a:gdLst>
                <a:gd name="connsiteX0" fmla="*/ 4721249 w 9082714"/>
                <a:gd name="connsiteY0" fmla="*/ 10304 h 6856112"/>
                <a:gd name="connsiteX1" fmla="*/ 8136702 w 9082714"/>
                <a:gd name="connsiteY1" fmla="*/ 145848 h 6856112"/>
                <a:gd name="connsiteX2" fmla="*/ 8729214 w 9082714"/>
                <a:gd name="connsiteY2" fmla="*/ 422939 h 6856112"/>
                <a:gd name="connsiteX3" fmla="*/ 9002842 w 9082714"/>
                <a:gd name="connsiteY3" fmla="*/ 1192251 h 6856112"/>
                <a:gd name="connsiteX4" fmla="*/ 9077348 w 9082714"/>
                <a:gd name="connsiteY4" fmla="*/ 5214534 h 6856112"/>
                <a:gd name="connsiteX5" fmla="*/ 9031629 w 9082714"/>
                <a:gd name="connsiteY5" fmla="*/ 6002011 h 6856112"/>
                <a:gd name="connsiteX6" fmla="*/ 8626075 w 9082714"/>
                <a:gd name="connsiteY6" fmla="*/ 6658639 h 6856112"/>
                <a:gd name="connsiteX7" fmla="*/ 7743079 w 9082714"/>
                <a:gd name="connsiteY7" fmla="*/ 6837671 h 6856112"/>
                <a:gd name="connsiteX8" fmla="*/ 3200712 w 9082714"/>
                <a:gd name="connsiteY8" fmla="*/ 6855066 h 6856112"/>
                <a:gd name="connsiteX9" fmla="*/ 1505378 w 9082714"/>
                <a:gd name="connsiteY9" fmla="*/ 6824971 h 6856112"/>
                <a:gd name="connsiteX10" fmla="*/ 528555 w 9082714"/>
                <a:gd name="connsiteY10" fmla="*/ 6647864 h 6856112"/>
                <a:gd name="connsiteX11" fmla="*/ 94677 w 9082714"/>
                <a:gd name="connsiteY11" fmla="*/ 6310275 h 6856112"/>
                <a:gd name="connsiteX12" fmla="*/ 4 w 9082714"/>
                <a:gd name="connsiteY12" fmla="*/ 5920038 h 6856112"/>
                <a:gd name="connsiteX13" fmla="*/ 76974 w 9082714"/>
                <a:gd name="connsiteY13" fmla="*/ 1347576 h 6856112"/>
                <a:gd name="connsiteX14" fmla="*/ 274555 w 9082714"/>
                <a:gd name="connsiteY14" fmla="*/ 716732 h 6856112"/>
                <a:gd name="connsiteX15" fmla="*/ 709434 w 9082714"/>
                <a:gd name="connsiteY15" fmla="*/ 308485 h 6856112"/>
                <a:gd name="connsiteX16" fmla="*/ 4721249 w 9082714"/>
                <a:gd name="connsiteY16" fmla="*/ 10304 h 6856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82714" h="6856112">
                  <a:moveTo>
                    <a:pt x="4721249" y="10304"/>
                  </a:moveTo>
                  <a:cubicBezTo>
                    <a:pt x="4721249" y="10304"/>
                    <a:pt x="6848691" y="-55582"/>
                    <a:pt x="8136702" y="145848"/>
                  </a:cubicBezTo>
                  <a:cubicBezTo>
                    <a:pt x="8250232" y="163628"/>
                    <a:pt x="8522474" y="210657"/>
                    <a:pt x="8729214" y="422939"/>
                  </a:cubicBezTo>
                  <a:cubicBezTo>
                    <a:pt x="8972901" y="673168"/>
                    <a:pt x="8985524" y="1019069"/>
                    <a:pt x="9002842" y="1192251"/>
                  </a:cubicBezTo>
                  <a:cubicBezTo>
                    <a:pt x="9136384" y="2527214"/>
                    <a:pt x="9057413" y="3873106"/>
                    <a:pt x="9077348" y="5214534"/>
                  </a:cubicBezTo>
                  <a:cubicBezTo>
                    <a:pt x="9081274" y="5478078"/>
                    <a:pt x="9088740" y="5744701"/>
                    <a:pt x="9031629" y="6002011"/>
                  </a:cubicBezTo>
                  <a:cubicBezTo>
                    <a:pt x="8974517" y="6259320"/>
                    <a:pt x="8844438" y="6511011"/>
                    <a:pt x="8626075" y="6658639"/>
                  </a:cubicBezTo>
                  <a:cubicBezTo>
                    <a:pt x="8373384" y="6829435"/>
                    <a:pt x="8048110" y="6836516"/>
                    <a:pt x="7743079" y="6837671"/>
                  </a:cubicBezTo>
                  <a:cubicBezTo>
                    <a:pt x="6228931" y="6843443"/>
                    <a:pt x="4714860" y="6849293"/>
                    <a:pt x="3200712" y="6855066"/>
                  </a:cubicBezTo>
                  <a:cubicBezTo>
                    <a:pt x="2635370" y="6857221"/>
                    <a:pt x="2069643" y="6859376"/>
                    <a:pt x="1505378" y="6824971"/>
                  </a:cubicBezTo>
                  <a:cubicBezTo>
                    <a:pt x="1173638" y="6804728"/>
                    <a:pt x="837435" y="6770707"/>
                    <a:pt x="528555" y="6647864"/>
                  </a:cubicBezTo>
                  <a:cubicBezTo>
                    <a:pt x="354758" y="6578744"/>
                    <a:pt x="184347" y="6474451"/>
                    <a:pt x="94677" y="6310275"/>
                  </a:cubicBezTo>
                  <a:cubicBezTo>
                    <a:pt x="3160" y="6142942"/>
                    <a:pt x="-149" y="5979997"/>
                    <a:pt x="4" y="5920038"/>
                  </a:cubicBezTo>
                  <a:cubicBezTo>
                    <a:pt x="9549" y="2159375"/>
                    <a:pt x="32024" y="1888827"/>
                    <a:pt x="76974" y="1347576"/>
                  </a:cubicBezTo>
                  <a:cubicBezTo>
                    <a:pt x="86134" y="1237278"/>
                    <a:pt x="107146" y="976736"/>
                    <a:pt x="274555" y="716732"/>
                  </a:cubicBezTo>
                  <a:cubicBezTo>
                    <a:pt x="274555" y="716732"/>
                    <a:pt x="429572" y="476125"/>
                    <a:pt x="709434" y="308485"/>
                  </a:cubicBezTo>
                  <a:cubicBezTo>
                    <a:pt x="1376915" y="-91296"/>
                    <a:pt x="3369892" y="52176"/>
                    <a:pt x="4721249" y="10304"/>
                  </a:cubicBezTo>
                  <a:close/>
                </a:path>
              </a:pathLst>
            </a:custGeom>
            <a:solidFill>
              <a:schemeClr val="accent3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/>
            </a:p>
          </p:txBody>
        </p:sp>
        <p:sp>
          <p:nvSpPr>
            <p:cNvPr id="25" name="图形 5" descr="8bb7805c-87c1-458f-9f68-0b5583fc382b">
              <a:extLst>
                <a:ext uri="{FF2B5EF4-FFF2-40B4-BE49-F238E27FC236}">
                  <a16:creationId xmlns:a16="http://schemas.microsoft.com/office/drawing/2014/main" id="{62F69796-2375-FDA8-1250-6503B6388817}"/>
                </a:ext>
              </a:extLst>
            </p:cNvPr>
            <p:cNvSpPr/>
            <p:nvPr/>
          </p:nvSpPr>
          <p:spPr>
            <a:xfrm>
              <a:off x="6252475" y="2940834"/>
              <a:ext cx="2171962" cy="2557759"/>
            </a:xfrm>
            <a:custGeom>
              <a:avLst/>
              <a:gdLst>
                <a:gd name="connsiteX0" fmla="*/ 4721249 w 9082714"/>
                <a:gd name="connsiteY0" fmla="*/ 10304 h 6856112"/>
                <a:gd name="connsiteX1" fmla="*/ 8136702 w 9082714"/>
                <a:gd name="connsiteY1" fmla="*/ 145848 h 6856112"/>
                <a:gd name="connsiteX2" fmla="*/ 8729214 w 9082714"/>
                <a:gd name="connsiteY2" fmla="*/ 422939 h 6856112"/>
                <a:gd name="connsiteX3" fmla="*/ 9002842 w 9082714"/>
                <a:gd name="connsiteY3" fmla="*/ 1192251 h 6856112"/>
                <a:gd name="connsiteX4" fmla="*/ 9077348 w 9082714"/>
                <a:gd name="connsiteY4" fmla="*/ 5214534 h 6856112"/>
                <a:gd name="connsiteX5" fmla="*/ 9031629 w 9082714"/>
                <a:gd name="connsiteY5" fmla="*/ 6002011 h 6856112"/>
                <a:gd name="connsiteX6" fmla="*/ 8626075 w 9082714"/>
                <a:gd name="connsiteY6" fmla="*/ 6658639 h 6856112"/>
                <a:gd name="connsiteX7" fmla="*/ 7743079 w 9082714"/>
                <a:gd name="connsiteY7" fmla="*/ 6837671 h 6856112"/>
                <a:gd name="connsiteX8" fmla="*/ 3200712 w 9082714"/>
                <a:gd name="connsiteY8" fmla="*/ 6855066 h 6856112"/>
                <a:gd name="connsiteX9" fmla="*/ 1505378 w 9082714"/>
                <a:gd name="connsiteY9" fmla="*/ 6824971 h 6856112"/>
                <a:gd name="connsiteX10" fmla="*/ 528555 w 9082714"/>
                <a:gd name="connsiteY10" fmla="*/ 6647864 h 6856112"/>
                <a:gd name="connsiteX11" fmla="*/ 94677 w 9082714"/>
                <a:gd name="connsiteY11" fmla="*/ 6310275 h 6856112"/>
                <a:gd name="connsiteX12" fmla="*/ 4 w 9082714"/>
                <a:gd name="connsiteY12" fmla="*/ 5920038 h 6856112"/>
                <a:gd name="connsiteX13" fmla="*/ 76974 w 9082714"/>
                <a:gd name="connsiteY13" fmla="*/ 1347576 h 6856112"/>
                <a:gd name="connsiteX14" fmla="*/ 274555 w 9082714"/>
                <a:gd name="connsiteY14" fmla="*/ 716732 h 6856112"/>
                <a:gd name="connsiteX15" fmla="*/ 709434 w 9082714"/>
                <a:gd name="connsiteY15" fmla="*/ 308485 h 6856112"/>
                <a:gd name="connsiteX16" fmla="*/ 4721249 w 9082714"/>
                <a:gd name="connsiteY16" fmla="*/ 10304 h 6856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82714" h="6856112">
                  <a:moveTo>
                    <a:pt x="4721249" y="10304"/>
                  </a:moveTo>
                  <a:cubicBezTo>
                    <a:pt x="4721249" y="10304"/>
                    <a:pt x="6848691" y="-55582"/>
                    <a:pt x="8136702" y="145848"/>
                  </a:cubicBezTo>
                  <a:cubicBezTo>
                    <a:pt x="8250232" y="163628"/>
                    <a:pt x="8522474" y="210657"/>
                    <a:pt x="8729214" y="422939"/>
                  </a:cubicBezTo>
                  <a:cubicBezTo>
                    <a:pt x="8972901" y="673168"/>
                    <a:pt x="8985524" y="1019069"/>
                    <a:pt x="9002842" y="1192251"/>
                  </a:cubicBezTo>
                  <a:cubicBezTo>
                    <a:pt x="9136384" y="2527214"/>
                    <a:pt x="9057413" y="3873106"/>
                    <a:pt x="9077348" y="5214534"/>
                  </a:cubicBezTo>
                  <a:cubicBezTo>
                    <a:pt x="9081274" y="5478078"/>
                    <a:pt x="9088740" y="5744701"/>
                    <a:pt x="9031629" y="6002011"/>
                  </a:cubicBezTo>
                  <a:cubicBezTo>
                    <a:pt x="8974517" y="6259320"/>
                    <a:pt x="8844438" y="6511011"/>
                    <a:pt x="8626075" y="6658639"/>
                  </a:cubicBezTo>
                  <a:cubicBezTo>
                    <a:pt x="8373384" y="6829435"/>
                    <a:pt x="8048110" y="6836516"/>
                    <a:pt x="7743079" y="6837671"/>
                  </a:cubicBezTo>
                  <a:cubicBezTo>
                    <a:pt x="6228931" y="6843443"/>
                    <a:pt x="4714860" y="6849293"/>
                    <a:pt x="3200712" y="6855066"/>
                  </a:cubicBezTo>
                  <a:cubicBezTo>
                    <a:pt x="2635370" y="6857221"/>
                    <a:pt x="2069643" y="6859376"/>
                    <a:pt x="1505378" y="6824971"/>
                  </a:cubicBezTo>
                  <a:cubicBezTo>
                    <a:pt x="1173638" y="6804728"/>
                    <a:pt x="837435" y="6770707"/>
                    <a:pt x="528555" y="6647864"/>
                  </a:cubicBezTo>
                  <a:cubicBezTo>
                    <a:pt x="354758" y="6578744"/>
                    <a:pt x="184347" y="6474451"/>
                    <a:pt x="94677" y="6310275"/>
                  </a:cubicBezTo>
                  <a:cubicBezTo>
                    <a:pt x="3160" y="6142942"/>
                    <a:pt x="-149" y="5979997"/>
                    <a:pt x="4" y="5920038"/>
                  </a:cubicBezTo>
                  <a:cubicBezTo>
                    <a:pt x="9549" y="2159375"/>
                    <a:pt x="32024" y="1888827"/>
                    <a:pt x="76974" y="1347576"/>
                  </a:cubicBezTo>
                  <a:cubicBezTo>
                    <a:pt x="86134" y="1237278"/>
                    <a:pt x="107146" y="976736"/>
                    <a:pt x="274555" y="716732"/>
                  </a:cubicBezTo>
                  <a:cubicBezTo>
                    <a:pt x="274555" y="716732"/>
                    <a:pt x="429572" y="476125"/>
                    <a:pt x="709434" y="308485"/>
                  </a:cubicBezTo>
                  <a:cubicBezTo>
                    <a:pt x="1376915" y="-91296"/>
                    <a:pt x="3369892" y="52176"/>
                    <a:pt x="4721249" y="10304"/>
                  </a:cubicBez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/>
            </a:p>
          </p:txBody>
        </p:sp>
        <p:sp>
          <p:nvSpPr>
            <p:cNvPr id="16" name="图形 5" descr="4af95d5b-d572-45eb-9108-f21c742cb5bf">
              <a:extLst>
                <a:ext uri="{FF2B5EF4-FFF2-40B4-BE49-F238E27FC236}">
                  <a16:creationId xmlns:a16="http://schemas.microsoft.com/office/drawing/2014/main" id="{7A54F8C9-2542-78FA-FA87-034FD93361CC}"/>
                </a:ext>
              </a:extLst>
            </p:cNvPr>
            <p:cNvSpPr/>
            <p:nvPr/>
          </p:nvSpPr>
          <p:spPr>
            <a:xfrm>
              <a:off x="8531559" y="2921153"/>
              <a:ext cx="2241701" cy="2639887"/>
            </a:xfrm>
            <a:custGeom>
              <a:avLst/>
              <a:gdLst>
                <a:gd name="connsiteX0" fmla="*/ 4721249 w 9082714"/>
                <a:gd name="connsiteY0" fmla="*/ 10304 h 6856112"/>
                <a:gd name="connsiteX1" fmla="*/ 8136702 w 9082714"/>
                <a:gd name="connsiteY1" fmla="*/ 145848 h 6856112"/>
                <a:gd name="connsiteX2" fmla="*/ 8729214 w 9082714"/>
                <a:gd name="connsiteY2" fmla="*/ 422939 h 6856112"/>
                <a:gd name="connsiteX3" fmla="*/ 9002842 w 9082714"/>
                <a:gd name="connsiteY3" fmla="*/ 1192251 h 6856112"/>
                <a:gd name="connsiteX4" fmla="*/ 9077348 w 9082714"/>
                <a:gd name="connsiteY4" fmla="*/ 5214534 h 6856112"/>
                <a:gd name="connsiteX5" fmla="*/ 9031629 w 9082714"/>
                <a:gd name="connsiteY5" fmla="*/ 6002011 h 6856112"/>
                <a:gd name="connsiteX6" fmla="*/ 8626075 w 9082714"/>
                <a:gd name="connsiteY6" fmla="*/ 6658639 h 6856112"/>
                <a:gd name="connsiteX7" fmla="*/ 7743079 w 9082714"/>
                <a:gd name="connsiteY7" fmla="*/ 6837671 h 6856112"/>
                <a:gd name="connsiteX8" fmla="*/ 3200712 w 9082714"/>
                <a:gd name="connsiteY8" fmla="*/ 6855066 h 6856112"/>
                <a:gd name="connsiteX9" fmla="*/ 1505378 w 9082714"/>
                <a:gd name="connsiteY9" fmla="*/ 6824971 h 6856112"/>
                <a:gd name="connsiteX10" fmla="*/ 528555 w 9082714"/>
                <a:gd name="connsiteY10" fmla="*/ 6647864 h 6856112"/>
                <a:gd name="connsiteX11" fmla="*/ 94677 w 9082714"/>
                <a:gd name="connsiteY11" fmla="*/ 6310275 h 6856112"/>
                <a:gd name="connsiteX12" fmla="*/ 4 w 9082714"/>
                <a:gd name="connsiteY12" fmla="*/ 5920038 h 6856112"/>
                <a:gd name="connsiteX13" fmla="*/ 76974 w 9082714"/>
                <a:gd name="connsiteY13" fmla="*/ 1347576 h 6856112"/>
                <a:gd name="connsiteX14" fmla="*/ 274555 w 9082714"/>
                <a:gd name="connsiteY14" fmla="*/ 716732 h 6856112"/>
                <a:gd name="connsiteX15" fmla="*/ 709434 w 9082714"/>
                <a:gd name="connsiteY15" fmla="*/ 308485 h 6856112"/>
                <a:gd name="connsiteX16" fmla="*/ 4721249 w 9082714"/>
                <a:gd name="connsiteY16" fmla="*/ 10304 h 6856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82714" h="6856112">
                  <a:moveTo>
                    <a:pt x="4721249" y="10304"/>
                  </a:moveTo>
                  <a:cubicBezTo>
                    <a:pt x="4721249" y="10304"/>
                    <a:pt x="6848691" y="-55582"/>
                    <a:pt x="8136702" y="145848"/>
                  </a:cubicBezTo>
                  <a:cubicBezTo>
                    <a:pt x="8250232" y="163628"/>
                    <a:pt x="8522474" y="210657"/>
                    <a:pt x="8729214" y="422939"/>
                  </a:cubicBezTo>
                  <a:cubicBezTo>
                    <a:pt x="8972901" y="673168"/>
                    <a:pt x="8985524" y="1019069"/>
                    <a:pt x="9002842" y="1192251"/>
                  </a:cubicBezTo>
                  <a:cubicBezTo>
                    <a:pt x="9136384" y="2527214"/>
                    <a:pt x="9057413" y="3873106"/>
                    <a:pt x="9077348" y="5214534"/>
                  </a:cubicBezTo>
                  <a:cubicBezTo>
                    <a:pt x="9081274" y="5478078"/>
                    <a:pt x="9088740" y="5744701"/>
                    <a:pt x="9031629" y="6002011"/>
                  </a:cubicBezTo>
                  <a:cubicBezTo>
                    <a:pt x="8974517" y="6259320"/>
                    <a:pt x="8844438" y="6511011"/>
                    <a:pt x="8626075" y="6658639"/>
                  </a:cubicBezTo>
                  <a:cubicBezTo>
                    <a:pt x="8373384" y="6829435"/>
                    <a:pt x="8048110" y="6836516"/>
                    <a:pt x="7743079" y="6837671"/>
                  </a:cubicBezTo>
                  <a:cubicBezTo>
                    <a:pt x="6228931" y="6843443"/>
                    <a:pt x="4714860" y="6849293"/>
                    <a:pt x="3200712" y="6855066"/>
                  </a:cubicBezTo>
                  <a:cubicBezTo>
                    <a:pt x="2635370" y="6857221"/>
                    <a:pt x="2069643" y="6859376"/>
                    <a:pt x="1505378" y="6824971"/>
                  </a:cubicBezTo>
                  <a:cubicBezTo>
                    <a:pt x="1173638" y="6804728"/>
                    <a:pt x="837435" y="6770707"/>
                    <a:pt x="528555" y="6647864"/>
                  </a:cubicBezTo>
                  <a:cubicBezTo>
                    <a:pt x="354758" y="6578744"/>
                    <a:pt x="184347" y="6474451"/>
                    <a:pt x="94677" y="6310275"/>
                  </a:cubicBezTo>
                  <a:cubicBezTo>
                    <a:pt x="3160" y="6142942"/>
                    <a:pt x="-149" y="5979997"/>
                    <a:pt x="4" y="5920038"/>
                  </a:cubicBezTo>
                  <a:cubicBezTo>
                    <a:pt x="9549" y="2159375"/>
                    <a:pt x="32024" y="1888827"/>
                    <a:pt x="76974" y="1347576"/>
                  </a:cubicBezTo>
                  <a:cubicBezTo>
                    <a:pt x="86134" y="1237278"/>
                    <a:pt x="107146" y="976736"/>
                    <a:pt x="274555" y="716732"/>
                  </a:cubicBezTo>
                  <a:cubicBezTo>
                    <a:pt x="274555" y="716732"/>
                    <a:pt x="429572" y="476125"/>
                    <a:pt x="709434" y="308485"/>
                  </a:cubicBezTo>
                  <a:cubicBezTo>
                    <a:pt x="1376915" y="-91296"/>
                    <a:pt x="3369892" y="52176"/>
                    <a:pt x="4721249" y="10304"/>
                  </a:cubicBezTo>
                  <a:close/>
                </a:path>
              </a:pathLst>
            </a:custGeom>
            <a:solidFill>
              <a:schemeClr val="accent4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/>
            </a:p>
          </p:txBody>
        </p:sp>
        <p:sp>
          <p:nvSpPr>
            <p:cNvPr id="17" name="图形 5" descr="bbc97bd6-887e-47ec-b840-cc0e7953b11c">
              <a:extLst>
                <a:ext uri="{FF2B5EF4-FFF2-40B4-BE49-F238E27FC236}">
                  <a16:creationId xmlns:a16="http://schemas.microsoft.com/office/drawing/2014/main" id="{BDA9D279-0E7D-7663-D8CA-E639CA076D90}"/>
                </a:ext>
              </a:extLst>
            </p:cNvPr>
            <p:cNvSpPr/>
            <p:nvPr/>
          </p:nvSpPr>
          <p:spPr>
            <a:xfrm>
              <a:off x="8553144" y="2940834"/>
              <a:ext cx="2171961" cy="2557758"/>
            </a:xfrm>
            <a:custGeom>
              <a:avLst/>
              <a:gdLst>
                <a:gd name="connsiteX0" fmla="*/ 4721249 w 9082714"/>
                <a:gd name="connsiteY0" fmla="*/ 10304 h 6856112"/>
                <a:gd name="connsiteX1" fmla="*/ 8136702 w 9082714"/>
                <a:gd name="connsiteY1" fmla="*/ 145848 h 6856112"/>
                <a:gd name="connsiteX2" fmla="*/ 8729214 w 9082714"/>
                <a:gd name="connsiteY2" fmla="*/ 422939 h 6856112"/>
                <a:gd name="connsiteX3" fmla="*/ 9002842 w 9082714"/>
                <a:gd name="connsiteY3" fmla="*/ 1192251 h 6856112"/>
                <a:gd name="connsiteX4" fmla="*/ 9077348 w 9082714"/>
                <a:gd name="connsiteY4" fmla="*/ 5214534 h 6856112"/>
                <a:gd name="connsiteX5" fmla="*/ 9031629 w 9082714"/>
                <a:gd name="connsiteY5" fmla="*/ 6002011 h 6856112"/>
                <a:gd name="connsiteX6" fmla="*/ 8626075 w 9082714"/>
                <a:gd name="connsiteY6" fmla="*/ 6658639 h 6856112"/>
                <a:gd name="connsiteX7" fmla="*/ 7743079 w 9082714"/>
                <a:gd name="connsiteY7" fmla="*/ 6837671 h 6856112"/>
                <a:gd name="connsiteX8" fmla="*/ 3200712 w 9082714"/>
                <a:gd name="connsiteY8" fmla="*/ 6855066 h 6856112"/>
                <a:gd name="connsiteX9" fmla="*/ 1505378 w 9082714"/>
                <a:gd name="connsiteY9" fmla="*/ 6824971 h 6856112"/>
                <a:gd name="connsiteX10" fmla="*/ 528555 w 9082714"/>
                <a:gd name="connsiteY10" fmla="*/ 6647864 h 6856112"/>
                <a:gd name="connsiteX11" fmla="*/ 94677 w 9082714"/>
                <a:gd name="connsiteY11" fmla="*/ 6310275 h 6856112"/>
                <a:gd name="connsiteX12" fmla="*/ 4 w 9082714"/>
                <a:gd name="connsiteY12" fmla="*/ 5920038 h 6856112"/>
                <a:gd name="connsiteX13" fmla="*/ 76974 w 9082714"/>
                <a:gd name="connsiteY13" fmla="*/ 1347576 h 6856112"/>
                <a:gd name="connsiteX14" fmla="*/ 274555 w 9082714"/>
                <a:gd name="connsiteY14" fmla="*/ 716732 h 6856112"/>
                <a:gd name="connsiteX15" fmla="*/ 709434 w 9082714"/>
                <a:gd name="connsiteY15" fmla="*/ 308485 h 6856112"/>
                <a:gd name="connsiteX16" fmla="*/ 4721249 w 9082714"/>
                <a:gd name="connsiteY16" fmla="*/ 10304 h 6856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82714" h="6856112">
                  <a:moveTo>
                    <a:pt x="4721249" y="10304"/>
                  </a:moveTo>
                  <a:cubicBezTo>
                    <a:pt x="4721249" y="10304"/>
                    <a:pt x="6848691" y="-55582"/>
                    <a:pt x="8136702" y="145848"/>
                  </a:cubicBezTo>
                  <a:cubicBezTo>
                    <a:pt x="8250232" y="163628"/>
                    <a:pt x="8522474" y="210657"/>
                    <a:pt x="8729214" y="422939"/>
                  </a:cubicBezTo>
                  <a:cubicBezTo>
                    <a:pt x="8972901" y="673168"/>
                    <a:pt x="8985524" y="1019069"/>
                    <a:pt x="9002842" y="1192251"/>
                  </a:cubicBezTo>
                  <a:cubicBezTo>
                    <a:pt x="9136384" y="2527214"/>
                    <a:pt x="9057413" y="3873106"/>
                    <a:pt x="9077348" y="5214534"/>
                  </a:cubicBezTo>
                  <a:cubicBezTo>
                    <a:pt x="9081274" y="5478078"/>
                    <a:pt x="9088740" y="5744701"/>
                    <a:pt x="9031629" y="6002011"/>
                  </a:cubicBezTo>
                  <a:cubicBezTo>
                    <a:pt x="8974517" y="6259320"/>
                    <a:pt x="8844438" y="6511011"/>
                    <a:pt x="8626075" y="6658639"/>
                  </a:cubicBezTo>
                  <a:cubicBezTo>
                    <a:pt x="8373384" y="6829435"/>
                    <a:pt x="8048110" y="6836516"/>
                    <a:pt x="7743079" y="6837671"/>
                  </a:cubicBezTo>
                  <a:cubicBezTo>
                    <a:pt x="6228931" y="6843443"/>
                    <a:pt x="4714860" y="6849293"/>
                    <a:pt x="3200712" y="6855066"/>
                  </a:cubicBezTo>
                  <a:cubicBezTo>
                    <a:pt x="2635370" y="6857221"/>
                    <a:pt x="2069643" y="6859376"/>
                    <a:pt x="1505378" y="6824971"/>
                  </a:cubicBezTo>
                  <a:cubicBezTo>
                    <a:pt x="1173638" y="6804728"/>
                    <a:pt x="837435" y="6770707"/>
                    <a:pt x="528555" y="6647864"/>
                  </a:cubicBezTo>
                  <a:cubicBezTo>
                    <a:pt x="354758" y="6578744"/>
                    <a:pt x="184347" y="6474451"/>
                    <a:pt x="94677" y="6310275"/>
                  </a:cubicBezTo>
                  <a:cubicBezTo>
                    <a:pt x="3160" y="6142942"/>
                    <a:pt x="-149" y="5979997"/>
                    <a:pt x="4" y="5920038"/>
                  </a:cubicBezTo>
                  <a:cubicBezTo>
                    <a:pt x="9549" y="2159375"/>
                    <a:pt x="32024" y="1888827"/>
                    <a:pt x="76974" y="1347576"/>
                  </a:cubicBezTo>
                  <a:cubicBezTo>
                    <a:pt x="86134" y="1237278"/>
                    <a:pt x="107146" y="976736"/>
                    <a:pt x="274555" y="716732"/>
                  </a:cubicBezTo>
                  <a:cubicBezTo>
                    <a:pt x="274555" y="716732"/>
                    <a:pt x="429572" y="476125"/>
                    <a:pt x="709434" y="308485"/>
                  </a:cubicBezTo>
                  <a:cubicBezTo>
                    <a:pt x="1376915" y="-91296"/>
                    <a:pt x="3369892" y="52176"/>
                    <a:pt x="4721249" y="10304"/>
                  </a:cubicBez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/>
            </a:p>
          </p:txBody>
        </p:sp>
        <p:grpSp>
          <p:nvGrpSpPr>
            <p:cNvPr id="9" name="组合 8" descr="3f6aa169-3eb3-4333-9b2c-8ca96ac852c5">
              <a:extLst>
                <a:ext uri="{FF2B5EF4-FFF2-40B4-BE49-F238E27FC236}">
                  <a16:creationId xmlns:a16="http://schemas.microsoft.com/office/drawing/2014/main" id="{940C877B-9BF2-86A7-5AFC-4391EC57DC72}"/>
                </a:ext>
              </a:extLst>
            </p:cNvPr>
            <p:cNvGrpSpPr/>
            <p:nvPr/>
          </p:nvGrpSpPr>
          <p:grpSpPr>
            <a:xfrm>
              <a:off x="1670734" y="2619923"/>
              <a:ext cx="2088828" cy="2726532"/>
              <a:chOff x="1670735" y="2619923"/>
              <a:chExt cx="2088828" cy="2726532"/>
            </a:xfrm>
          </p:grpSpPr>
          <p:sp>
            <p:nvSpPr>
              <p:cNvPr id="35" name="Text1" descr="a45aa532-3d4a-4806-852a-dc288c225dc9">
                <a:extLst>
                  <a:ext uri="{FF2B5EF4-FFF2-40B4-BE49-F238E27FC236}">
                    <a16:creationId xmlns:a16="http://schemas.microsoft.com/office/drawing/2014/main" id="{791474E1-545F-5AB3-D184-F8B704078933}"/>
                  </a:ext>
                </a:extLst>
              </p:cNvPr>
              <p:cNvSpPr txBox="1"/>
              <p:nvPr/>
            </p:nvSpPr>
            <p:spPr>
              <a:xfrm>
                <a:off x="1670736" y="4199803"/>
                <a:ext cx="2088827" cy="1146652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400" b="0" i="0" u="none">
                    <a:solidFill>
                      <a:srgbClr val="000000"/>
                    </a:solidFill>
                    <a:ea typeface="微软雅黑"/>
                  </a:rPr>
                  <a:t>使用React + TypeScript构建模块化、可维护的UI界面。</a:t>
                </a:r>
              </a:p>
            </p:txBody>
          </p:sp>
          <p:sp>
            <p:nvSpPr>
              <p:cNvPr id="36" name="Bullet1" descr="bb5eca62-7ea5-4792-b5be-1e89cb55e5b1">
                <a:extLst>
                  <a:ext uri="{FF2B5EF4-FFF2-40B4-BE49-F238E27FC236}">
                    <a16:creationId xmlns:a16="http://schemas.microsoft.com/office/drawing/2014/main" id="{4D30E244-02CA-1AE0-CBFD-F20E499340C2}"/>
                  </a:ext>
                </a:extLst>
              </p:cNvPr>
              <p:cNvSpPr txBox="1"/>
              <p:nvPr/>
            </p:nvSpPr>
            <p:spPr>
              <a:xfrm>
                <a:off x="1670735" y="3244903"/>
                <a:ext cx="2088825" cy="892453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2000" b="1" i="0" u="none">
                    <a:solidFill>
                      <a:srgbClr val="000000"/>
                    </a:solidFill>
                    <a:ea typeface="微软雅黑"/>
                  </a:rPr>
                  <a:t>前端：React + TypeScript</a:t>
                </a:r>
              </a:p>
            </p:txBody>
          </p:sp>
          <p:sp>
            <p:nvSpPr>
              <p:cNvPr id="42" name="IconBackground1" descr="1dacec01-9e8b-4b65-bead-4ccc52ad3286">
                <a:extLst>
                  <a:ext uri="{FF2B5EF4-FFF2-40B4-BE49-F238E27FC236}">
                    <a16:creationId xmlns:a16="http://schemas.microsoft.com/office/drawing/2014/main" id="{07BD4216-C578-263F-620B-F2053EBCFF63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2924354" y="2619923"/>
                <a:ext cx="660400" cy="602458"/>
              </a:xfrm>
              <a:custGeom>
                <a:avLst/>
                <a:gdLst>
                  <a:gd name="connsiteX0" fmla="*/ 1224244 w 3459897"/>
                  <a:gd name="connsiteY0" fmla="*/ 3350918 h 3352124"/>
                  <a:gd name="connsiteX1" fmla="*/ 824735 w 3459897"/>
                  <a:gd name="connsiteY1" fmla="*/ 3322228 h 3352124"/>
                  <a:gd name="connsiteX2" fmla="*/ 247955 w 3459897"/>
                  <a:gd name="connsiteY2" fmla="*/ 2870089 h 3352124"/>
                  <a:gd name="connsiteX3" fmla="*/ 106405 w 3459897"/>
                  <a:gd name="connsiteY3" fmla="*/ 2315603 h 3352124"/>
                  <a:gd name="connsiteX4" fmla="*/ 99121 w 3459897"/>
                  <a:gd name="connsiteY4" fmla="*/ 1844147 h 3352124"/>
                  <a:gd name="connsiteX5" fmla="*/ 72964 w 3459897"/>
                  <a:gd name="connsiteY5" fmla="*/ 1551355 h 3352124"/>
                  <a:gd name="connsiteX6" fmla="*/ 12544 w 3459897"/>
                  <a:gd name="connsiteY6" fmla="*/ 1362938 h 3352124"/>
                  <a:gd name="connsiteX7" fmla="*/ 105898 w 3459897"/>
                  <a:gd name="connsiteY7" fmla="*/ 857788 h 3352124"/>
                  <a:gd name="connsiteX8" fmla="*/ 269679 w 3459897"/>
                  <a:gd name="connsiteY8" fmla="*/ 574117 h 3352124"/>
                  <a:gd name="connsiteX9" fmla="*/ 714914 w 3459897"/>
                  <a:gd name="connsiteY9" fmla="*/ 325089 h 3352124"/>
                  <a:gd name="connsiteX10" fmla="*/ 1090673 w 3459897"/>
                  <a:gd name="connsiteY10" fmla="*/ 226542 h 3352124"/>
                  <a:gd name="connsiteX11" fmla="*/ 1587209 w 3459897"/>
                  <a:gd name="connsiteY11" fmla="*/ 67764 h 3352124"/>
                  <a:gd name="connsiteX12" fmla="*/ 1933644 w 3459897"/>
                  <a:gd name="connsiteY12" fmla="*/ 820 h 3352124"/>
                  <a:gd name="connsiteX13" fmla="*/ 2418400 w 3459897"/>
                  <a:gd name="connsiteY13" fmla="*/ 89994 h 3352124"/>
                  <a:gd name="connsiteX14" fmla="*/ 2983273 w 3459897"/>
                  <a:gd name="connsiteY14" fmla="*/ 413693 h 3352124"/>
                  <a:gd name="connsiteX15" fmla="*/ 3381262 w 3459897"/>
                  <a:gd name="connsiteY15" fmla="*/ 1066156 h 3352124"/>
                  <a:gd name="connsiteX16" fmla="*/ 3330911 w 3459897"/>
                  <a:gd name="connsiteY16" fmla="*/ 2246316 h 3352124"/>
                  <a:gd name="connsiteX17" fmla="*/ 2267476 w 3459897"/>
                  <a:gd name="connsiteY17" fmla="*/ 3211014 h 3352124"/>
                  <a:gd name="connsiteX18" fmla="*/ 1703806 w 3459897"/>
                  <a:gd name="connsiteY18" fmla="*/ 3319504 h 3352124"/>
                  <a:gd name="connsiteX19" fmla="*/ 1224244 w 3459897"/>
                  <a:gd name="connsiteY19" fmla="*/ 3350728 h 3352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459897" h="3352124">
                    <a:moveTo>
                      <a:pt x="1224244" y="3350918"/>
                    </a:moveTo>
                    <a:cubicBezTo>
                      <a:pt x="1090103" y="3354148"/>
                      <a:pt x="956342" y="3352818"/>
                      <a:pt x="824735" y="3322228"/>
                    </a:cubicBezTo>
                    <a:cubicBezTo>
                      <a:pt x="562280" y="3261238"/>
                      <a:pt x="377219" y="3100370"/>
                      <a:pt x="247955" y="2870089"/>
                    </a:cubicBezTo>
                    <a:cubicBezTo>
                      <a:pt x="151498" y="2698265"/>
                      <a:pt x="108495" y="2512000"/>
                      <a:pt x="106405" y="2315603"/>
                    </a:cubicBezTo>
                    <a:cubicBezTo>
                      <a:pt x="104694" y="2158408"/>
                      <a:pt x="105011" y="2001151"/>
                      <a:pt x="99121" y="1844147"/>
                    </a:cubicBezTo>
                    <a:cubicBezTo>
                      <a:pt x="96461" y="1773656"/>
                      <a:pt x="101338" y="1676629"/>
                      <a:pt x="72964" y="1551355"/>
                    </a:cubicBezTo>
                    <a:cubicBezTo>
                      <a:pt x="48264" y="1442105"/>
                      <a:pt x="29517" y="1438431"/>
                      <a:pt x="12544" y="1362938"/>
                    </a:cubicBezTo>
                    <a:cubicBezTo>
                      <a:pt x="-29700" y="1174900"/>
                      <a:pt x="43197" y="1004406"/>
                      <a:pt x="105898" y="857788"/>
                    </a:cubicBezTo>
                    <a:cubicBezTo>
                      <a:pt x="155615" y="741571"/>
                      <a:pt x="187345" y="657844"/>
                      <a:pt x="269679" y="574117"/>
                    </a:cubicBezTo>
                    <a:cubicBezTo>
                      <a:pt x="393813" y="447956"/>
                      <a:pt x="548917" y="376706"/>
                      <a:pt x="714914" y="325089"/>
                    </a:cubicBezTo>
                    <a:cubicBezTo>
                      <a:pt x="838668" y="286645"/>
                      <a:pt x="965336" y="258905"/>
                      <a:pt x="1090673" y="226542"/>
                    </a:cubicBezTo>
                    <a:cubicBezTo>
                      <a:pt x="1259267" y="183031"/>
                      <a:pt x="1421211" y="119191"/>
                      <a:pt x="1587209" y="67764"/>
                    </a:cubicBezTo>
                    <a:cubicBezTo>
                      <a:pt x="1700196" y="32804"/>
                      <a:pt x="1814640" y="5760"/>
                      <a:pt x="1933644" y="820"/>
                    </a:cubicBezTo>
                    <a:cubicBezTo>
                      <a:pt x="2102112" y="-6146"/>
                      <a:pt x="2262156" y="31917"/>
                      <a:pt x="2418400" y="89994"/>
                    </a:cubicBezTo>
                    <a:cubicBezTo>
                      <a:pt x="2624551" y="166565"/>
                      <a:pt x="2817085" y="267392"/>
                      <a:pt x="2983273" y="413693"/>
                    </a:cubicBezTo>
                    <a:cubicBezTo>
                      <a:pt x="3183471" y="589887"/>
                      <a:pt x="3308048" y="812885"/>
                      <a:pt x="3381262" y="1066156"/>
                    </a:cubicBezTo>
                    <a:cubicBezTo>
                      <a:pt x="3496592" y="1464841"/>
                      <a:pt x="3489372" y="1860867"/>
                      <a:pt x="3330911" y="2246316"/>
                    </a:cubicBezTo>
                    <a:cubicBezTo>
                      <a:pt x="3130207" y="2734555"/>
                      <a:pt x="2772055" y="3055087"/>
                      <a:pt x="2267476" y="3211014"/>
                    </a:cubicBezTo>
                    <a:cubicBezTo>
                      <a:pt x="2083618" y="3267824"/>
                      <a:pt x="1894947" y="3299618"/>
                      <a:pt x="1703806" y="3319504"/>
                    </a:cubicBezTo>
                    <a:cubicBezTo>
                      <a:pt x="1544269" y="3336098"/>
                      <a:pt x="1384351" y="3344775"/>
                      <a:pt x="1224244" y="335072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l"/>
                <a:endParaRPr/>
              </a:p>
            </p:txBody>
          </p:sp>
          <p:sp>
            <p:nvSpPr>
              <p:cNvPr id="47" name="Icon1" descr="9872aedd-c2c1-4031-8c41-5691cafd279b">
                <a:extLst>
                  <a:ext uri="{FF2B5EF4-FFF2-40B4-BE49-F238E27FC236}">
                    <a16:creationId xmlns:a16="http://schemas.microsoft.com/office/drawing/2014/main" id="{1E7680A6-937C-8364-C0C3-F7A2366F6FE2}"/>
                  </a:ext>
                </a:extLst>
              </p:cNvPr>
              <p:cNvSpPr/>
              <p:nvPr/>
            </p:nvSpPr>
            <p:spPr>
              <a:xfrm>
                <a:off x="3095271" y="2776347"/>
                <a:ext cx="313157" cy="289609"/>
              </a:xfrm>
              <a:custGeom>
                <a:avLst/>
                <a:gdLst>
                  <a:gd name="connsiteX0" fmla="*/ 307303 w 605085"/>
                  <a:gd name="connsiteY0" fmla="*/ 440470 h 559584"/>
                  <a:gd name="connsiteX1" fmla="*/ 325920 w 605085"/>
                  <a:gd name="connsiteY1" fmla="*/ 448113 h 559584"/>
                  <a:gd name="connsiteX2" fmla="*/ 325920 w 605085"/>
                  <a:gd name="connsiteY2" fmla="*/ 485127 h 559584"/>
                  <a:gd name="connsiteX3" fmla="*/ 288836 w 605085"/>
                  <a:gd name="connsiteY3" fmla="*/ 485127 h 559584"/>
                  <a:gd name="connsiteX4" fmla="*/ 288836 w 605085"/>
                  <a:gd name="connsiteY4" fmla="*/ 448113 h 559584"/>
                  <a:gd name="connsiteX5" fmla="*/ 307303 w 605085"/>
                  <a:gd name="connsiteY5" fmla="*/ 440470 h 559584"/>
                  <a:gd name="connsiteX6" fmla="*/ 307301 w 605085"/>
                  <a:gd name="connsiteY6" fmla="*/ 418902 h 559584"/>
                  <a:gd name="connsiteX7" fmla="*/ 273533 w 605085"/>
                  <a:gd name="connsiteY7" fmla="*/ 432985 h 559584"/>
                  <a:gd name="connsiteX8" fmla="*/ 273533 w 605085"/>
                  <a:gd name="connsiteY8" fmla="*/ 500405 h 559584"/>
                  <a:gd name="connsiteX9" fmla="*/ 307301 w 605085"/>
                  <a:gd name="connsiteY9" fmla="*/ 514338 h 559584"/>
                  <a:gd name="connsiteX10" fmla="*/ 341068 w 605085"/>
                  <a:gd name="connsiteY10" fmla="*/ 500405 h 559584"/>
                  <a:gd name="connsiteX11" fmla="*/ 341068 w 605085"/>
                  <a:gd name="connsiteY11" fmla="*/ 432985 h 559584"/>
                  <a:gd name="connsiteX12" fmla="*/ 307301 w 605085"/>
                  <a:gd name="connsiteY12" fmla="*/ 418902 h 559584"/>
                  <a:gd name="connsiteX13" fmla="*/ 188893 w 605085"/>
                  <a:gd name="connsiteY13" fmla="*/ 374420 h 559584"/>
                  <a:gd name="connsiteX14" fmla="*/ 207368 w 605085"/>
                  <a:gd name="connsiteY14" fmla="*/ 382063 h 559584"/>
                  <a:gd name="connsiteX15" fmla="*/ 215179 w 605085"/>
                  <a:gd name="connsiteY15" fmla="*/ 400645 h 559584"/>
                  <a:gd name="connsiteX16" fmla="*/ 207368 w 605085"/>
                  <a:gd name="connsiteY16" fmla="*/ 419077 h 559584"/>
                  <a:gd name="connsiteX17" fmla="*/ 170268 w 605085"/>
                  <a:gd name="connsiteY17" fmla="*/ 419077 h 559584"/>
                  <a:gd name="connsiteX18" fmla="*/ 162608 w 605085"/>
                  <a:gd name="connsiteY18" fmla="*/ 400645 h 559584"/>
                  <a:gd name="connsiteX19" fmla="*/ 170268 w 605085"/>
                  <a:gd name="connsiteY19" fmla="*/ 382063 h 559584"/>
                  <a:gd name="connsiteX20" fmla="*/ 188893 w 605085"/>
                  <a:gd name="connsiteY20" fmla="*/ 374420 h 559584"/>
                  <a:gd name="connsiteX21" fmla="*/ 426769 w 605085"/>
                  <a:gd name="connsiteY21" fmla="*/ 373503 h 559584"/>
                  <a:gd name="connsiteX22" fmla="*/ 445395 w 605085"/>
                  <a:gd name="connsiteY22" fmla="*/ 381145 h 559584"/>
                  <a:gd name="connsiteX23" fmla="*/ 453055 w 605085"/>
                  <a:gd name="connsiteY23" fmla="*/ 399724 h 559584"/>
                  <a:gd name="connsiteX24" fmla="*/ 445395 w 605085"/>
                  <a:gd name="connsiteY24" fmla="*/ 418302 h 559584"/>
                  <a:gd name="connsiteX25" fmla="*/ 408144 w 605085"/>
                  <a:gd name="connsiteY25" fmla="*/ 418302 h 559584"/>
                  <a:gd name="connsiteX26" fmla="*/ 400484 w 605085"/>
                  <a:gd name="connsiteY26" fmla="*/ 399724 h 559584"/>
                  <a:gd name="connsiteX27" fmla="*/ 408144 w 605085"/>
                  <a:gd name="connsiteY27" fmla="*/ 381145 h 559584"/>
                  <a:gd name="connsiteX28" fmla="*/ 426769 w 605085"/>
                  <a:gd name="connsiteY28" fmla="*/ 373503 h 559584"/>
                  <a:gd name="connsiteX29" fmla="*/ 188890 w 605085"/>
                  <a:gd name="connsiteY29" fmla="*/ 352830 h 559584"/>
                  <a:gd name="connsiteX30" fmla="*/ 155123 w 605085"/>
                  <a:gd name="connsiteY30" fmla="*/ 366764 h 559584"/>
                  <a:gd name="connsiteX31" fmla="*/ 141016 w 605085"/>
                  <a:gd name="connsiteY31" fmla="*/ 400623 h 559584"/>
                  <a:gd name="connsiteX32" fmla="*/ 155123 w 605085"/>
                  <a:gd name="connsiteY32" fmla="*/ 434333 h 559584"/>
                  <a:gd name="connsiteX33" fmla="*/ 188890 w 605085"/>
                  <a:gd name="connsiteY33" fmla="*/ 448267 h 559584"/>
                  <a:gd name="connsiteX34" fmla="*/ 222657 w 605085"/>
                  <a:gd name="connsiteY34" fmla="*/ 434333 h 559584"/>
                  <a:gd name="connsiteX35" fmla="*/ 236615 w 605085"/>
                  <a:gd name="connsiteY35" fmla="*/ 400623 h 559584"/>
                  <a:gd name="connsiteX36" fmla="*/ 222657 w 605085"/>
                  <a:gd name="connsiteY36" fmla="*/ 366764 h 559584"/>
                  <a:gd name="connsiteX37" fmla="*/ 188890 w 605085"/>
                  <a:gd name="connsiteY37" fmla="*/ 352830 h 559584"/>
                  <a:gd name="connsiteX38" fmla="*/ 426762 w 605085"/>
                  <a:gd name="connsiteY38" fmla="*/ 351931 h 559584"/>
                  <a:gd name="connsiteX39" fmla="*/ 392994 w 605085"/>
                  <a:gd name="connsiteY39" fmla="*/ 366015 h 559584"/>
                  <a:gd name="connsiteX40" fmla="*/ 379037 w 605085"/>
                  <a:gd name="connsiteY40" fmla="*/ 399724 h 559584"/>
                  <a:gd name="connsiteX41" fmla="*/ 392994 w 605085"/>
                  <a:gd name="connsiteY41" fmla="*/ 433434 h 559584"/>
                  <a:gd name="connsiteX42" fmla="*/ 426762 w 605085"/>
                  <a:gd name="connsiteY42" fmla="*/ 447368 h 559584"/>
                  <a:gd name="connsiteX43" fmla="*/ 460529 w 605085"/>
                  <a:gd name="connsiteY43" fmla="*/ 433434 h 559584"/>
                  <a:gd name="connsiteX44" fmla="*/ 474486 w 605085"/>
                  <a:gd name="connsiteY44" fmla="*/ 399724 h 559584"/>
                  <a:gd name="connsiteX45" fmla="*/ 460529 w 605085"/>
                  <a:gd name="connsiteY45" fmla="*/ 366015 h 559584"/>
                  <a:gd name="connsiteX46" fmla="*/ 426762 w 605085"/>
                  <a:gd name="connsiteY46" fmla="*/ 351931 h 559584"/>
                  <a:gd name="connsiteX47" fmla="*/ 494154 w 605085"/>
                  <a:gd name="connsiteY47" fmla="*/ 253965 h 559584"/>
                  <a:gd name="connsiteX48" fmla="*/ 512775 w 605085"/>
                  <a:gd name="connsiteY48" fmla="*/ 261607 h 559584"/>
                  <a:gd name="connsiteX49" fmla="*/ 512775 w 605085"/>
                  <a:gd name="connsiteY49" fmla="*/ 298764 h 559584"/>
                  <a:gd name="connsiteX50" fmla="*/ 475533 w 605085"/>
                  <a:gd name="connsiteY50" fmla="*/ 298764 h 559584"/>
                  <a:gd name="connsiteX51" fmla="*/ 467874 w 605085"/>
                  <a:gd name="connsiteY51" fmla="*/ 280186 h 559584"/>
                  <a:gd name="connsiteX52" fmla="*/ 475533 w 605085"/>
                  <a:gd name="connsiteY52" fmla="*/ 261607 h 559584"/>
                  <a:gd name="connsiteX53" fmla="*/ 494154 w 605085"/>
                  <a:gd name="connsiteY53" fmla="*/ 253965 h 559584"/>
                  <a:gd name="connsiteX54" fmla="*/ 119099 w 605085"/>
                  <a:gd name="connsiteY54" fmla="*/ 252483 h 559584"/>
                  <a:gd name="connsiteX55" fmla="*/ 137720 w 605085"/>
                  <a:gd name="connsiteY55" fmla="*/ 260125 h 559584"/>
                  <a:gd name="connsiteX56" fmla="*/ 137569 w 605085"/>
                  <a:gd name="connsiteY56" fmla="*/ 297282 h 559584"/>
                  <a:gd name="connsiteX57" fmla="*/ 100478 w 605085"/>
                  <a:gd name="connsiteY57" fmla="*/ 297282 h 559584"/>
                  <a:gd name="connsiteX58" fmla="*/ 92819 w 605085"/>
                  <a:gd name="connsiteY58" fmla="*/ 278704 h 559584"/>
                  <a:gd name="connsiteX59" fmla="*/ 100478 w 605085"/>
                  <a:gd name="connsiteY59" fmla="*/ 260125 h 559584"/>
                  <a:gd name="connsiteX60" fmla="*/ 119099 w 605085"/>
                  <a:gd name="connsiteY60" fmla="*/ 252483 h 559584"/>
                  <a:gd name="connsiteX61" fmla="*/ 494146 w 605085"/>
                  <a:gd name="connsiteY61" fmla="*/ 232524 h 559584"/>
                  <a:gd name="connsiteX62" fmla="*/ 460379 w 605085"/>
                  <a:gd name="connsiteY62" fmla="*/ 246457 h 559584"/>
                  <a:gd name="connsiteX63" fmla="*/ 446422 w 605085"/>
                  <a:gd name="connsiteY63" fmla="*/ 280167 h 559584"/>
                  <a:gd name="connsiteX64" fmla="*/ 460379 w 605085"/>
                  <a:gd name="connsiteY64" fmla="*/ 313877 h 559584"/>
                  <a:gd name="connsiteX65" fmla="*/ 494146 w 605085"/>
                  <a:gd name="connsiteY65" fmla="*/ 327810 h 559584"/>
                  <a:gd name="connsiteX66" fmla="*/ 527913 w 605085"/>
                  <a:gd name="connsiteY66" fmla="*/ 313877 h 559584"/>
                  <a:gd name="connsiteX67" fmla="*/ 527913 w 605085"/>
                  <a:gd name="connsiteY67" fmla="*/ 246457 h 559584"/>
                  <a:gd name="connsiteX68" fmla="*/ 494146 w 605085"/>
                  <a:gd name="connsiteY68" fmla="*/ 232524 h 559584"/>
                  <a:gd name="connsiteX69" fmla="*/ 119105 w 605085"/>
                  <a:gd name="connsiteY69" fmla="*/ 231025 h 559584"/>
                  <a:gd name="connsiteX70" fmla="*/ 85338 w 605085"/>
                  <a:gd name="connsiteY70" fmla="*/ 244959 h 559584"/>
                  <a:gd name="connsiteX71" fmla="*/ 71230 w 605085"/>
                  <a:gd name="connsiteY71" fmla="*/ 278669 h 559584"/>
                  <a:gd name="connsiteX72" fmla="*/ 85338 w 605085"/>
                  <a:gd name="connsiteY72" fmla="*/ 312378 h 559584"/>
                  <a:gd name="connsiteX73" fmla="*/ 119105 w 605085"/>
                  <a:gd name="connsiteY73" fmla="*/ 326312 h 559584"/>
                  <a:gd name="connsiteX74" fmla="*/ 152872 w 605085"/>
                  <a:gd name="connsiteY74" fmla="*/ 312378 h 559584"/>
                  <a:gd name="connsiteX75" fmla="*/ 152872 w 605085"/>
                  <a:gd name="connsiteY75" fmla="*/ 244959 h 559584"/>
                  <a:gd name="connsiteX76" fmla="*/ 119105 w 605085"/>
                  <a:gd name="connsiteY76" fmla="*/ 231025 h 559584"/>
                  <a:gd name="connsiteX77" fmla="*/ 194432 w 605085"/>
                  <a:gd name="connsiteY77" fmla="*/ 78398 h 559584"/>
                  <a:gd name="connsiteX78" fmla="*/ 221890 w 605085"/>
                  <a:gd name="connsiteY78" fmla="*/ 90821 h 559584"/>
                  <a:gd name="connsiteX79" fmla="*/ 228192 w 605085"/>
                  <a:gd name="connsiteY79" fmla="*/ 134077 h 559584"/>
                  <a:gd name="connsiteX80" fmla="*/ 212287 w 605085"/>
                  <a:gd name="connsiteY80" fmla="*/ 140213 h 559584"/>
                  <a:gd name="connsiteX81" fmla="*/ 184829 w 605085"/>
                  <a:gd name="connsiteY81" fmla="*/ 127790 h 559584"/>
                  <a:gd name="connsiteX82" fmla="*/ 178527 w 605085"/>
                  <a:gd name="connsiteY82" fmla="*/ 84535 h 559584"/>
                  <a:gd name="connsiteX83" fmla="*/ 194432 w 605085"/>
                  <a:gd name="connsiteY83" fmla="*/ 78398 h 559584"/>
                  <a:gd name="connsiteX84" fmla="*/ 194443 w 605085"/>
                  <a:gd name="connsiteY84" fmla="*/ 56932 h 559584"/>
                  <a:gd name="connsiteX85" fmla="*/ 163377 w 605085"/>
                  <a:gd name="connsiteY85" fmla="*/ 69368 h 559584"/>
                  <a:gd name="connsiteX86" fmla="*/ 169681 w 605085"/>
                  <a:gd name="connsiteY86" fmla="*/ 143080 h 559584"/>
                  <a:gd name="connsiteX87" fmla="*/ 212302 w 605085"/>
                  <a:gd name="connsiteY87" fmla="*/ 161658 h 559584"/>
                  <a:gd name="connsiteX88" fmla="*/ 243518 w 605085"/>
                  <a:gd name="connsiteY88" fmla="*/ 149372 h 559584"/>
                  <a:gd name="connsiteX89" fmla="*/ 237215 w 605085"/>
                  <a:gd name="connsiteY89" fmla="*/ 75660 h 559584"/>
                  <a:gd name="connsiteX90" fmla="*/ 194443 w 605085"/>
                  <a:gd name="connsiteY90" fmla="*/ 56932 h 559584"/>
                  <a:gd name="connsiteX91" fmla="*/ 184688 w 605085"/>
                  <a:gd name="connsiteY91" fmla="*/ 0 h 559584"/>
                  <a:gd name="connsiteX92" fmla="*/ 274284 w 605085"/>
                  <a:gd name="connsiteY92" fmla="*/ 37006 h 559584"/>
                  <a:gd name="connsiteX93" fmla="*/ 311203 w 605085"/>
                  <a:gd name="connsiteY93" fmla="*/ 121955 h 559584"/>
                  <a:gd name="connsiteX94" fmla="*/ 311353 w 605085"/>
                  <a:gd name="connsiteY94" fmla="*/ 123004 h 559584"/>
                  <a:gd name="connsiteX95" fmla="*/ 311203 w 605085"/>
                  <a:gd name="connsiteY95" fmla="*/ 124053 h 559584"/>
                  <a:gd name="connsiteX96" fmla="*/ 311053 w 605085"/>
                  <a:gd name="connsiteY96" fmla="*/ 128547 h 559584"/>
                  <a:gd name="connsiteX97" fmla="*/ 311203 w 605085"/>
                  <a:gd name="connsiteY97" fmla="*/ 131244 h 559584"/>
                  <a:gd name="connsiteX98" fmla="*/ 324409 w 605085"/>
                  <a:gd name="connsiteY98" fmla="*/ 165853 h 559584"/>
                  <a:gd name="connsiteX99" fmla="*/ 356226 w 605085"/>
                  <a:gd name="connsiteY99" fmla="*/ 179037 h 559584"/>
                  <a:gd name="connsiteX100" fmla="*/ 388042 w 605085"/>
                  <a:gd name="connsiteY100" fmla="*/ 165853 h 559584"/>
                  <a:gd name="connsiteX101" fmla="*/ 477637 w 605085"/>
                  <a:gd name="connsiteY101" fmla="*/ 128697 h 559584"/>
                  <a:gd name="connsiteX102" fmla="*/ 567383 w 605085"/>
                  <a:gd name="connsiteY102" fmla="*/ 165853 h 559584"/>
                  <a:gd name="connsiteX103" fmla="*/ 604302 w 605085"/>
                  <a:gd name="connsiteY103" fmla="*/ 249753 h 559584"/>
                  <a:gd name="connsiteX104" fmla="*/ 605052 w 605085"/>
                  <a:gd name="connsiteY104" fmla="*/ 252899 h 559584"/>
                  <a:gd name="connsiteX105" fmla="*/ 516357 w 605085"/>
                  <a:gd name="connsiteY105" fmla="*/ 471189 h 559584"/>
                  <a:gd name="connsiteX106" fmla="*/ 302348 w 605085"/>
                  <a:gd name="connsiteY106" fmla="*/ 559584 h 559584"/>
                  <a:gd name="connsiteX107" fmla="*/ 88489 w 605085"/>
                  <a:gd name="connsiteY107" fmla="*/ 471189 h 559584"/>
                  <a:gd name="connsiteX108" fmla="*/ 88339 w 605085"/>
                  <a:gd name="connsiteY108" fmla="*/ 44048 h 559584"/>
                  <a:gd name="connsiteX109" fmla="*/ 89239 w 605085"/>
                  <a:gd name="connsiteY109" fmla="*/ 43149 h 559584"/>
                  <a:gd name="connsiteX110" fmla="*/ 89840 w 605085"/>
                  <a:gd name="connsiteY110" fmla="*/ 42550 h 559584"/>
                  <a:gd name="connsiteX111" fmla="*/ 94792 w 605085"/>
                  <a:gd name="connsiteY111" fmla="*/ 37006 h 559584"/>
                  <a:gd name="connsiteX112" fmla="*/ 111451 w 605085"/>
                  <a:gd name="connsiteY112" fmla="*/ 23223 h 559584"/>
                  <a:gd name="connsiteX113" fmla="*/ 184688 w 605085"/>
                  <a:gd name="connsiteY113" fmla="*/ 0 h 559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605085" h="559584">
                    <a:moveTo>
                      <a:pt x="307303" y="440470"/>
                    </a:moveTo>
                    <a:cubicBezTo>
                      <a:pt x="314359" y="440470"/>
                      <a:pt x="320965" y="443168"/>
                      <a:pt x="325920" y="448113"/>
                    </a:cubicBezTo>
                    <a:cubicBezTo>
                      <a:pt x="336129" y="458303"/>
                      <a:pt x="336129" y="474937"/>
                      <a:pt x="325920" y="485127"/>
                    </a:cubicBezTo>
                    <a:cubicBezTo>
                      <a:pt x="316011" y="495017"/>
                      <a:pt x="298745" y="495017"/>
                      <a:pt x="288836" y="485127"/>
                    </a:cubicBezTo>
                    <a:cubicBezTo>
                      <a:pt x="278477" y="474937"/>
                      <a:pt x="278477" y="458303"/>
                      <a:pt x="288836" y="448113"/>
                    </a:cubicBezTo>
                    <a:cubicBezTo>
                      <a:pt x="293791" y="443168"/>
                      <a:pt x="300397" y="440470"/>
                      <a:pt x="307303" y="440470"/>
                    </a:cubicBezTo>
                    <a:close/>
                    <a:moveTo>
                      <a:pt x="307301" y="418902"/>
                    </a:moveTo>
                    <a:cubicBezTo>
                      <a:pt x="294544" y="418902"/>
                      <a:pt x="282538" y="423846"/>
                      <a:pt x="273533" y="432985"/>
                    </a:cubicBezTo>
                    <a:cubicBezTo>
                      <a:pt x="254924" y="451563"/>
                      <a:pt x="254924" y="481827"/>
                      <a:pt x="273533" y="500405"/>
                    </a:cubicBezTo>
                    <a:cubicBezTo>
                      <a:pt x="282538" y="509394"/>
                      <a:pt x="294544" y="514338"/>
                      <a:pt x="307301" y="514338"/>
                    </a:cubicBezTo>
                    <a:cubicBezTo>
                      <a:pt x="320057" y="514338"/>
                      <a:pt x="332063" y="509394"/>
                      <a:pt x="341068" y="500405"/>
                    </a:cubicBezTo>
                    <a:cubicBezTo>
                      <a:pt x="359677" y="481827"/>
                      <a:pt x="359677" y="451563"/>
                      <a:pt x="341068" y="432985"/>
                    </a:cubicBezTo>
                    <a:cubicBezTo>
                      <a:pt x="332063" y="423846"/>
                      <a:pt x="320057" y="418902"/>
                      <a:pt x="307301" y="418902"/>
                    </a:cubicBezTo>
                    <a:close/>
                    <a:moveTo>
                      <a:pt x="188893" y="374420"/>
                    </a:moveTo>
                    <a:cubicBezTo>
                      <a:pt x="195803" y="374420"/>
                      <a:pt x="202412" y="377118"/>
                      <a:pt x="207368" y="382063"/>
                    </a:cubicBezTo>
                    <a:cubicBezTo>
                      <a:pt x="212325" y="387008"/>
                      <a:pt x="215179" y="393602"/>
                      <a:pt x="215179" y="400645"/>
                    </a:cubicBezTo>
                    <a:cubicBezTo>
                      <a:pt x="215179" y="407538"/>
                      <a:pt x="212325" y="414132"/>
                      <a:pt x="207368" y="419077"/>
                    </a:cubicBezTo>
                    <a:cubicBezTo>
                      <a:pt x="197455" y="428967"/>
                      <a:pt x="180182" y="428967"/>
                      <a:pt x="170268" y="419077"/>
                    </a:cubicBezTo>
                    <a:cubicBezTo>
                      <a:pt x="165312" y="414132"/>
                      <a:pt x="162608" y="407538"/>
                      <a:pt x="162608" y="400645"/>
                    </a:cubicBezTo>
                    <a:cubicBezTo>
                      <a:pt x="162608" y="393602"/>
                      <a:pt x="165312" y="387008"/>
                      <a:pt x="170268" y="382063"/>
                    </a:cubicBezTo>
                    <a:cubicBezTo>
                      <a:pt x="175225" y="377118"/>
                      <a:pt x="181834" y="374420"/>
                      <a:pt x="188893" y="374420"/>
                    </a:cubicBezTo>
                    <a:close/>
                    <a:moveTo>
                      <a:pt x="426769" y="373503"/>
                    </a:moveTo>
                    <a:cubicBezTo>
                      <a:pt x="433829" y="373503"/>
                      <a:pt x="440438" y="376200"/>
                      <a:pt x="445395" y="381145"/>
                    </a:cubicBezTo>
                    <a:cubicBezTo>
                      <a:pt x="450351" y="386089"/>
                      <a:pt x="453055" y="392682"/>
                      <a:pt x="453055" y="399724"/>
                    </a:cubicBezTo>
                    <a:cubicBezTo>
                      <a:pt x="453055" y="406766"/>
                      <a:pt x="450351" y="413208"/>
                      <a:pt x="445395" y="418302"/>
                    </a:cubicBezTo>
                    <a:cubicBezTo>
                      <a:pt x="435331" y="428191"/>
                      <a:pt x="418058" y="428191"/>
                      <a:pt x="408144" y="418302"/>
                    </a:cubicBezTo>
                    <a:cubicBezTo>
                      <a:pt x="403188" y="413208"/>
                      <a:pt x="400484" y="406766"/>
                      <a:pt x="400484" y="399724"/>
                    </a:cubicBezTo>
                    <a:cubicBezTo>
                      <a:pt x="400484" y="392682"/>
                      <a:pt x="403188" y="386089"/>
                      <a:pt x="408144" y="381145"/>
                    </a:cubicBezTo>
                    <a:cubicBezTo>
                      <a:pt x="413101" y="376200"/>
                      <a:pt x="419710" y="373503"/>
                      <a:pt x="426769" y="373503"/>
                    </a:cubicBezTo>
                    <a:close/>
                    <a:moveTo>
                      <a:pt x="188890" y="352830"/>
                    </a:moveTo>
                    <a:cubicBezTo>
                      <a:pt x="176134" y="352830"/>
                      <a:pt x="164128" y="357774"/>
                      <a:pt x="155123" y="366764"/>
                    </a:cubicBezTo>
                    <a:cubicBezTo>
                      <a:pt x="145968" y="375903"/>
                      <a:pt x="141016" y="387889"/>
                      <a:pt x="141016" y="400623"/>
                    </a:cubicBezTo>
                    <a:cubicBezTo>
                      <a:pt x="141016" y="413358"/>
                      <a:pt x="145968" y="425194"/>
                      <a:pt x="155123" y="434333"/>
                    </a:cubicBezTo>
                    <a:cubicBezTo>
                      <a:pt x="164128" y="443323"/>
                      <a:pt x="176134" y="448267"/>
                      <a:pt x="188890" y="448267"/>
                    </a:cubicBezTo>
                    <a:cubicBezTo>
                      <a:pt x="201647" y="448267"/>
                      <a:pt x="213503" y="443323"/>
                      <a:pt x="222657" y="434333"/>
                    </a:cubicBezTo>
                    <a:cubicBezTo>
                      <a:pt x="231662" y="425194"/>
                      <a:pt x="236615" y="413358"/>
                      <a:pt x="236615" y="400623"/>
                    </a:cubicBezTo>
                    <a:cubicBezTo>
                      <a:pt x="236615" y="387739"/>
                      <a:pt x="231662" y="375903"/>
                      <a:pt x="222657" y="366764"/>
                    </a:cubicBezTo>
                    <a:cubicBezTo>
                      <a:pt x="213653" y="357774"/>
                      <a:pt x="201647" y="352830"/>
                      <a:pt x="188890" y="352830"/>
                    </a:cubicBezTo>
                    <a:close/>
                    <a:moveTo>
                      <a:pt x="426762" y="351931"/>
                    </a:moveTo>
                    <a:cubicBezTo>
                      <a:pt x="414005" y="351931"/>
                      <a:pt x="401999" y="356875"/>
                      <a:pt x="392994" y="366015"/>
                    </a:cubicBezTo>
                    <a:cubicBezTo>
                      <a:pt x="383990" y="375004"/>
                      <a:pt x="379037" y="386990"/>
                      <a:pt x="379037" y="399724"/>
                    </a:cubicBezTo>
                    <a:cubicBezTo>
                      <a:pt x="379037" y="412459"/>
                      <a:pt x="383990" y="424445"/>
                      <a:pt x="392994" y="433434"/>
                    </a:cubicBezTo>
                    <a:cubicBezTo>
                      <a:pt x="401999" y="442424"/>
                      <a:pt x="414005" y="447368"/>
                      <a:pt x="426762" y="447368"/>
                    </a:cubicBezTo>
                    <a:cubicBezTo>
                      <a:pt x="439518" y="447368"/>
                      <a:pt x="451524" y="442424"/>
                      <a:pt x="460529" y="433434"/>
                    </a:cubicBezTo>
                    <a:cubicBezTo>
                      <a:pt x="469533" y="424445"/>
                      <a:pt x="474486" y="412459"/>
                      <a:pt x="474486" y="399724"/>
                    </a:cubicBezTo>
                    <a:cubicBezTo>
                      <a:pt x="474486" y="386990"/>
                      <a:pt x="469533" y="375004"/>
                      <a:pt x="460529" y="366015"/>
                    </a:cubicBezTo>
                    <a:cubicBezTo>
                      <a:pt x="451524" y="356875"/>
                      <a:pt x="439518" y="351931"/>
                      <a:pt x="426762" y="351931"/>
                    </a:cubicBezTo>
                    <a:close/>
                    <a:moveTo>
                      <a:pt x="494154" y="253965"/>
                    </a:moveTo>
                    <a:cubicBezTo>
                      <a:pt x="501212" y="253965"/>
                      <a:pt x="507819" y="256662"/>
                      <a:pt x="512775" y="261607"/>
                    </a:cubicBezTo>
                    <a:cubicBezTo>
                      <a:pt x="522986" y="271795"/>
                      <a:pt x="522986" y="288426"/>
                      <a:pt x="512775" y="298764"/>
                    </a:cubicBezTo>
                    <a:cubicBezTo>
                      <a:pt x="502863" y="308653"/>
                      <a:pt x="485594" y="308653"/>
                      <a:pt x="475533" y="298764"/>
                    </a:cubicBezTo>
                    <a:cubicBezTo>
                      <a:pt x="470577" y="293820"/>
                      <a:pt x="467874" y="287228"/>
                      <a:pt x="467874" y="280186"/>
                    </a:cubicBezTo>
                    <a:cubicBezTo>
                      <a:pt x="467874" y="273144"/>
                      <a:pt x="470577" y="266551"/>
                      <a:pt x="475533" y="261607"/>
                    </a:cubicBezTo>
                    <a:cubicBezTo>
                      <a:pt x="480638" y="256662"/>
                      <a:pt x="487246" y="253965"/>
                      <a:pt x="494154" y="253965"/>
                    </a:cubicBezTo>
                    <a:close/>
                    <a:moveTo>
                      <a:pt x="119099" y="252483"/>
                    </a:moveTo>
                    <a:cubicBezTo>
                      <a:pt x="126157" y="252483"/>
                      <a:pt x="132764" y="255180"/>
                      <a:pt x="137720" y="260125"/>
                    </a:cubicBezTo>
                    <a:cubicBezTo>
                      <a:pt x="147931" y="270463"/>
                      <a:pt x="147931" y="287094"/>
                      <a:pt x="137569" y="297282"/>
                    </a:cubicBezTo>
                    <a:cubicBezTo>
                      <a:pt x="127658" y="307171"/>
                      <a:pt x="110389" y="307171"/>
                      <a:pt x="100478" y="297282"/>
                    </a:cubicBezTo>
                    <a:cubicBezTo>
                      <a:pt x="95522" y="292338"/>
                      <a:pt x="92819" y="285746"/>
                      <a:pt x="92819" y="278704"/>
                    </a:cubicBezTo>
                    <a:cubicBezTo>
                      <a:pt x="92819" y="271662"/>
                      <a:pt x="95522" y="265219"/>
                      <a:pt x="100478" y="260125"/>
                    </a:cubicBezTo>
                    <a:cubicBezTo>
                      <a:pt x="105433" y="255180"/>
                      <a:pt x="112041" y="252483"/>
                      <a:pt x="119099" y="252483"/>
                    </a:cubicBezTo>
                    <a:close/>
                    <a:moveTo>
                      <a:pt x="494146" y="232524"/>
                    </a:moveTo>
                    <a:cubicBezTo>
                      <a:pt x="481389" y="232524"/>
                      <a:pt x="469383" y="237468"/>
                      <a:pt x="460379" y="246457"/>
                    </a:cubicBezTo>
                    <a:cubicBezTo>
                      <a:pt x="451374" y="255446"/>
                      <a:pt x="446422" y="267432"/>
                      <a:pt x="446422" y="280167"/>
                    </a:cubicBezTo>
                    <a:cubicBezTo>
                      <a:pt x="446422" y="292902"/>
                      <a:pt x="451374" y="304887"/>
                      <a:pt x="460379" y="313877"/>
                    </a:cubicBezTo>
                    <a:cubicBezTo>
                      <a:pt x="469383" y="322866"/>
                      <a:pt x="481389" y="327810"/>
                      <a:pt x="494146" y="327810"/>
                    </a:cubicBezTo>
                    <a:cubicBezTo>
                      <a:pt x="506902" y="327810"/>
                      <a:pt x="518909" y="322866"/>
                      <a:pt x="527913" y="313877"/>
                    </a:cubicBezTo>
                    <a:cubicBezTo>
                      <a:pt x="546523" y="295299"/>
                      <a:pt x="546523" y="265035"/>
                      <a:pt x="527913" y="246457"/>
                    </a:cubicBezTo>
                    <a:cubicBezTo>
                      <a:pt x="518909" y="237468"/>
                      <a:pt x="506902" y="232524"/>
                      <a:pt x="494146" y="232524"/>
                    </a:cubicBezTo>
                    <a:close/>
                    <a:moveTo>
                      <a:pt x="119105" y="231025"/>
                    </a:moveTo>
                    <a:cubicBezTo>
                      <a:pt x="106348" y="231025"/>
                      <a:pt x="94342" y="235969"/>
                      <a:pt x="85338" y="244959"/>
                    </a:cubicBezTo>
                    <a:cubicBezTo>
                      <a:pt x="76333" y="253948"/>
                      <a:pt x="71230" y="265934"/>
                      <a:pt x="71230" y="278669"/>
                    </a:cubicBezTo>
                    <a:cubicBezTo>
                      <a:pt x="71230" y="291403"/>
                      <a:pt x="76333" y="303389"/>
                      <a:pt x="85338" y="312378"/>
                    </a:cubicBezTo>
                    <a:cubicBezTo>
                      <a:pt x="94342" y="321368"/>
                      <a:pt x="106348" y="326312"/>
                      <a:pt x="119105" y="326312"/>
                    </a:cubicBezTo>
                    <a:cubicBezTo>
                      <a:pt x="131861" y="326312"/>
                      <a:pt x="143867" y="321368"/>
                      <a:pt x="152872" y="312378"/>
                    </a:cubicBezTo>
                    <a:cubicBezTo>
                      <a:pt x="171481" y="293801"/>
                      <a:pt x="171481" y="263537"/>
                      <a:pt x="152872" y="244959"/>
                    </a:cubicBezTo>
                    <a:cubicBezTo>
                      <a:pt x="143867" y="235969"/>
                      <a:pt x="131861" y="231025"/>
                      <a:pt x="119105" y="231025"/>
                    </a:cubicBezTo>
                    <a:close/>
                    <a:moveTo>
                      <a:pt x="194432" y="78398"/>
                    </a:moveTo>
                    <a:cubicBezTo>
                      <a:pt x="204035" y="78398"/>
                      <a:pt x="214088" y="82888"/>
                      <a:pt x="221890" y="90821"/>
                    </a:cubicBezTo>
                    <a:cubicBezTo>
                      <a:pt x="235694" y="104441"/>
                      <a:pt x="238395" y="123899"/>
                      <a:pt x="228192" y="134077"/>
                    </a:cubicBezTo>
                    <a:cubicBezTo>
                      <a:pt x="223240" y="139166"/>
                      <a:pt x="216789" y="140213"/>
                      <a:pt x="212287" y="140213"/>
                    </a:cubicBezTo>
                    <a:cubicBezTo>
                      <a:pt x="202684" y="140213"/>
                      <a:pt x="192631" y="135723"/>
                      <a:pt x="184829" y="127790"/>
                    </a:cubicBezTo>
                    <a:cubicBezTo>
                      <a:pt x="171175" y="114170"/>
                      <a:pt x="168324" y="94713"/>
                      <a:pt x="178527" y="84535"/>
                    </a:cubicBezTo>
                    <a:cubicBezTo>
                      <a:pt x="183479" y="79446"/>
                      <a:pt x="189930" y="78398"/>
                      <a:pt x="194432" y="78398"/>
                    </a:cubicBezTo>
                    <a:close/>
                    <a:moveTo>
                      <a:pt x="194443" y="56932"/>
                    </a:moveTo>
                    <a:cubicBezTo>
                      <a:pt x="182437" y="56932"/>
                      <a:pt x="171331" y="61277"/>
                      <a:pt x="163377" y="69368"/>
                    </a:cubicBezTo>
                    <a:cubicBezTo>
                      <a:pt x="144768" y="87946"/>
                      <a:pt x="147469" y="120906"/>
                      <a:pt x="169681" y="143080"/>
                    </a:cubicBezTo>
                    <a:cubicBezTo>
                      <a:pt x="181537" y="154916"/>
                      <a:pt x="196994" y="161658"/>
                      <a:pt x="212302" y="161658"/>
                    </a:cubicBezTo>
                    <a:cubicBezTo>
                      <a:pt x="224458" y="161658"/>
                      <a:pt x="235414" y="157313"/>
                      <a:pt x="243518" y="149372"/>
                    </a:cubicBezTo>
                    <a:cubicBezTo>
                      <a:pt x="262128" y="130795"/>
                      <a:pt x="259276" y="97684"/>
                      <a:pt x="237215" y="75660"/>
                    </a:cubicBezTo>
                    <a:cubicBezTo>
                      <a:pt x="225359" y="63824"/>
                      <a:pt x="209751" y="56932"/>
                      <a:pt x="194443" y="56932"/>
                    </a:cubicBezTo>
                    <a:close/>
                    <a:moveTo>
                      <a:pt x="184688" y="0"/>
                    </a:moveTo>
                    <a:cubicBezTo>
                      <a:pt x="218455" y="0"/>
                      <a:pt x="250272" y="13185"/>
                      <a:pt x="274284" y="37006"/>
                    </a:cubicBezTo>
                    <a:cubicBezTo>
                      <a:pt x="296945" y="59629"/>
                      <a:pt x="310002" y="89893"/>
                      <a:pt x="311203" y="121955"/>
                    </a:cubicBezTo>
                    <a:cubicBezTo>
                      <a:pt x="311203" y="122255"/>
                      <a:pt x="311203" y="122704"/>
                      <a:pt x="311353" y="123004"/>
                    </a:cubicBezTo>
                    <a:cubicBezTo>
                      <a:pt x="311353" y="123303"/>
                      <a:pt x="311353" y="123603"/>
                      <a:pt x="311203" y="124053"/>
                    </a:cubicBezTo>
                    <a:cubicBezTo>
                      <a:pt x="311203" y="125551"/>
                      <a:pt x="311203" y="127049"/>
                      <a:pt x="311053" y="128547"/>
                    </a:cubicBezTo>
                    <a:cubicBezTo>
                      <a:pt x="311203" y="129446"/>
                      <a:pt x="311353" y="130345"/>
                      <a:pt x="311203" y="131244"/>
                    </a:cubicBezTo>
                    <a:cubicBezTo>
                      <a:pt x="310452" y="144129"/>
                      <a:pt x="315255" y="156714"/>
                      <a:pt x="324409" y="165853"/>
                    </a:cubicBezTo>
                    <a:cubicBezTo>
                      <a:pt x="332814" y="174243"/>
                      <a:pt x="344219" y="179037"/>
                      <a:pt x="356226" y="179037"/>
                    </a:cubicBezTo>
                    <a:cubicBezTo>
                      <a:pt x="368232" y="179037"/>
                      <a:pt x="379487" y="174243"/>
                      <a:pt x="388042" y="165853"/>
                    </a:cubicBezTo>
                    <a:cubicBezTo>
                      <a:pt x="411904" y="141881"/>
                      <a:pt x="443870" y="128697"/>
                      <a:pt x="477637" y="128697"/>
                    </a:cubicBezTo>
                    <a:cubicBezTo>
                      <a:pt x="511555" y="128697"/>
                      <a:pt x="543371" y="141881"/>
                      <a:pt x="567383" y="165853"/>
                    </a:cubicBezTo>
                    <a:cubicBezTo>
                      <a:pt x="589895" y="188326"/>
                      <a:pt x="602951" y="217991"/>
                      <a:pt x="604302" y="249753"/>
                    </a:cubicBezTo>
                    <a:cubicBezTo>
                      <a:pt x="604752" y="250802"/>
                      <a:pt x="604902" y="251850"/>
                      <a:pt x="605052" y="252899"/>
                    </a:cubicBezTo>
                    <a:cubicBezTo>
                      <a:pt x="606253" y="335451"/>
                      <a:pt x="574737" y="412909"/>
                      <a:pt x="516357" y="471189"/>
                    </a:cubicBezTo>
                    <a:cubicBezTo>
                      <a:pt x="459178" y="528271"/>
                      <a:pt x="383239" y="559584"/>
                      <a:pt x="302348" y="559584"/>
                    </a:cubicBezTo>
                    <a:cubicBezTo>
                      <a:pt x="221607" y="559584"/>
                      <a:pt x="145668" y="528271"/>
                      <a:pt x="88489" y="471189"/>
                    </a:cubicBezTo>
                    <a:cubicBezTo>
                      <a:pt x="-29471" y="353430"/>
                      <a:pt x="-29471" y="161808"/>
                      <a:pt x="88339" y="44048"/>
                    </a:cubicBezTo>
                    <a:cubicBezTo>
                      <a:pt x="88639" y="43748"/>
                      <a:pt x="88939" y="43449"/>
                      <a:pt x="89239" y="43149"/>
                    </a:cubicBezTo>
                    <a:lnTo>
                      <a:pt x="89840" y="42550"/>
                    </a:lnTo>
                    <a:cubicBezTo>
                      <a:pt x="91491" y="40602"/>
                      <a:pt x="93141" y="38804"/>
                      <a:pt x="94792" y="37006"/>
                    </a:cubicBezTo>
                    <a:cubicBezTo>
                      <a:pt x="99595" y="32212"/>
                      <a:pt x="105148" y="27717"/>
                      <a:pt x="111451" y="23223"/>
                    </a:cubicBezTo>
                    <a:cubicBezTo>
                      <a:pt x="132912" y="8091"/>
                      <a:pt x="158275" y="0"/>
                      <a:pt x="1846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10" name="组合 9" descr="cc9600b0-8477-46b3-b828-29ad636a84cf">
              <a:extLst>
                <a:ext uri="{FF2B5EF4-FFF2-40B4-BE49-F238E27FC236}">
                  <a16:creationId xmlns:a16="http://schemas.microsoft.com/office/drawing/2014/main" id="{C90C98A1-8179-A2B9-5307-124AF00ECD69}"/>
                </a:ext>
              </a:extLst>
            </p:cNvPr>
            <p:cNvGrpSpPr/>
            <p:nvPr/>
          </p:nvGrpSpPr>
          <p:grpSpPr>
            <a:xfrm>
              <a:off x="3971402" y="2619923"/>
              <a:ext cx="2088827" cy="2726532"/>
              <a:chOff x="3971402" y="2619923"/>
              <a:chExt cx="2088827" cy="2726532"/>
            </a:xfrm>
          </p:grpSpPr>
          <p:sp>
            <p:nvSpPr>
              <p:cNvPr id="27" name="Text2" descr="70749ffb-d8ad-42a0-99e4-50382f9e04f5">
                <a:extLst>
                  <a:ext uri="{FF2B5EF4-FFF2-40B4-BE49-F238E27FC236}">
                    <a16:creationId xmlns:a16="http://schemas.microsoft.com/office/drawing/2014/main" id="{B8AB4427-C9BE-6560-3CD0-9D8C2F16D895}"/>
                  </a:ext>
                </a:extLst>
              </p:cNvPr>
              <p:cNvSpPr txBox="1"/>
              <p:nvPr/>
            </p:nvSpPr>
            <p:spPr>
              <a:xfrm>
                <a:off x="3971402" y="4199803"/>
                <a:ext cx="2088827" cy="1146652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400" b="0" i="0" u="none" dirty="0" err="1">
                    <a:solidFill>
                      <a:srgbClr val="000000"/>
                    </a:solidFill>
                    <a:ea typeface="微软雅黑"/>
                  </a:rPr>
                  <a:t>借助Vite提供极速的开发体验，提高开发效率</a:t>
                </a:r>
                <a:r>
                  <a:rPr lang="en-US" sz="1400" b="0" i="0" u="none" dirty="0">
                    <a:solidFill>
                      <a:srgbClr val="000000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28" name="Bullet2" descr="1ff3bb64-0523-4929-b68d-0790b8ac5e15">
                <a:extLst>
                  <a:ext uri="{FF2B5EF4-FFF2-40B4-BE49-F238E27FC236}">
                    <a16:creationId xmlns:a16="http://schemas.microsoft.com/office/drawing/2014/main" id="{5B9E91F3-C713-FBB1-7069-7CA7B7ACC3A5}"/>
                  </a:ext>
                </a:extLst>
              </p:cNvPr>
              <p:cNvSpPr txBox="1"/>
              <p:nvPr/>
            </p:nvSpPr>
            <p:spPr>
              <a:xfrm>
                <a:off x="3971402" y="3244903"/>
                <a:ext cx="2088825" cy="892453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2000" b="1" i="0" u="none">
                    <a:solidFill>
                      <a:srgbClr val="000000"/>
                    </a:solidFill>
                    <a:ea typeface="微软雅黑"/>
                  </a:rPr>
                  <a:t>开发：Vite</a:t>
                </a:r>
              </a:p>
            </p:txBody>
          </p:sp>
          <p:sp>
            <p:nvSpPr>
              <p:cNvPr id="43" name="IconBackground2" descr="253014c1-f5d3-41ab-b9ec-75a0907a3a45">
                <a:extLst>
                  <a:ext uri="{FF2B5EF4-FFF2-40B4-BE49-F238E27FC236}">
                    <a16:creationId xmlns:a16="http://schemas.microsoft.com/office/drawing/2014/main" id="{C1348030-66CB-F1DB-E991-B43D4BB27219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5225019" y="2619923"/>
                <a:ext cx="660400" cy="602458"/>
              </a:xfrm>
              <a:custGeom>
                <a:avLst/>
                <a:gdLst>
                  <a:gd name="connsiteX0" fmla="*/ 1224244 w 3459897"/>
                  <a:gd name="connsiteY0" fmla="*/ 3350918 h 3352124"/>
                  <a:gd name="connsiteX1" fmla="*/ 824735 w 3459897"/>
                  <a:gd name="connsiteY1" fmla="*/ 3322228 h 3352124"/>
                  <a:gd name="connsiteX2" fmla="*/ 247955 w 3459897"/>
                  <a:gd name="connsiteY2" fmla="*/ 2870089 h 3352124"/>
                  <a:gd name="connsiteX3" fmla="*/ 106405 w 3459897"/>
                  <a:gd name="connsiteY3" fmla="*/ 2315603 h 3352124"/>
                  <a:gd name="connsiteX4" fmla="*/ 99121 w 3459897"/>
                  <a:gd name="connsiteY4" fmla="*/ 1844147 h 3352124"/>
                  <a:gd name="connsiteX5" fmla="*/ 72964 w 3459897"/>
                  <a:gd name="connsiteY5" fmla="*/ 1551355 h 3352124"/>
                  <a:gd name="connsiteX6" fmla="*/ 12544 w 3459897"/>
                  <a:gd name="connsiteY6" fmla="*/ 1362938 h 3352124"/>
                  <a:gd name="connsiteX7" fmla="*/ 105898 w 3459897"/>
                  <a:gd name="connsiteY7" fmla="*/ 857788 h 3352124"/>
                  <a:gd name="connsiteX8" fmla="*/ 269679 w 3459897"/>
                  <a:gd name="connsiteY8" fmla="*/ 574117 h 3352124"/>
                  <a:gd name="connsiteX9" fmla="*/ 714914 w 3459897"/>
                  <a:gd name="connsiteY9" fmla="*/ 325089 h 3352124"/>
                  <a:gd name="connsiteX10" fmla="*/ 1090673 w 3459897"/>
                  <a:gd name="connsiteY10" fmla="*/ 226542 h 3352124"/>
                  <a:gd name="connsiteX11" fmla="*/ 1587209 w 3459897"/>
                  <a:gd name="connsiteY11" fmla="*/ 67764 h 3352124"/>
                  <a:gd name="connsiteX12" fmla="*/ 1933644 w 3459897"/>
                  <a:gd name="connsiteY12" fmla="*/ 820 h 3352124"/>
                  <a:gd name="connsiteX13" fmla="*/ 2418400 w 3459897"/>
                  <a:gd name="connsiteY13" fmla="*/ 89994 h 3352124"/>
                  <a:gd name="connsiteX14" fmla="*/ 2983273 w 3459897"/>
                  <a:gd name="connsiteY14" fmla="*/ 413693 h 3352124"/>
                  <a:gd name="connsiteX15" fmla="*/ 3381262 w 3459897"/>
                  <a:gd name="connsiteY15" fmla="*/ 1066156 h 3352124"/>
                  <a:gd name="connsiteX16" fmla="*/ 3330911 w 3459897"/>
                  <a:gd name="connsiteY16" fmla="*/ 2246316 h 3352124"/>
                  <a:gd name="connsiteX17" fmla="*/ 2267476 w 3459897"/>
                  <a:gd name="connsiteY17" fmla="*/ 3211014 h 3352124"/>
                  <a:gd name="connsiteX18" fmla="*/ 1703806 w 3459897"/>
                  <a:gd name="connsiteY18" fmla="*/ 3319504 h 3352124"/>
                  <a:gd name="connsiteX19" fmla="*/ 1224244 w 3459897"/>
                  <a:gd name="connsiteY19" fmla="*/ 3350728 h 3352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459897" h="3352124">
                    <a:moveTo>
                      <a:pt x="1224244" y="3350918"/>
                    </a:moveTo>
                    <a:cubicBezTo>
                      <a:pt x="1090103" y="3354148"/>
                      <a:pt x="956342" y="3352818"/>
                      <a:pt x="824735" y="3322228"/>
                    </a:cubicBezTo>
                    <a:cubicBezTo>
                      <a:pt x="562280" y="3261238"/>
                      <a:pt x="377219" y="3100370"/>
                      <a:pt x="247955" y="2870089"/>
                    </a:cubicBezTo>
                    <a:cubicBezTo>
                      <a:pt x="151498" y="2698265"/>
                      <a:pt x="108495" y="2512000"/>
                      <a:pt x="106405" y="2315603"/>
                    </a:cubicBezTo>
                    <a:cubicBezTo>
                      <a:pt x="104694" y="2158408"/>
                      <a:pt x="105011" y="2001151"/>
                      <a:pt x="99121" y="1844147"/>
                    </a:cubicBezTo>
                    <a:cubicBezTo>
                      <a:pt x="96461" y="1773656"/>
                      <a:pt x="101338" y="1676629"/>
                      <a:pt x="72964" y="1551355"/>
                    </a:cubicBezTo>
                    <a:cubicBezTo>
                      <a:pt x="48264" y="1442105"/>
                      <a:pt x="29517" y="1438431"/>
                      <a:pt x="12544" y="1362938"/>
                    </a:cubicBezTo>
                    <a:cubicBezTo>
                      <a:pt x="-29700" y="1174900"/>
                      <a:pt x="43197" y="1004406"/>
                      <a:pt x="105898" y="857788"/>
                    </a:cubicBezTo>
                    <a:cubicBezTo>
                      <a:pt x="155615" y="741571"/>
                      <a:pt x="187345" y="657844"/>
                      <a:pt x="269679" y="574117"/>
                    </a:cubicBezTo>
                    <a:cubicBezTo>
                      <a:pt x="393813" y="447956"/>
                      <a:pt x="548917" y="376706"/>
                      <a:pt x="714914" y="325089"/>
                    </a:cubicBezTo>
                    <a:cubicBezTo>
                      <a:pt x="838668" y="286645"/>
                      <a:pt x="965336" y="258905"/>
                      <a:pt x="1090673" y="226542"/>
                    </a:cubicBezTo>
                    <a:cubicBezTo>
                      <a:pt x="1259267" y="183031"/>
                      <a:pt x="1421211" y="119191"/>
                      <a:pt x="1587209" y="67764"/>
                    </a:cubicBezTo>
                    <a:cubicBezTo>
                      <a:pt x="1700196" y="32804"/>
                      <a:pt x="1814640" y="5760"/>
                      <a:pt x="1933644" y="820"/>
                    </a:cubicBezTo>
                    <a:cubicBezTo>
                      <a:pt x="2102112" y="-6146"/>
                      <a:pt x="2262156" y="31917"/>
                      <a:pt x="2418400" y="89994"/>
                    </a:cubicBezTo>
                    <a:cubicBezTo>
                      <a:pt x="2624551" y="166565"/>
                      <a:pt x="2817085" y="267392"/>
                      <a:pt x="2983273" y="413693"/>
                    </a:cubicBezTo>
                    <a:cubicBezTo>
                      <a:pt x="3183471" y="589887"/>
                      <a:pt x="3308048" y="812885"/>
                      <a:pt x="3381262" y="1066156"/>
                    </a:cubicBezTo>
                    <a:cubicBezTo>
                      <a:pt x="3496592" y="1464841"/>
                      <a:pt x="3489372" y="1860867"/>
                      <a:pt x="3330911" y="2246316"/>
                    </a:cubicBezTo>
                    <a:cubicBezTo>
                      <a:pt x="3130207" y="2734555"/>
                      <a:pt x="2772055" y="3055087"/>
                      <a:pt x="2267476" y="3211014"/>
                    </a:cubicBezTo>
                    <a:cubicBezTo>
                      <a:pt x="2083618" y="3267824"/>
                      <a:pt x="1894947" y="3299618"/>
                      <a:pt x="1703806" y="3319504"/>
                    </a:cubicBezTo>
                    <a:cubicBezTo>
                      <a:pt x="1544269" y="3336098"/>
                      <a:pt x="1384351" y="3344775"/>
                      <a:pt x="1224244" y="335072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l"/>
                <a:endParaRPr/>
              </a:p>
            </p:txBody>
          </p:sp>
          <p:sp>
            <p:nvSpPr>
              <p:cNvPr id="53" name="Icon2" descr="b54e6b9f-8a1a-457f-8503-478730cdb1e9">
                <a:extLst>
                  <a:ext uri="{FF2B5EF4-FFF2-40B4-BE49-F238E27FC236}">
                    <a16:creationId xmlns:a16="http://schemas.microsoft.com/office/drawing/2014/main" id="{5230175D-7211-A05D-AC87-1D1F290AE261}"/>
                  </a:ext>
                </a:extLst>
              </p:cNvPr>
              <p:cNvSpPr/>
              <p:nvPr/>
            </p:nvSpPr>
            <p:spPr>
              <a:xfrm>
                <a:off x="5409672" y="2773295"/>
                <a:ext cx="313157" cy="295714"/>
              </a:xfrm>
              <a:custGeom>
                <a:avLst/>
                <a:gdLst>
                  <a:gd name="T0" fmla="*/ 88862 h 440259"/>
                  <a:gd name="T1" fmla="*/ 88862 h 440259"/>
                  <a:gd name="T2" fmla="*/ 278945 h 440259"/>
                  <a:gd name="T3" fmla="*/ 278945 h 440259"/>
                  <a:gd name="T4" fmla="*/ 278945 h 440259"/>
                  <a:gd name="T5" fmla="*/ 278945 h 440259"/>
                  <a:gd name="T6" fmla="*/ 278945 h 440259"/>
                  <a:gd name="T7" fmla="*/ 278945 h 440259"/>
                  <a:gd name="T8" fmla="*/ 278945 h 440259"/>
                  <a:gd name="T9" fmla="*/ 278945 h 440259"/>
                  <a:gd name="T10" fmla="*/ 278945 h 440259"/>
                  <a:gd name="T11" fmla="*/ 278945 h 440259"/>
                  <a:gd name="T12" fmla="*/ 278945 h 440259"/>
                  <a:gd name="T13" fmla="*/ 278945 h 440259"/>
                  <a:gd name="T14" fmla="*/ 278945 h 440259"/>
                  <a:gd name="T15" fmla="*/ 278945 h 440259"/>
                  <a:gd name="T16" fmla="*/ 278945 h 440259"/>
                  <a:gd name="T17" fmla="*/ 278945 h 440259"/>
                  <a:gd name="T18" fmla="*/ 278945 h 440259"/>
                  <a:gd name="T19" fmla="*/ 278945 h 440259"/>
                  <a:gd name="T20" fmla="*/ 278945 h 440259"/>
                  <a:gd name="T21" fmla="*/ 278945 h 440259"/>
                  <a:gd name="T22" fmla="*/ 278945 h 440259"/>
                  <a:gd name="T23" fmla="*/ 278945 h 440259"/>
                  <a:gd name="T24" fmla="*/ 278945 h 440259"/>
                  <a:gd name="T25" fmla="*/ 278945 h 440259"/>
                  <a:gd name="T26" fmla="*/ 278945 h 440259"/>
                  <a:gd name="T27" fmla="*/ 278945 h 440259"/>
                  <a:gd name="T28" fmla="*/ 278945 h 440259"/>
                  <a:gd name="T29" fmla="*/ 278945 h 440259"/>
                  <a:gd name="T30" fmla="*/ 278945 h 440259"/>
                  <a:gd name="T31" fmla="*/ 278945 h 440259"/>
                  <a:gd name="T32" fmla="*/ 278945 h 440259"/>
                  <a:gd name="T33" fmla="*/ 278945 h 440259"/>
                  <a:gd name="T34" fmla="*/ 278945 h 440259"/>
                  <a:gd name="T35" fmla="*/ 278945 h 440259"/>
                  <a:gd name="T36" fmla="*/ 278945 h 440259"/>
                  <a:gd name="T37" fmla="*/ 278945 h 440259"/>
                  <a:gd name="T38" fmla="*/ 278945 h 440259"/>
                  <a:gd name="T39" fmla="*/ 278945 h 440259"/>
                  <a:gd name="T40" fmla="*/ 278945 h 440259"/>
                  <a:gd name="T41" fmla="*/ 278945 h 440259"/>
                  <a:gd name="T42" fmla="*/ 278945 h 440259"/>
                  <a:gd name="T43" fmla="*/ 278945 h 440259"/>
                  <a:gd name="T44" fmla="*/ 278945 h 440259"/>
                  <a:gd name="T45" fmla="*/ 278945 h 440259"/>
                  <a:gd name="T46" fmla="*/ 278945 h 440259"/>
                  <a:gd name="T47" fmla="*/ 278945 h 440259"/>
                  <a:gd name="T48" fmla="*/ 278945 h 440259"/>
                  <a:gd name="T49" fmla="*/ 278945 h 440259"/>
                  <a:gd name="T50" fmla="*/ 278945 h 440259"/>
                  <a:gd name="T51" fmla="*/ 278945 h 440259"/>
                  <a:gd name="T52" fmla="*/ 278945 h 440259"/>
                  <a:gd name="T53" fmla="*/ 278945 h 440259"/>
                  <a:gd name="T54" fmla="*/ 278945 h 440259"/>
                  <a:gd name="T55" fmla="*/ 278945 h 440259"/>
                  <a:gd name="T56" fmla="*/ 278945 h 440259"/>
                  <a:gd name="T57" fmla="*/ 278945 h 440259"/>
                  <a:gd name="T58" fmla="*/ 278945 h 440259"/>
                  <a:gd name="T59" fmla="*/ 278945 h 440259"/>
                  <a:gd name="T60" fmla="*/ 278945 h 440259"/>
                  <a:gd name="T61" fmla="*/ 278945 h 440259"/>
                  <a:gd name="T62" fmla="*/ 278945 h 440259"/>
                  <a:gd name="T63" fmla="*/ 278945 h 440259"/>
                  <a:gd name="T64" fmla="*/ 278945 h 440259"/>
                  <a:gd name="T65" fmla="*/ 278945 h 440259"/>
                  <a:gd name="T66" fmla="*/ 278945 h 440259"/>
                  <a:gd name="T67" fmla="*/ 278945 h 440259"/>
                  <a:gd name="T68" fmla="*/ 278945 h 440259"/>
                  <a:gd name="T69" fmla="*/ 278945 h 440259"/>
                  <a:gd name="T70" fmla="*/ 278945 h 440259"/>
                  <a:gd name="T71" fmla="*/ 278945 h 440259"/>
                  <a:gd name="T72" fmla="*/ 278945 h 440259"/>
                  <a:gd name="T73" fmla="*/ 278945 h 440259"/>
                  <a:gd name="T74" fmla="*/ 278945 h 440259"/>
                  <a:gd name="T75" fmla="*/ 278945 h 440259"/>
                  <a:gd name="T76" fmla="*/ 278945 h 440259"/>
                  <a:gd name="T77" fmla="*/ 278945 h 440259"/>
                  <a:gd name="T78" fmla="*/ 278945 h 440259"/>
                  <a:gd name="T79" fmla="*/ 278945 h 440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980" h="3764">
                    <a:moveTo>
                      <a:pt x="3484" y="818"/>
                    </a:moveTo>
                    <a:cubicBezTo>
                      <a:pt x="3484" y="818"/>
                      <a:pt x="3484" y="818"/>
                      <a:pt x="3484" y="818"/>
                    </a:cubicBezTo>
                    <a:cubicBezTo>
                      <a:pt x="3484" y="818"/>
                      <a:pt x="3484" y="818"/>
                      <a:pt x="3484" y="818"/>
                    </a:cubicBezTo>
                    <a:cubicBezTo>
                      <a:pt x="3339" y="815"/>
                      <a:pt x="3288" y="861"/>
                      <a:pt x="3161" y="899"/>
                    </a:cubicBezTo>
                    <a:cubicBezTo>
                      <a:pt x="3014" y="944"/>
                      <a:pt x="2864" y="834"/>
                      <a:pt x="2864" y="680"/>
                    </a:cubicBezTo>
                    <a:lnTo>
                      <a:pt x="2862" y="229"/>
                    </a:lnTo>
                    <a:cubicBezTo>
                      <a:pt x="2862" y="103"/>
                      <a:pt x="2760" y="0"/>
                      <a:pt x="2633" y="0"/>
                    </a:cubicBezTo>
                    <a:lnTo>
                      <a:pt x="229" y="0"/>
                    </a:lnTo>
                    <a:cubicBezTo>
                      <a:pt x="103" y="0"/>
                      <a:pt x="0" y="103"/>
                      <a:pt x="0" y="229"/>
                    </a:cubicBezTo>
                    <a:lnTo>
                      <a:pt x="0" y="945"/>
                    </a:lnTo>
                    <a:cubicBezTo>
                      <a:pt x="311" y="918"/>
                      <a:pt x="349" y="814"/>
                      <a:pt x="557" y="818"/>
                    </a:cubicBezTo>
                    <a:cubicBezTo>
                      <a:pt x="557" y="818"/>
                      <a:pt x="558" y="818"/>
                      <a:pt x="558" y="818"/>
                    </a:cubicBezTo>
                    <a:cubicBezTo>
                      <a:pt x="558" y="818"/>
                      <a:pt x="558" y="818"/>
                      <a:pt x="558" y="818"/>
                    </a:cubicBezTo>
                    <a:cubicBezTo>
                      <a:pt x="833" y="824"/>
                      <a:pt x="1054" y="1048"/>
                      <a:pt x="1053" y="1324"/>
                    </a:cubicBezTo>
                    <a:cubicBezTo>
                      <a:pt x="1054" y="1600"/>
                      <a:pt x="833" y="1825"/>
                      <a:pt x="558" y="1831"/>
                    </a:cubicBezTo>
                    <a:cubicBezTo>
                      <a:pt x="558" y="1831"/>
                      <a:pt x="558" y="1831"/>
                      <a:pt x="558" y="1831"/>
                    </a:cubicBezTo>
                    <a:cubicBezTo>
                      <a:pt x="558" y="1831"/>
                      <a:pt x="557" y="1831"/>
                      <a:pt x="557" y="1831"/>
                    </a:cubicBezTo>
                    <a:cubicBezTo>
                      <a:pt x="349" y="1835"/>
                      <a:pt x="310" y="1731"/>
                      <a:pt x="0" y="1703"/>
                    </a:cubicBezTo>
                    <a:lnTo>
                      <a:pt x="0" y="2419"/>
                    </a:lnTo>
                    <a:cubicBezTo>
                      <a:pt x="0" y="2546"/>
                      <a:pt x="103" y="2649"/>
                      <a:pt x="229" y="2649"/>
                    </a:cubicBezTo>
                    <a:lnTo>
                      <a:pt x="787" y="2649"/>
                    </a:lnTo>
                    <a:cubicBezTo>
                      <a:pt x="941" y="2649"/>
                      <a:pt x="1051" y="2798"/>
                      <a:pt x="1006" y="2945"/>
                    </a:cubicBezTo>
                    <a:cubicBezTo>
                      <a:pt x="968" y="3070"/>
                      <a:pt x="922" y="3124"/>
                      <a:pt x="925" y="3268"/>
                    </a:cubicBezTo>
                    <a:cubicBezTo>
                      <a:pt x="925" y="3268"/>
                      <a:pt x="925" y="3268"/>
                      <a:pt x="924" y="3268"/>
                    </a:cubicBezTo>
                    <a:cubicBezTo>
                      <a:pt x="925" y="3269"/>
                      <a:pt x="925" y="3269"/>
                      <a:pt x="925" y="3269"/>
                    </a:cubicBezTo>
                    <a:cubicBezTo>
                      <a:pt x="931" y="3543"/>
                      <a:pt x="1155" y="3764"/>
                      <a:pt x="1431" y="3764"/>
                    </a:cubicBezTo>
                    <a:cubicBezTo>
                      <a:pt x="1707" y="3764"/>
                      <a:pt x="1932" y="3543"/>
                      <a:pt x="1938" y="3269"/>
                    </a:cubicBezTo>
                    <a:cubicBezTo>
                      <a:pt x="1938" y="3269"/>
                      <a:pt x="1938" y="3269"/>
                      <a:pt x="1938" y="3268"/>
                    </a:cubicBezTo>
                    <a:cubicBezTo>
                      <a:pt x="1938" y="3268"/>
                      <a:pt x="1938" y="3268"/>
                      <a:pt x="1938" y="3268"/>
                    </a:cubicBezTo>
                    <a:cubicBezTo>
                      <a:pt x="1940" y="3123"/>
                      <a:pt x="1894" y="3070"/>
                      <a:pt x="1856" y="2945"/>
                    </a:cubicBezTo>
                    <a:cubicBezTo>
                      <a:pt x="1811" y="2798"/>
                      <a:pt x="1921" y="2649"/>
                      <a:pt x="2075" y="2649"/>
                    </a:cubicBezTo>
                    <a:lnTo>
                      <a:pt x="2633" y="2649"/>
                    </a:lnTo>
                    <a:cubicBezTo>
                      <a:pt x="2760" y="2649"/>
                      <a:pt x="2862" y="2546"/>
                      <a:pt x="2862" y="2419"/>
                    </a:cubicBezTo>
                    <a:lnTo>
                      <a:pt x="2864" y="1968"/>
                    </a:lnTo>
                    <a:cubicBezTo>
                      <a:pt x="2864" y="1814"/>
                      <a:pt x="3014" y="1704"/>
                      <a:pt x="3161" y="1749"/>
                    </a:cubicBezTo>
                    <a:cubicBezTo>
                      <a:pt x="3286" y="1787"/>
                      <a:pt x="3339" y="1833"/>
                      <a:pt x="3484" y="1831"/>
                    </a:cubicBezTo>
                    <a:cubicBezTo>
                      <a:pt x="3484" y="1831"/>
                      <a:pt x="3484" y="1831"/>
                      <a:pt x="3484" y="1831"/>
                    </a:cubicBezTo>
                    <a:cubicBezTo>
                      <a:pt x="3484" y="1831"/>
                      <a:pt x="3484" y="1831"/>
                      <a:pt x="3484" y="1831"/>
                    </a:cubicBezTo>
                    <a:cubicBezTo>
                      <a:pt x="3759" y="1825"/>
                      <a:pt x="3980" y="1600"/>
                      <a:pt x="3980" y="1324"/>
                    </a:cubicBezTo>
                    <a:cubicBezTo>
                      <a:pt x="3980" y="1048"/>
                      <a:pt x="3759" y="824"/>
                      <a:pt x="3484" y="8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13" name="组合 12" descr="a8696d76-21b7-4ab5-8bdc-4ea6584cb197">
              <a:extLst>
                <a:ext uri="{FF2B5EF4-FFF2-40B4-BE49-F238E27FC236}">
                  <a16:creationId xmlns:a16="http://schemas.microsoft.com/office/drawing/2014/main" id="{1F0689CC-8CA2-7BC1-0D76-1122ED2D91E5}"/>
                </a:ext>
              </a:extLst>
            </p:cNvPr>
            <p:cNvGrpSpPr/>
            <p:nvPr/>
          </p:nvGrpSpPr>
          <p:grpSpPr>
            <a:xfrm>
              <a:off x="6272067" y="2619923"/>
              <a:ext cx="2088828" cy="2726532"/>
              <a:chOff x="6272067" y="2619923"/>
              <a:chExt cx="2088828" cy="2726532"/>
            </a:xfrm>
          </p:grpSpPr>
          <p:sp>
            <p:nvSpPr>
              <p:cNvPr id="19" name="Text3" descr="a6f7a097-d424-4128-a199-4cda9a3160f2">
                <a:extLst>
                  <a:ext uri="{FF2B5EF4-FFF2-40B4-BE49-F238E27FC236}">
                    <a16:creationId xmlns:a16="http://schemas.microsoft.com/office/drawing/2014/main" id="{8BEA49A2-35E8-8912-2700-4051E67336AA}"/>
                  </a:ext>
                </a:extLst>
              </p:cNvPr>
              <p:cNvSpPr txBox="1"/>
              <p:nvPr/>
            </p:nvSpPr>
            <p:spPr>
              <a:xfrm>
                <a:off x="6272068" y="4199803"/>
                <a:ext cx="2088827" cy="1146652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400" b="0" i="0" u="none">
                    <a:solidFill>
                      <a:srgbClr val="000000"/>
                    </a:solidFill>
                    <a:ea typeface="微软雅黑"/>
                  </a:rPr>
                  <a:t>利用Web Speech API实现语音输入输出的闭环。</a:t>
                </a:r>
              </a:p>
            </p:txBody>
          </p:sp>
          <p:sp>
            <p:nvSpPr>
              <p:cNvPr id="20" name="Bullet3" descr="e35608de-5366-4f47-8d21-3b121b7e3a98">
                <a:extLst>
                  <a:ext uri="{FF2B5EF4-FFF2-40B4-BE49-F238E27FC236}">
                    <a16:creationId xmlns:a16="http://schemas.microsoft.com/office/drawing/2014/main" id="{34123D4E-5D43-521D-DFF9-11FEF0507F78}"/>
                  </a:ext>
                </a:extLst>
              </p:cNvPr>
              <p:cNvSpPr txBox="1"/>
              <p:nvPr/>
            </p:nvSpPr>
            <p:spPr>
              <a:xfrm>
                <a:off x="6272067" y="3244903"/>
                <a:ext cx="2088825" cy="892453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2000" b="1" i="0" u="none">
                    <a:solidFill>
                      <a:srgbClr val="000000"/>
                    </a:solidFill>
                    <a:ea typeface="微软雅黑"/>
                  </a:rPr>
                  <a:t>语音：Web Speech API</a:t>
                </a:r>
              </a:p>
            </p:txBody>
          </p:sp>
          <p:sp>
            <p:nvSpPr>
              <p:cNvPr id="44" name="IconBackground3" descr="1964e76b-be71-453f-9d29-c86bb147b08f">
                <a:extLst>
                  <a:ext uri="{FF2B5EF4-FFF2-40B4-BE49-F238E27FC236}">
                    <a16:creationId xmlns:a16="http://schemas.microsoft.com/office/drawing/2014/main" id="{87591B80-ED65-A99C-EB79-39A25868D4E5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7525685" y="2619923"/>
                <a:ext cx="660400" cy="602458"/>
              </a:xfrm>
              <a:custGeom>
                <a:avLst/>
                <a:gdLst>
                  <a:gd name="connsiteX0" fmla="*/ 1224244 w 3459897"/>
                  <a:gd name="connsiteY0" fmla="*/ 3350918 h 3352124"/>
                  <a:gd name="connsiteX1" fmla="*/ 824735 w 3459897"/>
                  <a:gd name="connsiteY1" fmla="*/ 3322228 h 3352124"/>
                  <a:gd name="connsiteX2" fmla="*/ 247955 w 3459897"/>
                  <a:gd name="connsiteY2" fmla="*/ 2870089 h 3352124"/>
                  <a:gd name="connsiteX3" fmla="*/ 106405 w 3459897"/>
                  <a:gd name="connsiteY3" fmla="*/ 2315603 h 3352124"/>
                  <a:gd name="connsiteX4" fmla="*/ 99121 w 3459897"/>
                  <a:gd name="connsiteY4" fmla="*/ 1844147 h 3352124"/>
                  <a:gd name="connsiteX5" fmla="*/ 72964 w 3459897"/>
                  <a:gd name="connsiteY5" fmla="*/ 1551355 h 3352124"/>
                  <a:gd name="connsiteX6" fmla="*/ 12544 w 3459897"/>
                  <a:gd name="connsiteY6" fmla="*/ 1362938 h 3352124"/>
                  <a:gd name="connsiteX7" fmla="*/ 105898 w 3459897"/>
                  <a:gd name="connsiteY7" fmla="*/ 857788 h 3352124"/>
                  <a:gd name="connsiteX8" fmla="*/ 269679 w 3459897"/>
                  <a:gd name="connsiteY8" fmla="*/ 574117 h 3352124"/>
                  <a:gd name="connsiteX9" fmla="*/ 714914 w 3459897"/>
                  <a:gd name="connsiteY9" fmla="*/ 325089 h 3352124"/>
                  <a:gd name="connsiteX10" fmla="*/ 1090673 w 3459897"/>
                  <a:gd name="connsiteY10" fmla="*/ 226542 h 3352124"/>
                  <a:gd name="connsiteX11" fmla="*/ 1587209 w 3459897"/>
                  <a:gd name="connsiteY11" fmla="*/ 67764 h 3352124"/>
                  <a:gd name="connsiteX12" fmla="*/ 1933644 w 3459897"/>
                  <a:gd name="connsiteY12" fmla="*/ 820 h 3352124"/>
                  <a:gd name="connsiteX13" fmla="*/ 2418400 w 3459897"/>
                  <a:gd name="connsiteY13" fmla="*/ 89994 h 3352124"/>
                  <a:gd name="connsiteX14" fmla="*/ 2983273 w 3459897"/>
                  <a:gd name="connsiteY14" fmla="*/ 413693 h 3352124"/>
                  <a:gd name="connsiteX15" fmla="*/ 3381262 w 3459897"/>
                  <a:gd name="connsiteY15" fmla="*/ 1066156 h 3352124"/>
                  <a:gd name="connsiteX16" fmla="*/ 3330911 w 3459897"/>
                  <a:gd name="connsiteY16" fmla="*/ 2246316 h 3352124"/>
                  <a:gd name="connsiteX17" fmla="*/ 2267476 w 3459897"/>
                  <a:gd name="connsiteY17" fmla="*/ 3211014 h 3352124"/>
                  <a:gd name="connsiteX18" fmla="*/ 1703806 w 3459897"/>
                  <a:gd name="connsiteY18" fmla="*/ 3319504 h 3352124"/>
                  <a:gd name="connsiteX19" fmla="*/ 1224244 w 3459897"/>
                  <a:gd name="connsiteY19" fmla="*/ 3350728 h 3352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459897" h="3352124">
                    <a:moveTo>
                      <a:pt x="1224244" y="3350918"/>
                    </a:moveTo>
                    <a:cubicBezTo>
                      <a:pt x="1090103" y="3354148"/>
                      <a:pt x="956342" y="3352818"/>
                      <a:pt x="824735" y="3322228"/>
                    </a:cubicBezTo>
                    <a:cubicBezTo>
                      <a:pt x="562280" y="3261238"/>
                      <a:pt x="377219" y="3100370"/>
                      <a:pt x="247955" y="2870089"/>
                    </a:cubicBezTo>
                    <a:cubicBezTo>
                      <a:pt x="151498" y="2698265"/>
                      <a:pt x="108495" y="2512000"/>
                      <a:pt x="106405" y="2315603"/>
                    </a:cubicBezTo>
                    <a:cubicBezTo>
                      <a:pt x="104694" y="2158408"/>
                      <a:pt x="105011" y="2001151"/>
                      <a:pt x="99121" y="1844147"/>
                    </a:cubicBezTo>
                    <a:cubicBezTo>
                      <a:pt x="96461" y="1773656"/>
                      <a:pt x="101338" y="1676629"/>
                      <a:pt x="72964" y="1551355"/>
                    </a:cubicBezTo>
                    <a:cubicBezTo>
                      <a:pt x="48264" y="1442105"/>
                      <a:pt x="29517" y="1438431"/>
                      <a:pt x="12544" y="1362938"/>
                    </a:cubicBezTo>
                    <a:cubicBezTo>
                      <a:pt x="-29700" y="1174900"/>
                      <a:pt x="43197" y="1004406"/>
                      <a:pt x="105898" y="857788"/>
                    </a:cubicBezTo>
                    <a:cubicBezTo>
                      <a:pt x="155615" y="741571"/>
                      <a:pt x="187345" y="657844"/>
                      <a:pt x="269679" y="574117"/>
                    </a:cubicBezTo>
                    <a:cubicBezTo>
                      <a:pt x="393813" y="447956"/>
                      <a:pt x="548917" y="376706"/>
                      <a:pt x="714914" y="325089"/>
                    </a:cubicBezTo>
                    <a:cubicBezTo>
                      <a:pt x="838668" y="286645"/>
                      <a:pt x="965336" y="258905"/>
                      <a:pt x="1090673" y="226542"/>
                    </a:cubicBezTo>
                    <a:cubicBezTo>
                      <a:pt x="1259267" y="183031"/>
                      <a:pt x="1421211" y="119191"/>
                      <a:pt x="1587209" y="67764"/>
                    </a:cubicBezTo>
                    <a:cubicBezTo>
                      <a:pt x="1700196" y="32804"/>
                      <a:pt x="1814640" y="5760"/>
                      <a:pt x="1933644" y="820"/>
                    </a:cubicBezTo>
                    <a:cubicBezTo>
                      <a:pt x="2102112" y="-6146"/>
                      <a:pt x="2262156" y="31917"/>
                      <a:pt x="2418400" y="89994"/>
                    </a:cubicBezTo>
                    <a:cubicBezTo>
                      <a:pt x="2624551" y="166565"/>
                      <a:pt x="2817085" y="267392"/>
                      <a:pt x="2983273" y="413693"/>
                    </a:cubicBezTo>
                    <a:cubicBezTo>
                      <a:pt x="3183471" y="589887"/>
                      <a:pt x="3308048" y="812885"/>
                      <a:pt x="3381262" y="1066156"/>
                    </a:cubicBezTo>
                    <a:cubicBezTo>
                      <a:pt x="3496592" y="1464841"/>
                      <a:pt x="3489372" y="1860867"/>
                      <a:pt x="3330911" y="2246316"/>
                    </a:cubicBezTo>
                    <a:cubicBezTo>
                      <a:pt x="3130207" y="2734555"/>
                      <a:pt x="2772055" y="3055087"/>
                      <a:pt x="2267476" y="3211014"/>
                    </a:cubicBezTo>
                    <a:cubicBezTo>
                      <a:pt x="2083618" y="3267824"/>
                      <a:pt x="1894947" y="3299618"/>
                      <a:pt x="1703806" y="3319504"/>
                    </a:cubicBezTo>
                    <a:cubicBezTo>
                      <a:pt x="1544269" y="3336098"/>
                      <a:pt x="1384351" y="3344775"/>
                      <a:pt x="1224244" y="335072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l"/>
                <a:endParaRPr/>
              </a:p>
            </p:txBody>
          </p:sp>
          <p:sp>
            <p:nvSpPr>
              <p:cNvPr id="54" name="Icon3" descr="72a14cf8-89e5-4928-a008-760eb639209f">
                <a:extLst>
                  <a:ext uri="{FF2B5EF4-FFF2-40B4-BE49-F238E27FC236}">
                    <a16:creationId xmlns:a16="http://schemas.microsoft.com/office/drawing/2014/main" id="{BE361795-DD40-2A03-B868-2B6C0EDA1E88}"/>
                  </a:ext>
                </a:extLst>
              </p:cNvPr>
              <p:cNvSpPr/>
              <p:nvPr/>
            </p:nvSpPr>
            <p:spPr>
              <a:xfrm>
                <a:off x="7694966" y="2764573"/>
                <a:ext cx="353023" cy="356328"/>
              </a:xfrm>
              <a:custGeom>
                <a:avLst/>
                <a:gdLst>
                  <a:gd name="T0" fmla="*/ 278945 h 440259"/>
                  <a:gd name="T1" fmla="*/ 278945 h 440259"/>
                  <a:gd name="T2" fmla="*/ 278945 h 440259"/>
                  <a:gd name="T3" fmla="*/ 278945 h 440259"/>
                  <a:gd name="T4" fmla="*/ 278945 h 440259"/>
                  <a:gd name="T5" fmla="*/ 278945 h 440259"/>
                  <a:gd name="T6" fmla="*/ 278945 h 440259"/>
                  <a:gd name="T7" fmla="*/ 278945 h 440259"/>
                  <a:gd name="T8" fmla="*/ 278945 h 440259"/>
                  <a:gd name="T9" fmla="*/ 278945 h 440259"/>
                  <a:gd name="T10" fmla="*/ 278945 h 440259"/>
                  <a:gd name="T11" fmla="*/ 278945 h 440259"/>
                  <a:gd name="T12" fmla="*/ 278945 h 440259"/>
                  <a:gd name="T13" fmla="*/ 278945 h 440259"/>
                  <a:gd name="T14" fmla="*/ 278945 h 440259"/>
                  <a:gd name="T15" fmla="*/ 278945 h 440259"/>
                  <a:gd name="T16" fmla="*/ 278945 h 440259"/>
                  <a:gd name="T17" fmla="*/ 278945 h 440259"/>
                  <a:gd name="T18" fmla="*/ 278945 h 440259"/>
                  <a:gd name="T19" fmla="*/ 278945 h 440259"/>
                  <a:gd name="T20" fmla="*/ 278945 h 440259"/>
                  <a:gd name="T21" fmla="*/ 278945 h 440259"/>
                  <a:gd name="T22" fmla="*/ 278945 h 440259"/>
                  <a:gd name="T23" fmla="*/ 278945 h 440259"/>
                  <a:gd name="T24" fmla="*/ 278945 h 440259"/>
                  <a:gd name="T25" fmla="*/ 278945 h 440259"/>
                  <a:gd name="T26" fmla="*/ 278945 h 440259"/>
                  <a:gd name="T27" fmla="*/ 278945 h 440259"/>
                  <a:gd name="T28" fmla="*/ 278945 h 440259"/>
                  <a:gd name="T29" fmla="*/ 278945 h 440259"/>
                  <a:gd name="T30" fmla="*/ 278945 h 440259"/>
                  <a:gd name="T31" fmla="*/ 278945 h 440259"/>
                  <a:gd name="T32" fmla="*/ 278945 h 440259"/>
                  <a:gd name="T33" fmla="*/ 278945 h 440259"/>
                  <a:gd name="T34" fmla="*/ 278945 h 440259"/>
                  <a:gd name="T35" fmla="*/ 278945 h 440259"/>
                  <a:gd name="T36" fmla="*/ 278945 h 440259"/>
                  <a:gd name="T37" fmla="*/ 278945 h 440259"/>
                  <a:gd name="T38" fmla="*/ 278945 h 440259"/>
                  <a:gd name="T39" fmla="*/ 278945 h 440259"/>
                  <a:gd name="T40" fmla="*/ 278945 h 440259"/>
                  <a:gd name="T41" fmla="*/ 278945 h 440259"/>
                  <a:gd name="T42" fmla="*/ 278945 h 440259"/>
                  <a:gd name="T43" fmla="*/ 278945 h 440259"/>
                  <a:gd name="T44" fmla="*/ 278945 h 440259"/>
                  <a:gd name="T45" fmla="*/ 278945 h 440259"/>
                  <a:gd name="T46" fmla="*/ 278945 h 440259"/>
                  <a:gd name="T47" fmla="*/ 278945 h 440259"/>
                  <a:gd name="T48" fmla="*/ 278945 h 440259"/>
                  <a:gd name="T49" fmla="*/ 278945 h 440259"/>
                  <a:gd name="T50" fmla="*/ 278945 h 440259"/>
                  <a:gd name="T51" fmla="*/ 278945 h 440259"/>
                  <a:gd name="T52" fmla="*/ 278945 h 440259"/>
                  <a:gd name="T53" fmla="*/ 278945 h 440259"/>
                  <a:gd name="T54" fmla="*/ 278945 h 440259"/>
                  <a:gd name="T55" fmla="*/ 278945 h 440259"/>
                  <a:gd name="T56" fmla="*/ 88862 h 440259"/>
                  <a:gd name="T57" fmla="*/ 88862 h 440259"/>
                  <a:gd name="T58" fmla="*/ 278945 h 440259"/>
                  <a:gd name="T59" fmla="*/ 278945 h 440259"/>
                  <a:gd name="T60" fmla="*/ 278945 h 440259"/>
                  <a:gd name="T61" fmla="*/ 278945 h 440259"/>
                  <a:gd name="T62" fmla="*/ 278945 h 440259"/>
                  <a:gd name="T63" fmla="*/ 278945 h 440259"/>
                  <a:gd name="T64" fmla="*/ 278945 h 440259"/>
                  <a:gd name="T65" fmla="*/ 278945 h 440259"/>
                  <a:gd name="T66" fmla="*/ 278945 h 440259"/>
                  <a:gd name="T67" fmla="*/ 278945 h 440259"/>
                  <a:gd name="T68" fmla="*/ 278945 h 440259"/>
                  <a:gd name="T69" fmla="*/ 278945 h 440259"/>
                  <a:gd name="T70" fmla="*/ 278945 h 440259"/>
                  <a:gd name="T71" fmla="*/ 278945 h 440259"/>
                  <a:gd name="T72" fmla="*/ 278945 h 440259"/>
                  <a:gd name="T73" fmla="*/ 278945 h 440259"/>
                  <a:gd name="T74" fmla="*/ 278945 h 440259"/>
                  <a:gd name="T75" fmla="*/ 278945 h 440259"/>
                  <a:gd name="T76" fmla="*/ 278945 h 440259"/>
                  <a:gd name="T77" fmla="*/ 278945 h 440259"/>
                  <a:gd name="T78" fmla="*/ 278945 h 440259"/>
                  <a:gd name="T79" fmla="*/ 278945 h 440259"/>
                  <a:gd name="T80" fmla="*/ 278945 h 440259"/>
                  <a:gd name="T81" fmla="*/ 278945 h 440259"/>
                  <a:gd name="T82" fmla="*/ 278945 h 440259"/>
                  <a:gd name="T83" fmla="*/ 278945 h 440259"/>
                  <a:gd name="T84" fmla="*/ 278945 h 440259"/>
                  <a:gd name="T85" fmla="*/ 278945 h 440259"/>
                  <a:gd name="T86" fmla="*/ 278945 h 440259"/>
                  <a:gd name="T87" fmla="*/ 278945 h 440259"/>
                  <a:gd name="T88" fmla="*/ 278945 h 440259"/>
                  <a:gd name="T89" fmla="*/ 278945 h 440259"/>
                  <a:gd name="T90" fmla="*/ 278945 h 440259"/>
                  <a:gd name="T91" fmla="*/ 278945 h 440259"/>
                  <a:gd name="T92" fmla="*/ 278945 h 440259"/>
                  <a:gd name="T93" fmla="*/ 278945 h 440259"/>
                  <a:gd name="T94" fmla="*/ 278945 h 440259"/>
                  <a:gd name="T95" fmla="*/ 278945 h 440259"/>
                  <a:gd name="T96" fmla="*/ 278945 h 440259"/>
                  <a:gd name="T97" fmla="*/ 278945 h 440259"/>
                  <a:gd name="T98" fmla="*/ 278945 h 440259"/>
                  <a:gd name="T99" fmla="*/ 278945 h 440259"/>
                  <a:gd name="T100" fmla="*/ 278945 h 440259"/>
                  <a:gd name="T101" fmla="*/ 278945 h 440259"/>
                  <a:gd name="T102" fmla="*/ 278945 h 440259"/>
                  <a:gd name="T103" fmla="*/ 278945 h 440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001" h="5055">
                    <a:moveTo>
                      <a:pt x="4952" y="4387"/>
                    </a:moveTo>
                    <a:cubicBezTo>
                      <a:pt x="4926" y="4300"/>
                      <a:pt x="4856" y="4236"/>
                      <a:pt x="4743" y="4197"/>
                    </a:cubicBezTo>
                    <a:cubicBezTo>
                      <a:pt x="4679" y="4174"/>
                      <a:pt x="4607" y="4161"/>
                      <a:pt x="4531" y="4146"/>
                    </a:cubicBezTo>
                    <a:cubicBezTo>
                      <a:pt x="4469" y="4134"/>
                      <a:pt x="4406" y="4122"/>
                      <a:pt x="4354" y="4106"/>
                    </a:cubicBezTo>
                    <a:cubicBezTo>
                      <a:pt x="4348" y="4104"/>
                      <a:pt x="4342" y="4102"/>
                      <a:pt x="4336" y="4100"/>
                    </a:cubicBezTo>
                    <a:cubicBezTo>
                      <a:pt x="4350" y="4086"/>
                      <a:pt x="4363" y="4073"/>
                      <a:pt x="4375" y="4061"/>
                    </a:cubicBezTo>
                    <a:cubicBezTo>
                      <a:pt x="4430" y="4007"/>
                      <a:pt x="4486" y="3951"/>
                      <a:pt x="4525" y="3887"/>
                    </a:cubicBezTo>
                    <a:cubicBezTo>
                      <a:pt x="4598" y="3768"/>
                      <a:pt x="4589" y="3642"/>
                      <a:pt x="4503" y="3550"/>
                    </a:cubicBezTo>
                    <a:cubicBezTo>
                      <a:pt x="4503" y="3550"/>
                      <a:pt x="4421" y="3457"/>
                      <a:pt x="4263" y="3457"/>
                    </a:cubicBezTo>
                    <a:cubicBezTo>
                      <a:pt x="4219" y="3457"/>
                      <a:pt x="4173" y="3465"/>
                      <a:pt x="4127" y="3481"/>
                    </a:cubicBezTo>
                    <a:cubicBezTo>
                      <a:pt x="4128" y="3397"/>
                      <a:pt x="4127" y="3316"/>
                      <a:pt x="4125" y="3240"/>
                    </a:cubicBezTo>
                    <a:cubicBezTo>
                      <a:pt x="4110" y="2844"/>
                      <a:pt x="4045" y="2598"/>
                      <a:pt x="3919" y="2464"/>
                    </a:cubicBezTo>
                    <a:cubicBezTo>
                      <a:pt x="3919" y="2161"/>
                      <a:pt x="3799" y="1716"/>
                      <a:pt x="3596" y="1272"/>
                    </a:cubicBezTo>
                    <a:cubicBezTo>
                      <a:pt x="3289" y="598"/>
                      <a:pt x="2883" y="109"/>
                      <a:pt x="2632" y="109"/>
                    </a:cubicBezTo>
                    <a:cubicBezTo>
                      <a:pt x="2609" y="109"/>
                      <a:pt x="2587" y="114"/>
                      <a:pt x="2567" y="123"/>
                    </a:cubicBezTo>
                    <a:cubicBezTo>
                      <a:pt x="2564" y="124"/>
                      <a:pt x="2562" y="125"/>
                      <a:pt x="2559" y="126"/>
                    </a:cubicBezTo>
                    <a:lnTo>
                      <a:pt x="2435" y="183"/>
                    </a:lnTo>
                    <a:cubicBezTo>
                      <a:pt x="2345" y="152"/>
                      <a:pt x="2164" y="92"/>
                      <a:pt x="1969" y="50"/>
                    </a:cubicBezTo>
                    <a:cubicBezTo>
                      <a:pt x="1819" y="17"/>
                      <a:pt x="1690" y="0"/>
                      <a:pt x="1584" y="0"/>
                    </a:cubicBezTo>
                    <a:cubicBezTo>
                      <a:pt x="1404" y="0"/>
                      <a:pt x="1287" y="46"/>
                      <a:pt x="1225" y="141"/>
                    </a:cubicBezTo>
                    <a:cubicBezTo>
                      <a:pt x="1193" y="190"/>
                      <a:pt x="1161" y="274"/>
                      <a:pt x="1194" y="391"/>
                    </a:cubicBezTo>
                    <a:cubicBezTo>
                      <a:pt x="1201" y="415"/>
                      <a:pt x="1210" y="440"/>
                      <a:pt x="1221" y="465"/>
                    </a:cubicBezTo>
                    <a:cubicBezTo>
                      <a:pt x="1347" y="741"/>
                      <a:pt x="1923" y="1198"/>
                      <a:pt x="2561" y="1528"/>
                    </a:cubicBezTo>
                    <a:cubicBezTo>
                      <a:pt x="2576" y="1535"/>
                      <a:pt x="2592" y="1537"/>
                      <a:pt x="2607" y="1534"/>
                    </a:cubicBezTo>
                    <a:cubicBezTo>
                      <a:pt x="2620" y="1531"/>
                      <a:pt x="2633" y="1529"/>
                      <a:pt x="2646" y="1529"/>
                    </a:cubicBezTo>
                    <a:cubicBezTo>
                      <a:pt x="2715" y="1529"/>
                      <a:pt x="2778" y="1570"/>
                      <a:pt x="2807" y="1632"/>
                    </a:cubicBezTo>
                    <a:cubicBezTo>
                      <a:pt x="2827" y="1675"/>
                      <a:pt x="2828" y="1723"/>
                      <a:pt x="2812" y="1768"/>
                    </a:cubicBezTo>
                    <a:cubicBezTo>
                      <a:pt x="2795" y="1812"/>
                      <a:pt x="2762" y="1847"/>
                      <a:pt x="2720" y="1866"/>
                    </a:cubicBezTo>
                    <a:cubicBezTo>
                      <a:pt x="2696" y="1877"/>
                      <a:pt x="2672" y="1882"/>
                      <a:pt x="2646" y="1882"/>
                    </a:cubicBezTo>
                    <a:cubicBezTo>
                      <a:pt x="2577" y="1882"/>
                      <a:pt x="2514" y="1842"/>
                      <a:pt x="2485" y="1779"/>
                    </a:cubicBezTo>
                    <a:cubicBezTo>
                      <a:pt x="2479" y="1765"/>
                      <a:pt x="2475" y="1751"/>
                      <a:pt x="2472" y="1737"/>
                    </a:cubicBezTo>
                    <a:cubicBezTo>
                      <a:pt x="2469" y="1716"/>
                      <a:pt x="2456" y="1699"/>
                      <a:pt x="2437" y="1689"/>
                    </a:cubicBezTo>
                    <a:cubicBezTo>
                      <a:pt x="1929" y="1426"/>
                      <a:pt x="1462" y="1094"/>
                      <a:pt x="1188" y="802"/>
                    </a:cubicBezTo>
                    <a:cubicBezTo>
                      <a:pt x="1169" y="781"/>
                      <a:pt x="1138" y="775"/>
                      <a:pt x="1112" y="787"/>
                    </a:cubicBezTo>
                    <a:lnTo>
                      <a:pt x="42" y="1274"/>
                    </a:lnTo>
                    <a:cubicBezTo>
                      <a:pt x="16" y="1287"/>
                      <a:pt x="0" y="1315"/>
                      <a:pt x="4" y="1344"/>
                    </a:cubicBezTo>
                    <a:cubicBezTo>
                      <a:pt x="24" y="1493"/>
                      <a:pt x="112" y="2033"/>
                      <a:pt x="425" y="2719"/>
                    </a:cubicBezTo>
                    <a:cubicBezTo>
                      <a:pt x="738" y="3405"/>
                      <a:pt x="1088" y="3826"/>
                      <a:pt x="1188" y="3938"/>
                    </a:cubicBezTo>
                    <a:cubicBezTo>
                      <a:pt x="1207" y="3960"/>
                      <a:pt x="1238" y="3967"/>
                      <a:pt x="1265" y="3955"/>
                    </a:cubicBezTo>
                    <a:lnTo>
                      <a:pt x="3494" y="2938"/>
                    </a:lnTo>
                    <a:cubicBezTo>
                      <a:pt x="3497" y="2958"/>
                      <a:pt x="3500" y="2979"/>
                      <a:pt x="3503" y="3001"/>
                    </a:cubicBezTo>
                    <a:cubicBezTo>
                      <a:pt x="3522" y="3142"/>
                      <a:pt x="3544" y="3302"/>
                      <a:pt x="3544" y="3433"/>
                    </a:cubicBezTo>
                    <a:cubicBezTo>
                      <a:pt x="3545" y="3525"/>
                      <a:pt x="3534" y="3576"/>
                      <a:pt x="3526" y="3603"/>
                    </a:cubicBezTo>
                    <a:lnTo>
                      <a:pt x="3526" y="3603"/>
                    </a:lnTo>
                    <a:cubicBezTo>
                      <a:pt x="3499" y="3600"/>
                      <a:pt x="3467" y="3595"/>
                      <a:pt x="3435" y="3590"/>
                    </a:cubicBezTo>
                    <a:cubicBezTo>
                      <a:pt x="3371" y="3579"/>
                      <a:pt x="3305" y="3568"/>
                      <a:pt x="3242" y="3568"/>
                    </a:cubicBezTo>
                    <a:cubicBezTo>
                      <a:pt x="3087" y="3568"/>
                      <a:pt x="3014" y="3639"/>
                      <a:pt x="2980" y="3699"/>
                    </a:cubicBezTo>
                    <a:cubicBezTo>
                      <a:pt x="2900" y="3839"/>
                      <a:pt x="2980" y="4012"/>
                      <a:pt x="3058" y="4146"/>
                    </a:cubicBezTo>
                    <a:cubicBezTo>
                      <a:pt x="3014" y="4158"/>
                      <a:pt x="2954" y="4169"/>
                      <a:pt x="2914" y="4176"/>
                    </a:cubicBezTo>
                    <a:cubicBezTo>
                      <a:pt x="2854" y="4186"/>
                      <a:pt x="2793" y="4197"/>
                      <a:pt x="2739" y="4214"/>
                    </a:cubicBezTo>
                    <a:cubicBezTo>
                      <a:pt x="2639" y="4245"/>
                      <a:pt x="2574" y="4300"/>
                      <a:pt x="2546" y="4376"/>
                    </a:cubicBezTo>
                    <a:cubicBezTo>
                      <a:pt x="2523" y="4435"/>
                      <a:pt x="2516" y="4529"/>
                      <a:pt x="2605" y="4640"/>
                    </a:cubicBezTo>
                    <a:cubicBezTo>
                      <a:pt x="2723" y="4785"/>
                      <a:pt x="2892" y="4895"/>
                      <a:pt x="3108" y="4965"/>
                    </a:cubicBezTo>
                    <a:cubicBezTo>
                      <a:pt x="3287" y="5024"/>
                      <a:pt x="3499" y="5055"/>
                      <a:pt x="3720" y="5055"/>
                    </a:cubicBezTo>
                    <a:cubicBezTo>
                      <a:pt x="3933" y="5055"/>
                      <a:pt x="4147" y="5027"/>
                      <a:pt x="4338" y="4975"/>
                    </a:cubicBezTo>
                    <a:cubicBezTo>
                      <a:pt x="4480" y="4936"/>
                      <a:pt x="4676" y="4863"/>
                      <a:pt x="4804" y="4742"/>
                    </a:cubicBezTo>
                    <a:cubicBezTo>
                      <a:pt x="4858" y="4690"/>
                      <a:pt x="5001" y="4555"/>
                      <a:pt x="4952" y="4387"/>
                    </a:cubicBezTo>
                    <a:close/>
                    <a:moveTo>
                      <a:pt x="3311" y="4229"/>
                    </a:moveTo>
                    <a:cubicBezTo>
                      <a:pt x="3326" y="4193"/>
                      <a:pt x="3319" y="4150"/>
                      <a:pt x="3288" y="4095"/>
                    </a:cubicBezTo>
                    <a:cubicBezTo>
                      <a:pt x="3213" y="3963"/>
                      <a:pt x="3187" y="3873"/>
                      <a:pt x="3211" y="3829"/>
                    </a:cubicBezTo>
                    <a:cubicBezTo>
                      <a:pt x="3216" y="3819"/>
                      <a:pt x="3232" y="3790"/>
                      <a:pt x="3307" y="3790"/>
                    </a:cubicBezTo>
                    <a:cubicBezTo>
                      <a:pt x="3349" y="3790"/>
                      <a:pt x="3401" y="3799"/>
                      <a:pt x="3450" y="3807"/>
                    </a:cubicBezTo>
                    <a:cubicBezTo>
                      <a:pt x="3499" y="3816"/>
                      <a:pt x="3544" y="3824"/>
                      <a:pt x="3581" y="3824"/>
                    </a:cubicBezTo>
                    <a:cubicBezTo>
                      <a:pt x="3601" y="3824"/>
                      <a:pt x="3616" y="3821"/>
                      <a:pt x="3628" y="3817"/>
                    </a:cubicBezTo>
                    <a:cubicBezTo>
                      <a:pt x="3636" y="3814"/>
                      <a:pt x="3643" y="3809"/>
                      <a:pt x="3649" y="3803"/>
                    </a:cubicBezTo>
                    <a:cubicBezTo>
                      <a:pt x="3773" y="3674"/>
                      <a:pt x="3744" y="3311"/>
                      <a:pt x="3704" y="2950"/>
                    </a:cubicBezTo>
                    <a:cubicBezTo>
                      <a:pt x="3690" y="2823"/>
                      <a:pt x="3677" y="2722"/>
                      <a:pt x="3691" y="2702"/>
                    </a:cubicBezTo>
                    <a:cubicBezTo>
                      <a:pt x="3694" y="2699"/>
                      <a:pt x="3697" y="2697"/>
                      <a:pt x="3700" y="2698"/>
                    </a:cubicBezTo>
                    <a:cubicBezTo>
                      <a:pt x="3815" y="2734"/>
                      <a:pt x="3888" y="2948"/>
                      <a:pt x="3911" y="3314"/>
                    </a:cubicBezTo>
                    <a:cubicBezTo>
                      <a:pt x="3921" y="3469"/>
                      <a:pt x="3920" y="3619"/>
                      <a:pt x="3917" y="3718"/>
                    </a:cubicBezTo>
                    <a:cubicBezTo>
                      <a:pt x="3917" y="3741"/>
                      <a:pt x="3929" y="3762"/>
                      <a:pt x="3948" y="3773"/>
                    </a:cubicBezTo>
                    <a:cubicBezTo>
                      <a:pt x="3968" y="3784"/>
                      <a:pt x="3992" y="3782"/>
                      <a:pt x="4010" y="3768"/>
                    </a:cubicBezTo>
                    <a:cubicBezTo>
                      <a:pt x="4057" y="3732"/>
                      <a:pt x="4127" y="3689"/>
                      <a:pt x="4197" y="3689"/>
                    </a:cubicBezTo>
                    <a:cubicBezTo>
                      <a:pt x="4233" y="3689"/>
                      <a:pt x="4265" y="3700"/>
                      <a:pt x="4295" y="3723"/>
                    </a:cubicBezTo>
                    <a:lnTo>
                      <a:pt x="4295" y="3723"/>
                    </a:lnTo>
                    <a:cubicBezTo>
                      <a:pt x="4347" y="3782"/>
                      <a:pt x="4302" y="3848"/>
                      <a:pt x="4187" y="3967"/>
                    </a:cubicBezTo>
                    <a:cubicBezTo>
                      <a:pt x="4109" y="4049"/>
                      <a:pt x="4073" y="4092"/>
                      <a:pt x="4070" y="4132"/>
                    </a:cubicBezTo>
                    <a:cubicBezTo>
                      <a:pt x="4069" y="4142"/>
                      <a:pt x="4071" y="4151"/>
                      <a:pt x="4074" y="4160"/>
                    </a:cubicBezTo>
                    <a:cubicBezTo>
                      <a:pt x="4112" y="4256"/>
                      <a:pt x="4259" y="4286"/>
                      <a:pt x="4402" y="4315"/>
                    </a:cubicBezTo>
                    <a:cubicBezTo>
                      <a:pt x="4521" y="4339"/>
                      <a:pt x="4633" y="4361"/>
                      <a:pt x="4651" y="4423"/>
                    </a:cubicBezTo>
                    <a:cubicBezTo>
                      <a:pt x="4662" y="4463"/>
                      <a:pt x="4633" y="4516"/>
                      <a:pt x="4563" y="4586"/>
                    </a:cubicBezTo>
                    <a:cubicBezTo>
                      <a:pt x="4420" y="4729"/>
                      <a:pt x="4075" y="4828"/>
                      <a:pt x="3723" y="4828"/>
                    </a:cubicBezTo>
                    <a:cubicBezTo>
                      <a:pt x="3338" y="4828"/>
                      <a:pt x="3027" y="4712"/>
                      <a:pt x="2870" y="4509"/>
                    </a:cubicBezTo>
                    <a:cubicBezTo>
                      <a:pt x="2844" y="4475"/>
                      <a:pt x="2834" y="4446"/>
                      <a:pt x="2842" y="4424"/>
                    </a:cubicBezTo>
                    <a:cubicBezTo>
                      <a:pt x="2859" y="4377"/>
                      <a:pt x="2951" y="4360"/>
                      <a:pt x="3047" y="4342"/>
                    </a:cubicBezTo>
                    <a:cubicBezTo>
                      <a:pt x="3183" y="4317"/>
                      <a:pt x="3282" y="4295"/>
                      <a:pt x="3311" y="4229"/>
                    </a:cubicBezTo>
                    <a:close/>
                    <a:moveTo>
                      <a:pt x="3039" y="1526"/>
                    </a:moveTo>
                    <a:cubicBezTo>
                      <a:pt x="2915" y="1253"/>
                      <a:pt x="2821" y="973"/>
                      <a:pt x="2775" y="738"/>
                    </a:cubicBezTo>
                    <a:cubicBezTo>
                      <a:pt x="2759" y="657"/>
                      <a:pt x="2749" y="582"/>
                      <a:pt x="2746" y="515"/>
                    </a:cubicBezTo>
                    <a:lnTo>
                      <a:pt x="2746" y="515"/>
                    </a:lnTo>
                    <a:cubicBezTo>
                      <a:pt x="2794" y="561"/>
                      <a:pt x="2844" y="618"/>
                      <a:pt x="2895" y="684"/>
                    </a:cubicBezTo>
                    <a:cubicBezTo>
                      <a:pt x="3043" y="872"/>
                      <a:pt x="3192" y="1127"/>
                      <a:pt x="3317" y="1400"/>
                    </a:cubicBezTo>
                    <a:cubicBezTo>
                      <a:pt x="3442" y="1673"/>
                      <a:pt x="3535" y="1953"/>
                      <a:pt x="3581" y="2188"/>
                    </a:cubicBezTo>
                    <a:cubicBezTo>
                      <a:pt x="3597" y="2269"/>
                      <a:pt x="3607" y="2344"/>
                      <a:pt x="3611" y="2411"/>
                    </a:cubicBezTo>
                    <a:cubicBezTo>
                      <a:pt x="3563" y="2365"/>
                      <a:pt x="3513" y="2308"/>
                      <a:pt x="3461" y="2242"/>
                    </a:cubicBezTo>
                    <a:cubicBezTo>
                      <a:pt x="3314" y="2054"/>
                      <a:pt x="3164" y="1799"/>
                      <a:pt x="3039" y="1526"/>
                    </a:cubicBezTo>
                    <a:close/>
                    <a:moveTo>
                      <a:pt x="1392" y="250"/>
                    </a:moveTo>
                    <a:cubicBezTo>
                      <a:pt x="1402" y="235"/>
                      <a:pt x="1441" y="200"/>
                      <a:pt x="1582" y="200"/>
                    </a:cubicBezTo>
                    <a:cubicBezTo>
                      <a:pt x="1674" y="200"/>
                      <a:pt x="1789" y="215"/>
                      <a:pt x="1924" y="245"/>
                    </a:cubicBezTo>
                    <a:cubicBezTo>
                      <a:pt x="1999" y="261"/>
                      <a:pt x="2080" y="282"/>
                      <a:pt x="2164" y="307"/>
                    </a:cubicBezTo>
                    <a:lnTo>
                      <a:pt x="1550" y="587"/>
                    </a:lnTo>
                    <a:cubicBezTo>
                      <a:pt x="1480" y="511"/>
                      <a:pt x="1431" y="443"/>
                      <a:pt x="1403" y="383"/>
                    </a:cubicBezTo>
                    <a:cubicBezTo>
                      <a:pt x="1396" y="367"/>
                      <a:pt x="1391" y="352"/>
                      <a:pt x="1387" y="338"/>
                    </a:cubicBezTo>
                    <a:cubicBezTo>
                      <a:pt x="1376" y="301"/>
                      <a:pt x="1378" y="272"/>
                      <a:pt x="1392" y="25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14" name="组合 13" descr="2a215eb2-bc22-463d-ae58-6b44240ee0e5">
              <a:extLst>
                <a:ext uri="{FF2B5EF4-FFF2-40B4-BE49-F238E27FC236}">
                  <a16:creationId xmlns:a16="http://schemas.microsoft.com/office/drawing/2014/main" id="{963B2619-DDD5-1453-EB0B-7604025F2395}"/>
                </a:ext>
              </a:extLst>
            </p:cNvPr>
            <p:cNvGrpSpPr/>
            <p:nvPr/>
          </p:nvGrpSpPr>
          <p:grpSpPr>
            <a:xfrm>
              <a:off x="8572735" y="2619923"/>
              <a:ext cx="2088828" cy="2726532"/>
              <a:chOff x="8572735" y="2619923"/>
              <a:chExt cx="2088828" cy="2726532"/>
            </a:xfrm>
          </p:grpSpPr>
          <p:sp>
            <p:nvSpPr>
              <p:cNvPr id="11" name="Text4" descr="b9ce5a95-32be-4787-99d7-facb5c609c9f">
                <a:extLst>
                  <a:ext uri="{FF2B5EF4-FFF2-40B4-BE49-F238E27FC236}">
                    <a16:creationId xmlns:a16="http://schemas.microsoft.com/office/drawing/2014/main" id="{DD2707AD-B93C-C83E-A14D-4897A1DD091A}"/>
                  </a:ext>
                </a:extLst>
              </p:cNvPr>
              <p:cNvSpPr txBox="1"/>
              <p:nvPr/>
            </p:nvSpPr>
            <p:spPr>
              <a:xfrm>
                <a:off x="8572736" y="4199803"/>
                <a:ext cx="2088827" cy="1146652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400" b="0" i="0" u="none" dirty="0">
                    <a:solidFill>
                      <a:srgbClr val="000000"/>
                    </a:solidFill>
                    <a:ea typeface="微软雅黑"/>
                  </a:rPr>
                  <a:t>通过Three.js渲染逼真的3D虚拟形象。</a:t>
                </a:r>
              </a:p>
            </p:txBody>
          </p:sp>
          <p:sp>
            <p:nvSpPr>
              <p:cNvPr id="12" name="Bullet4" descr="8479ae2f-4a7b-4a23-ab79-2d5ac8c8a03c">
                <a:extLst>
                  <a:ext uri="{FF2B5EF4-FFF2-40B4-BE49-F238E27FC236}">
                    <a16:creationId xmlns:a16="http://schemas.microsoft.com/office/drawing/2014/main" id="{51DD87AF-BBDA-2063-117A-184CAFD3DE50}"/>
                  </a:ext>
                </a:extLst>
              </p:cNvPr>
              <p:cNvSpPr txBox="1"/>
              <p:nvPr/>
            </p:nvSpPr>
            <p:spPr>
              <a:xfrm>
                <a:off x="8572735" y="3244903"/>
                <a:ext cx="2088825" cy="892453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2000" b="1" i="0" u="none">
                    <a:solidFill>
                      <a:srgbClr val="000000"/>
                    </a:solidFill>
                    <a:ea typeface="微软雅黑"/>
                  </a:rPr>
                  <a:t>视觉：Three.js</a:t>
                </a:r>
              </a:p>
            </p:txBody>
          </p:sp>
          <p:sp>
            <p:nvSpPr>
              <p:cNvPr id="45" name="IconBackground4" descr="d1eb5a02-493d-43f4-b108-a5b55ed52660">
                <a:extLst>
                  <a:ext uri="{FF2B5EF4-FFF2-40B4-BE49-F238E27FC236}">
                    <a16:creationId xmlns:a16="http://schemas.microsoft.com/office/drawing/2014/main" id="{679713AB-D118-C60E-6A7C-493AFB61E041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9826353" y="2619923"/>
                <a:ext cx="660400" cy="602458"/>
              </a:xfrm>
              <a:custGeom>
                <a:avLst/>
                <a:gdLst>
                  <a:gd name="connsiteX0" fmla="*/ 1224244 w 3459897"/>
                  <a:gd name="connsiteY0" fmla="*/ 3350918 h 3352124"/>
                  <a:gd name="connsiteX1" fmla="*/ 824735 w 3459897"/>
                  <a:gd name="connsiteY1" fmla="*/ 3322228 h 3352124"/>
                  <a:gd name="connsiteX2" fmla="*/ 247955 w 3459897"/>
                  <a:gd name="connsiteY2" fmla="*/ 2870089 h 3352124"/>
                  <a:gd name="connsiteX3" fmla="*/ 106405 w 3459897"/>
                  <a:gd name="connsiteY3" fmla="*/ 2315603 h 3352124"/>
                  <a:gd name="connsiteX4" fmla="*/ 99121 w 3459897"/>
                  <a:gd name="connsiteY4" fmla="*/ 1844147 h 3352124"/>
                  <a:gd name="connsiteX5" fmla="*/ 72964 w 3459897"/>
                  <a:gd name="connsiteY5" fmla="*/ 1551355 h 3352124"/>
                  <a:gd name="connsiteX6" fmla="*/ 12544 w 3459897"/>
                  <a:gd name="connsiteY6" fmla="*/ 1362938 h 3352124"/>
                  <a:gd name="connsiteX7" fmla="*/ 105898 w 3459897"/>
                  <a:gd name="connsiteY7" fmla="*/ 857788 h 3352124"/>
                  <a:gd name="connsiteX8" fmla="*/ 269679 w 3459897"/>
                  <a:gd name="connsiteY8" fmla="*/ 574117 h 3352124"/>
                  <a:gd name="connsiteX9" fmla="*/ 714914 w 3459897"/>
                  <a:gd name="connsiteY9" fmla="*/ 325089 h 3352124"/>
                  <a:gd name="connsiteX10" fmla="*/ 1090673 w 3459897"/>
                  <a:gd name="connsiteY10" fmla="*/ 226542 h 3352124"/>
                  <a:gd name="connsiteX11" fmla="*/ 1587209 w 3459897"/>
                  <a:gd name="connsiteY11" fmla="*/ 67764 h 3352124"/>
                  <a:gd name="connsiteX12" fmla="*/ 1933644 w 3459897"/>
                  <a:gd name="connsiteY12" fmla="*/ 820 h 3352124"/>
                  <a:gd name="connsiteX13" fmla="*/ 2418400 w 3459897"/>
                  <a:gd name="connsiteY13" fmla="*/ 89994 h 3352124"/>
                  <a:gd name="connsiteX14" fmla="*/ 2983273 w 3459897"/>
                  <a:gd name="connsiteY14" fmla="*/ 413693 h 3352124"/>
                  <a:gd name="connsiteX15" fmla="*/ 3381262 w 3459897"/>
                  <a:gd name="connsiteY15" fmla="*/ 1066156 h 3352124"/>
                  <a:gd name="connsiteX16" fmla="*/ 3330911 w 3459897"/>
                  <a:gd name="connsiteY16" fmla="*/ 2246316 h 3352124"/>
                  <a:gd name="connsiteX17" fmla="*/ 2267476 w 3459897"/>
                  <a:gd name="connsiteY17" fmla="*/ 3211014 h 3352124"/>
                  <a:gd name="connsiteX18" fmla="*/ 1703806 w 3459897"/>
                  <a:gd name="connsiteY18" fmla="*/ 3319504 h 3352124"/>
                  <a:gd name="connsiteX19" fmla="*/ 1224244 w 3459897"/>
                  <a:gd name="connsiteY19" fmla="*/ 3350728 h 3352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459897" h="3352124">
                    <a:moveTo>
                      <a:pt x="1224244" y="3350918"/>
                    </a:moveTo>
                    <a:cubicBezTo>
                      <a:pt x="1090103" y="3354148"/>
                      <a:pt x="956342" y="3352818"/>
                      <a:pt x="824735" y="3322228"/>
                    </a:cubicBezTo>
                    <a:cubicBezTo>
                      <a:pt x="562280" y="3261238"/>
                      <a:pt x="377219" y="3100370"/>
                      <a:pt x="247955" y="2870089"/>
                    </a:cubicBezTo>
                    <a:cubicBezTo>
                      <a:pt x="151498" y="2698265"/>
                      <a:pt x="108495" y="2512000"/>
                      <a:pt x="106405" y="2315603"/>
                    </a:cubicBezTo>
                    <a:cubicBezTo>
                      <a:pt x="104694" y="2158408"/>
                      <a:pt x="105011" y="2001151"/>
                      <a:pt x="99121" y="1844147"/>
                    </a:cubicBezTo>
                    <a:cubicBezTo>
                      <a:pt x="96461" y="1773656"/>
                      <a:pt x="101338" y="1676629"/>
                      <a:pt x="72964" y="1551355"/>
                    </a:cubicBezTo>
                    <a:cubicBezTo>
                      <a:pt x="48264" y="1442105"/>
                      <a:pt x="29517" y="1438431"/>
                      <a:pt x="12544" y="1362938"/>
                    </a:cubicBezTo>
                    <a:cubicBezTo>
                      <a:pt x="-29700" y="1174900"/>
                      <a:pt x="43197" y="1004406"/>
                      <a:pt x="105898" y="857788"/>
                    </a:cubicBezTo>
                    <a:cubicBezTo>
                      <a:pt x="155615" y="741571"/>
                      <a:pt x="187345" y="657844"/>
                      <a:pt x="269679" y="574117"/>
                    </a:cubicBezTo>
                    <a:cubicBezTo>
                      <a:pt x="393813" y="447956"/>
                      <a:pt x="548917" y="376706"/>
                      <a:pt x="714914" y="325089"/>
                    </a:cubicBezTo>
                    <a:cubicBezTo>
                      <a:pt x="838668" y="286645"/>
                      <a:pt x="965336" y="258905"/>
                      <a:pt x="1090673" y="226542"/>
                    </a:cubicBezTo>
                    <a:cubicBezTo>
                      <a:pt x="1259267" y="183031"/>
                      <a:pt x="1421211" y="119191"/>
                      <a:pt x="1587209" y="67764"/>
                    </a:cubicBezTo>
                    <a:cubicBezTo>
                      <a:pt x="1700196" y="32804"/>
                      <a:pt x="1814640" y="5760"/>
                      <a:pt x="1933644" y="820"/>
                    </a:cubicBezTo>
                    <a:cubicBezTo>
                      <a:pt x="2102112" y="-6146"/>
                      <a:pt x="2262156" y="31917"/>
                      <a:pt x="2418400" y="89994"/>
                    </a:cubicBezTo>
                    <a:cubicBezTo>
                      <a:pt x="2624551" y="166565"/>
                      <a:pt x="2817085" y="267392"/>
                      <a:pt x="2983273" y="413693"/>
                    </a:cubicBezTo>
                    <a:cubicBezTo>
                      <a:pt x="3183471" y="589887"/>
                      <a:pt x="3308048" y="812885"/>
                      <a:pt x="3381262" y="1066156"/>
                    </a:cubicBezTo>
                    <a:cubicBezTo>
                      <a:pt x="3496592" y="1464841"/>
                      <a:pt x="3489372" y="1860867"/>
                      <a:pt x="3330911" y="2246316"/>
                    </a:cubicBezTo>
                    <a:cubicBezTo>
                      <a:pt x="3130207" y="2734555"/>
                      <a:pt x="2772055" y="3055087"/>
                      <a:pt x="2267476" y="3211014"/>
                    </a:cubicBezTo>
                    <a:cubicBezTo>
                      <a:pt x="2083618" y="3267824"/>
                      <a:pt x="1894947" y="3299618"/>
                      <a:pt x="1703806" y="3319504"/>
                    </a:cubicBezTo>
                    <a:cubicBezTo>
                      <a:pt x="1544269" y="3336098"/>
                      <a:pt x="1384351" y="3344775"/>
                      <a:pt x="1224244" y="3350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l"/>
                <a:endParaRPr/>
              </a:p>
            </p:txBody>
          </p:sp>
          <p:sp>
            <p:nvSpPr>
              <p:cNvPr id="55" name="Icon4" descr="85d62ea2-9a10-4f3e-9e32-51fc2566b3e8">
                <a:extLst>
                  <a:ext uri="{FF2B5EF4-FFF2-40B4-BE49-F238E27FC236}">
                    <a16:creationId xmlns:a16="http://schemas.microsoft.com/office/drawing/2014/main" id="{3CCC4183-EC8E-3AFD-26E8-45DB8616E87E}"/>
                  </a:ext>
                </a:extLst>
              </p:cNvPr>
              <p:cNvSpPr/>
              <p:nvPr/>
            </p:nvSpPr>
            <p:spPr>
              <a:xfrm>
                <a:off x="10007915" y="2769676"/>
                <a:ext cx="313157" cy="302952"/>
              </a:xfrm>
              <a:custGeom>
                <a:avLst/>
                <a:gdLst>
                  <a:gd name="T0" fmla="*/ 7773 w 8679"/>
                  <a:gd name="T1" fmla="*/ 4113 h 8409"/>
                  <a:gd name="T2" fmla="*/ 6818 w 8679"/>
                  <a:gd name="T3" fmla="*/ 4140 h 8409"/>
                  <a:gd name="T4" fmla="*/ 5871 w 8679"/>
                  <a:gd name="T5" fmla="*/ 3246 h 8409"/>
                  <a:gd name="T6" fmla="*/ 7211 w 8679"/>
                  <a:gd name="T7" fmla="*/ 1941 h 8409"/>
                  <a:gd name="T8" fmla="*/ 6619 w 8679"/>
                  <a:gd name="T9" fmla="*/ 310 h 8409"/>
                  <a:gd name="T10" fmla="*/ 4889 w 8679"/>
                  <a:gd name="T11" fmla="*/ 773 h 8409"/>
                  <a:gd name="T12" fmla="*/ 4425 w 8679"/>
                  <a:gd name="T13" fmla="*/ 2895 h 8409"/>
                  <a:gd name="T14" fmla="*/ 3364 w 8679"/>
                  <a:gd name="T15" fmla="*/ 2470 h 8409"/>
                  <a:gd name="T16" fmla="*/ 1901 w 8679"/>
                  <a:gd name="T17" fmla="*/ 83 h 8409"/>
                  <a:gd name="T18" fmla="*/ 1527 w 8679"/>
                  <a:gd name="T19" fmla="*/ 131 h 8409"/>
                  <a:gd name="T20" fmla="*/ 1406 w 8679"/>
                  <a:gd name="T21" fmla="*/ 2998 h 8409"/>
                  <a:gd name="T22" fmla="*/ 3499 w 8679"/>
                  <a:gd name="T23" fmla="*/ 4166 h 8409"/>
                  <a:gd name="T24" fmla="*/ 1101 w 8679"/>
                  <a:gd name="T25" fmla="*/ 4637 h 8409"/>
                  <a:gd name="T26" fmla="*/ 2266 w 8679"/>
                  <a:gd name="T27" fmla="*/ 6418 h 8409"/>
                  <a:gd name="T28" fmla="*/ 2885 w 8679"/>
                  <a:gd name="T29" fmla="*/ 5781 h 8409"/>
                  <a:gd name="T30" fmla="*/ 3376 w 8679"/>
                  <a:gd name="T31" fmla="*/ 6164 h 8409"/>
                  <a:gd name="T32" fmla="*/ 3660 w 8679"/>
                  <a:gd name="T33" fmla="*/ 7959 h 8409"/>
                  <a:gd name="T34" fmla="*/ 5643 w 8679"/>
                  <a:gd name="T35" fmla="*/ 7833 h 8409"/>
                  <a:gd name="T36" fmla="*/ 5801 w 8679"/>
                  <a:gd name="T37" fmla="*/ 6460 h 8409"/>
                  <a:gd name="T38" fmla="*/ 5787 w 8679"/>
                  <a:gd name="T39" fmla="*/ 5013 h 8409"/>
                  <a:gd name="T40" fmla="*/ 7655 w 8679"/>
                  <a:gd name="T41" fmla="*/ 6205 h 8409"/>
                  <a:gd name="T42" fmla="*/ 7773 w 8679"/>
                  <a:gd name="T43" fmla="*/ 4113 h 8409"/>
                  <a:gd name="T44" fmla="*/ 1329 w 8679"/>
                  <a:gd name="T45" fmla="*/ 593 h 8409"/>
                  <a:gd name="T46" fmla="*/ 1850 w 8679"/>
                  <a:gd name="T47" fmla="*/ 2738 h 8409"/>
                  <a:gd name="T48" fmla="*/ 1329 w 8679"/>
                  <a:gd name="T49" fmla="*/ 593 h 8409"/>
                  <a:gd name="T50" fmla="*/ 1559 w 8679"/>
                  <a:gd name="T51" fmla="*/ 6228 h 8409"/>
                  <a:gd name="T52" fmla="*/ 1260 w 8679"/>
                  <a:gd name="T53" fmla="*/ 5536 h 8409"/>
                  <a:gd name="T54" fmla="*/ 2510 w 8679"/>
                  <a:gd name="T55" fmla="*/ 5733 h 8409"/>
                  <a:gd name="T56" fmla="*/ 1559 w 8679"/>
                  <a:gd name="T57" fmla="*/ 6228 h 8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679" h="8409">
                    <a:moveTo>
                      <a:pt x="7773" y="4113"/>
                    </a:moveTo>
                    <a:cubicBezTo>
                      <a:pt x="7494" y="3946"/>
                      <a:pt x="7158" y="4065"/>
                      <a:pt x="6818" y="4140"/>
                    </a:cubicBezTo>
                    <a:cubicBezTo>
                      <a:pt x="6184" y="4280"/>
                      <a:pt x="5364" y="3993"/>
                      <a:pt x="5871" y="3246"/>
                    </a:cubicBezTo>
                    <a:cubicBezTo>
                      <a:pt x="6156" y="2827"/>
                      <a:pt x="6992" y="2428"/>
                      <a:pt x="7211" y="1941"/>
                    </a:cubicBezTo>
                    <a:cubicBezTo>
                      <a:pt x="7446" y="1418"/>
                      <a:pt x="7410" y="771"/>
                      <a:pt x="6619" y="310"/>
                    </a:cubicBezTo>
                    <a:cubicBezTo>
                      <a:pt x="6089" y="1"/>
                      <a:pt x="5322" y="204"/>
                      <a:pt x="4889" y="773"/>
                    </a:cubicBezTo>
                    <a:cubicBezTo>
                      <a:pt x="4457" y="1342"/>
                      <a:pt x="4589" y="2189"/>
                      <a:pt x="4425" y="2895"/>
                    </a:cubicBezTo>
                    <a:cubicBezTo>
                      <a:pt x="4175" y="3973"/>
                      <a:pt x="3375" y="3254"/>
                      <a:pt x="3364" y="2470"/>
                    </a:cubicBezTo>
                    <a:cubicBezTo>
                      <a:pt x="3349" y="1448"/>
                      <a:pt x="3625" y="0"/>
                      <a:pt x="1901" y="83"/>
                    </a:cubicBezTo>
                    <a:cubicBezTo>
                      <a:pt x="1767" y="90"/>
                      <a:pt x="1642" y="106"/>
                      <a:pt x="1527" y="131"/>
                    </a:cubicBezTo>
                    <a:cubicBezTo>
                      <a:pt x="0" y="467"/>
                      <a:pt x="161" y="2353"/>
                      <a:pt x="1406" y="2998"/>
                    </a:cubicBezTo>
                    <a:cubicBezTo>
                      <a:pt x="2309" y="3465"/>
                      <a:pt x="3445" y="3650"/>
                      <a:pt x="3499" y="4166"/>
                    </a:cubicBezTo>
                    <a:cubicBezTo>
                      <a:pt x="3486" y="4707"/>
                      <a:pt x="1781" y="3403"/>
                      <a:pt x="1101" y="4637"/>
                    </a:cubicBezTo>
                    <a:cubicBezTo>
                      <a:pt x="578" y="5587"/>
                      <a:pt x="1237" y="7153"/>
                      <a:pt x="2266" y="6418"/>
                    </a:cubicBezTo>
                    <a:cubicBezTo>
                      <a:pt x="2457" y="6282"/>
                      <a:pt x="2663" y="6071"/>
                      <a:pt x="2885" y="5781"/>
                    </a:cubicBezTo>
                    <a:cubicBezTo>
                      <a:pt x="3733" y="4790"/>
                      <a:pt x="4290" y="5377"/>
                      <a:pt x="3376" y="6164"/>
                    </a:cubicBezTo>
                    <a:cubicBezTo>
                      <a:pt x="2659" y="6781"/>
                      <a:pt x="3155" y="7690"/>
                      <a:pt x="3660" y="7959"/>
                    </a:cubicBezTo>
                    <a:cubicBezTo>
                      <a:pt x="4301" y="8300"/>
                      <a:pt x="4950" y="8409"/>
                      <a:pt x="5643" y="7833"/>
                    </a:cubicBezTo>
                    <a:cubicBezTo>
                      <a:pt x="6180" y="7387"/>
                      <a:pt x="6081" y="6766"/>
                      <a:pt x="5801" y="6460"/>
                    </a:cubicBezTo>
                    <a:cubicBezTo>
                      <a:pt x="5010" y="5594"/>
                      <a:pt x="4864" y="4633"/>
                      <a:pt x="5787" y="5013"/>
                    </a:cubicBezTo>
                    <a:cubicBezTo>
                      <a:pt x="6401" y="5265"/>
                      <a:pt x="6899" y="6222"/>
                      <a:pt x="7655" y="6205"/>
                    </a:cubicBezTo>
                    <a:cubicBezTo>
                      <a:pt x="8551" y="5951"/>
                      <a:pt x="8679" y="4595"/>
                      <a:pt x="7773" y="4113"/>
                    </a:cubicBezTo>
                    <a:close/>
                    <a:moveTo>
                      <a:pt x="1329" y="593"/>
                    </a:moveTo>
                    <a:cubicBezTo>
                      <a:pt x="498" y="1472"/>
                      <a:pt x="1166" y="2174"/>
                      <a:pt x="1850" y="2738"/>
                    </a:cubicBezTo>
                    <a:cubicBezTo>
                      <a:pt x="450" y="1905"/>
                      <a:pt x="478" y="1138"/>
                      <a:pt x="1329" y="593"/>
                    </a:cubicBezTo>
                    <a:close/>
                    <a:moveTo>
                      <a:pt x="1559" y="6228"/>
                    </a:moveTo>
                    <a:cubicBezTo>
                      <a:pt x="1286" y="6107"/>
                      <a:pt x="1237" y="5845"/>
                      <a:pt x="1260" y="5536"/>
                    </a:cubicBezTo>
                    <a:cubicBezTo>
                      <a:pt x="1568" y="6396"/>
                      <a:pt x="2170" y="6100"/>
                      <a:pt x="2510" y="5733"/>
                    </a:cubicBezTo>
                    <a:cubicBezTo>
                      <a:pt x="2335" y="5961"/>
                      <a:pt x="2014" y="6429"/>
                      <a:pt x="1559" y="62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</p:grpSp>
      <p:sp>
        <p:nvSpPr>
          <p:cNvPr id="34" name="Bullet2" descr="1ff3bb64-0523-4929-b68d-0790b8ac5e15">
            <a:extLst>
              <a:ext uri="{FF2B5EF4-FFF2-40B4-BE49-F238E27FC236}">
                <a16:creationId xmlns:a16="http://schemas.microsoft.com/office/drawing/2014/main" id="{47A25BA4-4471-41C8-9958-56C56B3B0813}"/>
              </a:ext>
            </a:extLst>
          </p:cNvPr>
          <p:cNvSpPr txBox="1"/>
          <p:nvPr/>
        </p:nvSpPr>
        <p:spPr>
          <a:xfrm>
            <a:off x="3323051" y="5225911"/>
            <a:ext cx="8249846" cy="1046088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>
            <a:defPPr>
              <a:defRPr lang="zh-CN"/>
            </a:defPPr>
            <a:lvl1pPr marL="0" algn="ctr" defTabSz="914400" rtl="0" eaLnBrk="1" latinLnBrk="0" hangingPunct="1">
              <a:lnSpc>
                <a:spcPct val="150000"/>
              </a:lnSpc>
              <a:defRPr sz="1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zh-CN" altLang="en-US" sz="2000" b="1" i="0" u="none" dirty="0">
                <a:solidFill>
                  <a:srgbClr val="000000"/>
                </a:solidFill>
                <a:ea typeface="微软雅黑"/>
              </a:rPr>
              <a:t>项目托管地址：</a:t>
            </a:r>
            <a:r>
              <a:rPr lang="en-US" altLang="zh-CN" sz="2000" b="1" i="0" u="none" dirty="0">
                <a:solidFill>
                  <a:srgbClr val="000000"/>
                </a:solidFill>
                <a:ea typeface="微软雅黑"/>
              </a:rPr>
              <a:t>https://emo-pal.vercel.app/</a:t>
            </a:r>
            <a:endParaRPr lang="en-US" sz="2000" b="1" i="0" u="none" dirty="0">
              <a:solidFill>
                <a:srgbClr val="000000"/>
              </a:solidFill>
              <a:ea typeface="微软雅黑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 descr="168b60bc-0020-4ee5-8359-5ac2adc9648b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en-US" sz="6600" b="1" i="0" u="none" dirty="0" err="1">
                <a:solidFill>
                  <a:srgbClr val="000000"/>
                </a:solidFill>
                <a:ea typeface="微软雅黑"/>
              </a:rPr>
              <a:t>总结与展望</a:t>
            </a:r>
            <a:endParaRPr lang="en-US" sz="6600" b="1" i="0" u="none" dirty="0">
              <a:solidFill>
                <a:srgbClr val="000000"/>
              </a:solidFill>
              <a:ea typeface="微软雅黑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>
                <a:solidFill>
                  <a:srgbClr val="000000"/>
                </a:solidFill>
                <a:ea typeface="微软雅黑"/>
              </a:rPr>
              <a:t>核心优势</a:t>
            </a:r>
          </a:p>
        </p:txBody>
      </p:sp>
      <p:grpSp>
        <p:nvGrpSpPr>
          <p:cNvPr id="6" name="e4da216c-8377-4d12-9b20-9120541452fe.source.3.zh-Hans.pptx" descr="c2876251-df7d-49fa-b093-e3da7ff6cb06">
            <a:extLst>
              <a:ext uri="{FF2B5EF4-FFF2-40B4-BE49-F238E27FC236}">
                <a16:creationId xmlns:a16="http://schemas.microsoft.com/office/drawing/2014/main" id="{07CE6B59-3D03-D053-7F19-5705E38E44CD}"/>
              </a:ext>
            </a:extLst>
          </p:cNvPr>
          <p:cNvGrpSpPr/>
          <p:nvPr/>
        </p:nvGrpSpPr>
        <p:grpSpPr>
          <a:xfrm>
            <a:off x="1994274" y="1173735"/>
            <a:ext cx="8075503" cy="4500181"/>
            <a:chOff x="1994274" y="1173735"/>
            <a:chExt cx="8075503" cy="4500181"/>
          </a:xfrm>
        </p:grpSpPr>
        <p:sp>
          <p:nvSpPr>
            <p:cNvPr id="50" name="Title" descr="cf8086d6-3875-40f8-b46b-7a83a05d3dd1">
              <a:extLst>
                <a:ext uri="{FF2B5EF4-FFF2-40B4-BE49-F238E27FC236}">
                  <a16:creationId xmlns:a16="http://schemas.microsoft.com/office/drawing/2014/main" id="{13BAE5CD-7C32-7237-F8D3-6EF80509D1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94274" y="1173735"/>
              <a:ext cx="8075503" cy="70284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 anchorCtr="0">
              <a:normAutofit/>
            </a:bodyPr>
            <a:lstStyle/>
            <a:p>
              <a:pPr algn="ctr"/>
              <a:r>
                <a:rPr lang="en-US" sz="2400" b="1" i="0" u="none" dirty="0" err="1">
                  <a:solidFill>
                    <a:srgbClr val="000000"/>
                  </a:solidFill>
                  <a:ea typeface="微软雅黑"/>
                </a:rPr>
                <a:t>项目的突出优势</a:t>
              </a:r>
              <a:endParaRPr lang="en-US" sz="2400" b="1" i="0" u="none" dirty="0">
                <a:solidFill>
                  <a:srgbClr val="000000"/>
                </a:solidFill>
                <a:ea typeface="微软雅黑"/>
              </a:endParaRPr>
            </a:p>
          </p:txBody>
        </p:sp>
        <p:grpSp>
          <p:nvGrpSpPr>
            <p:cNvPr id="5" name="组合 1" descr="5b2d517d-2208-4357-9706-0d6c30bec449">
              <a:extLst>
                <a:ext uri="{FF2B5EF4-FFF2-40B4-BE49-F238E27FC236}">
                  <a16:creationId xmlns:a16="http://schemas.microsoft.com/office/drawing/2014/main" id="{27B9AFCF-BBA5-0424-2F36-E77A0ED8C714}"/>
                </a:ext>
              </a:extLst>
            </p:cNvPr>
            <p:cNvGrpSpPr/>
            <p:nvPr/>
          </p:nvGrpSpPr>
          <p:grpSpPr>
            <a:xfrm>
              <a:off x="2353275" y="2890732"/>
              <a:ext cx="2939902" cy="2667190"/>
              <a:chOff x="2353275" y="2890732"/>
              <a:chExt cx="2939902" cy="2667190"/>
            </a:xfrm>
          </p:grpSpPr>
          <p:sp>
            <p:nvSpPr>
              <p:cNvPr id="13" name="Shape1" descr="686a0560-6186-47e1-9038-029f4822942b">
                <a:extLst>
                  <a:ext uri="{FF2B5EF4-FFF2-40B4-BE49-F238E27FC236}">
                    <a16:creationId xmlns:a16="http://schemas.microsoft.com/office/drawing/2014/main" id="{EAAAC43D-E966-EA47-9A43-CCB44B2CA1A2}"/>
                  </a:ext>
                </a:extLst>
              </p:cNvPr>
              <p:cNvSpPr/>
              <p:nvPr/>
            </p:nvSpPr>
            <p:spPr>
              <a:xfrm flipH="1">
                <a:off x="2353275" y="3267076"/>
                <a:ext cx="2939902" cy="2290846"/>
              </a:xfrm>
              <a:custGeom>
                <a:avLst/>
                <a:gdLst>
                  <a:gd name="connsiteX0" fmla="*/ 1286236 w 2656644"/>
                  <a:gd name="connsiteY0" fmla="*/ 0 h 1806266"/>
                  <a:gd name="connsiteX1" fmla="*/ 1986354 w 2656644"/>
                  <a:gd name="connsiteY1" fmla="*/ 84280 h 1806266"/>
                  <a:gd name="connsiteX2" fmla="*/ 2297748 w 2656644"/>
                  <a:gd name="connsiteY2" fmla="*/ 214770 h 1806266"/>
                  <a:gd name="connsiteX3" fmla="*/ 2567909 w 2656644"/>
                  <a:gd name="connsiteY3" fmla="*/ 537211 h 1806266"/>
                  <a:gd name="connsiteX4" fmla="*/ 2655975 w 2656644"/>
                  <a:gd name="connsiteY4" fmla="*/ 897047 h 1806266"/>
                  <a:gd name="connsiteX5" fmla="*/ 2515993 w 2656644"/>
                  <a:gd name="connsiteY5" fmla="*/ 1298477 h 1806266"/>
                  <a:gd name="connsiteX6" fmla="*/ 1938846 w 2656644"/>
                  <a:gd name="connsiteY6" fmla="*/ 1695447 h 1806266"/>
                  <a:gd name="connsiteX7" fmla="*/ 1724646 w 2656644"/>
                  <a:gd name="connsiteY7" fmla="*/ 1754936 h 1806266"/>
                  <a:gd name="connsiteX8" fmla="*/ 1104451 w 2656644"/>
                  <a:gd name="connsiteY8" fmla="*/ 1804311 h 1806266"/>
                  <a:gd name="connsiteX9" fmla="*/ 534047 w 2656644"/>
                  <a:gd name="connsiteY9" fmla="*/ 1716556 h 1806266"/>
                  <a:gd name="connsiteX10" fmla="*/ 239613 w 2656644"/>
                  <a:gd name="connsiteY10" fmla="*/ 1563037 h 1806266"/>
                  <a:gd name="connsiteX11" fmla="*/ 19448 w 2656644"/>
                  <a:gd name="connsiteY11" fmla="*/ 1177581 h 1806266"/>
                  <a:gd name="connsiteX12" fmla="*/ 92785 w 2656644"/>
                  <a:gd name="connsiteY12" fmla="*/ 568952 h 1806266"/>
                  <a:gd name="connsiteX13" fmla="*/ 501165 w 2656644"/>
                  <a:gd name="connsiteY13" fmla="*/ 159639 h 1806266"/>
                  <a:gd name="connsiteX14" fmla="*/ 1014622 w 2656644"/>
                  <a:gd name="connsiteY14" fmla="*/ 10736 h 1806266"/>
                  <a:gd name="connsiteX15" fmla="*/ 1286236 w 2656644"/>
                  <a:gd name="connsiteY15" fmla="*/ 0 h 180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656644" h="1806266">
                    <a:moveTo>
                      <a:pt x="1286236" y="0"/>
                    </a:moveTo>
                    <a:cubicBezTo>
                      <a:pt x="1496131" y="6846"/>
                      <a:pt x="1743836" y="23339"/>
                      <a:pt x="1986354" y="84280"/>
                    </a:cubicBezTo>
                    <a:cubicBezTo>
                      <a:pt x="2096617" y="111975"/>
                      <a:pt x="2201643" y="153000"/>
                      <a:pt x="2297748" y="214770"/>
                    </a:cubicBezTo>
                    <a:cubicBezTo>
                      <a:pt x="2421340" y="294175"/>
                      <a:pt x="2511688" y="401534"/>
                      <a:pt x="2567909" y="537211"/>
                    </a:cubicBezTo>
                    <a:cubicBezTo>
                      <a:pt x="2615676" y="652558"/>
                      <a:pt x="2649907" y="771379"/>
                      <a:pt x="2655975" y="897047"/>
                    </a:cubicBezTo>
                    <a:cubicBezTo>
                      <a:pt x="2663340" y="1049787"/>
                      <a:pt x="2609504" y="1181730"/>
                      <a:pt x="2515993" y="1298477"/>
                    </a:cubicBezTo>
                    <a:cubicBezTo>
                      <a:pt x="2363823" y="1488560"/>
                      <a:pt x="2165649" y="1613242"/>
                      <a:pt x="1938846" y="1695447"/>
                    </a:cubicBezTo>
                    <a:cubicBezTo>
                      <a:pt x="1853270" y="1726462"/>
                      <a:pt x="1788283" y="1740725"/>
                      <a:pt x="1724646" y="1754936"/>
                    </a:cubicBezTo>
                    <a:cubicBezTo>
                      <a:pt x="1668581" y="1767435"/>
                      <a:pt x="1437732" y="1816602"/>
                      <a:pt x="1104451" y="1804311"/>
                    </a:cubicBezTo>
                    <a:cubicBezTo>
                      <a:pt x="789479" y="1792693"/>
                      <a:pt x="589749" y="1733879"/>
                      <a:pt x="534047" y="1716556"/>
                    </a:cubicBezTo>
                    <a:cubicBezTo>
                      <a:pt x="442247" y="1688031"/>
                      <a:pt x="339815" y="1645761"/>
                      <a:pt x="239613" y="1563037"/>
                    </a:cubicBezTo>
                    <a:cubicBezTo>
                      <a:pt x="117731" y="1462369"/>
                      <a:pt x="48700" y="1330426"/>
                      <a:pt x="19448" y="1177581"/>
                    </a:cubicBezTo>
                    <a:cubicBezTo>
                      <a:pt x="-20747" y="967478"/>
                      <a:pt x="258" y="762822"/>
                      <a:pt x="92785" y="568952"/>
                    </a:cubicBezTo>
                    <a:cubicBezTo>
                      <a:pt x="180384" y="385352"/>
                      <a:pt x="324307" y="255121"/>
                      <a:pt x="501165" y="159639"/>
                    </a:cubicBezTo>
                    <a:cubicBezTo>
                      <a:pt x="661426" y="73129"/>
                      <a:pt x="834082" y="28629"/>
                      <a:pt x="1014622" y="10736"/>
                    </a:cubicBezTo>
                    <a:cubicBezTo>
                      <a:pt x="1092108" y="3060"/>
                      <a:pt x="1169645" y="363"/>
                      <a:pt x="12862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l"/>
                <a:endParaRPr/>
              </a:p>
            </p:txBody>
          </p:sp>
          <p:sp>
            <p:nvSpPr>
              <p:cNvPr id="10" name="Text1" descr="93dc11f5-2385-4115-9ef2-1bdb55b11368">
                <a:extLst>
                  <a:ext uri="{FF2B5EF4-FFF2-40B4-BE49-F238E27FC236}">
                    <a16:creationId xmlns:a16="http://schemas.microsoft.com/office/drawing/2014/main" id="{E66695E6-2FC1-5D64-FA95-6FB3FC986A57}"/>
                  </a:ext>
                </a:extLst>
              </p:cNvPr>
              <p:cNvSpPr txBox="1"/>
              <p:nvPr/>
            </p:nvSpPr>
            <p:spPr>
              <a:xfrm>
                <a:off x="2490289" y="4242925"/>
                <a:ext cx="2625764" cy="934962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zh-CN" altLang="en-US" sz="1400" b="0" i="0" u="none" dirty="0">
                    <a:solidFill>
                      <a:srgbClr val="FFFFFF"/>
                    </a:solidFill>
                    <a:ea typeface="微软雅黑"/>
                  </a:rPr>
                  <a:t>百度云</a:t>
                </a:r>
                <a:r>
                  <a:rPr lang="en-US" sz="1400" b="0" i="0" u="none" dirty="0" err="1">
                    <a:solidFill>
                      <a:srgbClr val="FFFFFF"/>
                    </a:solidFill>
                    <a:ea typeface="微软雅黑"/>
                  </a:rPr>
                  <a:t>精准识别用户情绪，为提供合适回应奠定基础</a:t>
                </a:r>
                <a:r>
                  <a:rPr lang="en-US" sz="1400" b="0" i="0" u="none" dirty="0">
                    <a:solidFill>
                      <a:srgbClr val="FFFFFF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11" name="Bullet1" descr="b1ceb581-b183-4ffa-8b46-160b9d731939">
                <a:extLst>
                  <a:ext uri="{FF2B5EF4-FFF2-40B4-BE49-F238E27FC236}">
                    <a16:creationId xmlns:a16="http://schemas.microsoft.com/office/drawing/2014/main" id="{D054EB2E-1F2A-162E-CBD2-200E8A967729}"/>
                  </a:ext>
                </a:extLst>
              </p:cNvPr>
              <p:cNvSpPr txBox="1"/>
              <p:nvPr/>
            </p:nvSpPr>
            <p:spPr>
              <a:xfrm>
                <a:off x="2490288" y="3647111"/>
                <a:ext cx="2284912" cy="595812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2000" b="1" i="0" u="none">
                    <a:solidFill>
                      <a:srgbClr val="FFFFFF"/>
                    </a:solidFill>
                    <a:ea typeface="微软雅黑"/>
                  </a:rPr>
                  <a:t>情绪识别</a:t>
                </a:r>
              </a:p>
            </p:txBody>
          </p:sp>
          <p:sp>
            <p:nvSpPr>
              <p:cNvPr id="33" name="IconMisc1" descr="437ea19b-aebc-4503-968b-fc34fda2f6c9">
                <a:extLst>
                  <a:ext uri="{FF2B5EF4-FFF2-40B4-BE49-F238E27FC236}">
                    <a16:creationId xmlns:a16="http://schemas.microsoft.com/office/drawing/2014/main" id="{A8B782D5-3213-FA3F-B5F2-CCD4DE1C7070}"/>
                  </a:ext>
                </a:extLst>
              </p:cNvPr>
              <p:cNvSpPr/>
              <p:nvPr/>
            </p:nvSpPr>
            <p:spPr>
              <a:xfrm rot="21244468" flipH="1">
                <a:off x="2550248" y="2890732"/>
                <a:ext cx="826074" cy="720913"/>
              </a:xfrm>
              <a:custGeom>
                <a:avLst/>
                <a:gdLst>
                  <a:gd name="connsiteX0" fmla="*/ 1286236 w 2656644"/>
                  <a:gd name="connsiteY0" fmla="*/ 0 h 1806266"/>
                  <a:gd name="connsiteX1" fmla="*/ 1986354 w 2656644"/>
                  <a:gd name="connsiteY1" fmla="*/ 84280 h 1806266"/>
                  <a:gd name="connsiteX2" fmla="*/ 2297748 w 2656644"/>
                  <a:gd name="connsiteY2" fmla="*/ 214770 h 1806266"/>
                  <a:gd name="connsiteX3" fmla="*/ 2567909 w 2656644"/>
                  <a:gd name="connsiteY3" fmla="*/ 537211 h 1806266"/>
                  <a:gd name="connsiteX4" fmla="*/ 2655975 w 2656644"/>
                  <a:gd name="connsiteY4" fmla="*/ 897047 h 1806266"/>
                  <a:gd name="connsiteX5" fmla="*/ 2515993 w 2656644"/>
                  <a:gd name="connsiteY5" fmla="*/ 1298477 h 1806266"/>
                  <a:gd name="connsiteX6" fmla="*/ 1938846 w 2656644"/>
                  <a:gd name="connsiteY6" fmla="*/ 1695447 h 1806266"/>
                  <a:gd name="connsiteX7" fmla="*/ 1724646 w 2656644"/>
                  <a:gd name="connsiteY7" fmla="*/ 1754936 h 1806266"/>
                  <a:gd name="connsiteX8" fmla="*/ 1104451 w 2656644"/>
                  <a:gd name="connsiteY8" fmla="*/ 1804311 h 1806266"/>
                  <a:gd name="connsiteX9" fmla="*/ 534047 w 2656644"/>
                  <a:gd name="connsiteY9" fmla="*/ 1716556 h 1806266"/>
                  <a:gd name="connsiteX10" fmla="*/ 239613 w 2656644"/>
                  <a:gd name="connsiteY10" fmla="*/ 1563037 h 1806266"/>
                  <a:gd name="connsiteX11" fmla="*/ 19448 w 2656644"/>
                  <a:gd name="connsiteY11" fmla="*/ 1177581 h 1806266"/>
                  <a:gd name="connsiteX12" fmla="*/ 92785 w 2656644"/>
                  <a:gd name="connsiteY12" fmla="*/ 568952 h 1806266"/>
                  <a:gd name="connsiteX13" fmla="*/ 501165 w 2656644"/>
                  <a:gd name="connsiteY13" fmla="*/ 159639 h 1806266"/>
                  <a:gd name="connsiteX14" fmla="*/ 1014622 w 2656644"/>
                  <a:gd name="connsiteY14" fmla="*/ 10736 h 1806266"/>
                  <a:gd name="connsiteX15" fmla="*/ 1286236 w 2656644"/>
                  <a:gd name="connsiteY15" fmla="*/ 0 h 180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656644" h="1806266">
                    <a:moveTo>
                      <a:pt x="1286236" y="0"/>
                    </a:moveTo>
                    <a:cubicBezTo>
                      <a:pt x="1496131" y="6846"/>
                      <a:pt x="1743836" y="23339"/>
                      <a:pt x="1986354" y="84280"/>
                    </a:cubicBezTo>
                    <a:cubicBezTo>
                      <a:pt x="2096617" y="111975"/>
                      <a:pt x="2201643" y="153000"/>
                      <a:pt x="2297748" y="214770"/>
                    </a:cubicBezTo>
                    <a:cubicBezTo>
                      <a:pt x="2421340" y="294175"/>
                      <a:pt x="2511688" y="401534"/>
                      <a:pt x="2567909" y="537211"/>
                    </a:cubicBezTo>
                    <a:cubicBezTo>
                      <a:pt x="2615676" y="652558"/>
                      <a:pt x="2649907" y="771379"/>
                      <a:pt x="2655975" y="897047"/>
                    </a:cubicBezTo>
                    <a:cubicBezTo>
                      <a:pt x="2663340" y="1049787"/>
                      <a:pt x="2609504" y="1181730"/>
                      <a:pt x="2515993" y="1298477"/>
                    </a:cubicBezTo>
                    <a:cubicBezTo>
                      <a:pt x="2363823" y="1488560"/>
                      <a:pt x="2165649" y="1613242"/>
                      <a:pt x="1938846" y="1695447"/>
                    </a:cubicBezTo>
                    <a:cubicBezTo>
                      <a:pt x="1853270" y="1726462"/>
                      <a:pt x="1788283" y="1740725"/>
                      <a:pt x="1724646" y="1754936"/>
                    </a:cubicBezTo>
                    <a:cubicBezTo>
                      <a:pt x="1668581" y="1767435"/>
                      <a:pt x="1437732" y="1816602"/>
                      <a:pt x="1104451" y="1804311"/>
                    </a:cubicBezTo>
                    <a:cubicBezTo>
                      <a:pt x="789479" y="1792693"/>
                      <a:pt x="589749" y="1733879"/>
                      <a:pt x="534047" y="1716556"/>
                    </a:cubicBezTo>
                    <a:cubicBezTo>
                      <a:pt x="442247" y="1688031"/>
                      <a:pt x="339815" y="1645761"/>
                      <a:pt x="239613" y="1563037"/>
                    </a:cubicBezTo>
                    <a:cubicBezTo>
                      <a:pt x="117731" y="1462369"/>
                      <a:pt x="48700" y="1330426"/>
                      <a:pt x="19448" y="1177581"/>
                    </a:cubicBezTo>
                    <a:cubicBezTo>
                      <a:pt x="-20747" y="967478"/>
                      <a:pt x="258" y="762822"/>
                      <a:pt x="92785" y="568952"/>
                    </a:cubicBezTo>
                    <a:cubicBezTo>
                      <a:pt x="180384" y="385352"/>
                      <a:pt x="324307" y="255121"/>
                      <a:pt x="501165" y="159639"/>
                    </a:cubicBezTo>
                    <a:cubicBezTo>
                      <a:pt x="661426" y="73129"/>
                      <a:pt x="834082" y="28629"/>
                      <a:pt x="1014622" y="10736"/>
                    </a:cubicBezTo>
                    <a:cubicBezTo>
                      <a:pt x="1092108" y="3060"/>
                      <a:pt x="1169645" y="363"/>
                      <a:pt x="12862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algn="l"/>
                <a:endParaRPr/>
              </a:p>
            </p:txBody>
          </p:sp>
          <p:sp>
            <p:nvSpPr>
              <p:cNvPr id="34" name="Number1" descr="befbaab1-a8a9-4494-a1c9-8ccc3353102a">
                <a:extLst>
                  <a:ext uri="{FF2B5EF4-FFF2-40B4-BE49-F238E27FC236}">
                    <a16:creationId xmlns:a16="http://schemas.microsoft.com/office/drawing/2014/main" id="{2F93238A-770F-7910-2186-9AC9EADCC2A9}"/>
                  </a:ext>
                </a:extLst>
              </p:cNvPr>
              <p:cNvSpPr/>
              <p:nvPr/>
            </p:nvSpPr>
            <p:spPr>
              <a:xfrm>
                <a:off x="2622959" y="2919439"/>
                <a:ext cx="690335" cy="712815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2400" b="1" i="0" u="none">
                    <a:solidFill>
                      <a:srgbClr val="FFFFFF"/>
                    </a:solidFill>
                    <a:latin typeface="Arial"/>
                  </a:rPr>
                  <a:t>01</a:t>
                </a:r>
              </a:p>
            </p:txBody>
          </p:sp>
        </p:grpSp>
        <p:grpSp>
          <p:nvGrpSpPr>
            <p:cNvPr id="3" name="组合 2" descr="f43cc670-968c-4235-ae2e-24eefe84d945">
              <a:extLst>
                <a:ext uri="{FF2B5EF4-FFF2-40B4-BE49-F238E27FC236}">
                  <a16:creationId xmlns:a16="http://schemas.microsoft.com/office/drawing/2014/main" id="{2ACA18F7-E66A-E181-4B16-7060A58207E4}"/>
                </a:ext>
              </a:extLst>
            </p:cNvPr>
            <p:cNvGrpSpPr/>
            <p:nvPr/>
          </p:nvGrpSpPr>
          <p:grpSpPr>
            <a:xfrm>
              <a:off x="4465414" y="2045734"/>
              <a:ext cx="3320796" cy="2290846"/>
              <a:chOff x="4465414" y="2045734"/>
              <a:chExt cx="3320796" cy="2290846"/>
            </a:xfrm>
          </p:grpSpPr>
          <p:sp>
            <p:nvSpPr>
              <p:cNvPr id="17" name="Shape2" descr="9d1df28d-5978-4244-af55-09e05ee91a22">
                <a:extLst>
                  <a:ext uri="{FF2B5EF4-FFF2-40B4-BE49-F238E27FC236}">
                    <a16:creationId xmlns:a16="http://schemas.microsoft.com/office/drawing/2014/main" id="{3F1287BD-FCB4-C7B5-2DC4-8EA171B14CEA}"/>
                  </a:ext>
                </a:extLst>
              </p:cNvPr>
              <p:cNvSpPr/>
              <p:nvPr/>
            </p:nvSpPr>
            <p:spPr>
              <a:xfrm flipH="1">
                <a:off x="4465414" y="2045734"/>
                <a:ext cx="2939902" cy="2290846"/>
              </a:xfrm>
              <a:custGeom>
                <a:avLst/>
                <a:gdLst>
                  <a:gd name="connsiteX0" fmla="*/ 1286236 w 2656644"/>
                  <a:gd name="connsiteY0" fmla="*/ 0 h 1806266"/>
                  <a:gd name="connsiteX1" fmla="*/ 1986354 w 2656644"/>
                  <a:gd name="connsiteY1" fmla="*/ 84280 h 1806266"/>
                  <a:gd name="connsiteX2" fmla="*/ 2297748 w 2656644"/>
                  <a:gd name="connsiteY2" fmla="*/ 214770 h 1806266"/>
                  <a:gd name="connsiteX3" fmla="*/ 2567909 w 2656644"/>
                  <a:gd name="connsiteY3" fmla="*/ 537211 h 1806266"/>
                  <a:gd name="connsiteX4" fmla="*/ 2655975 w 2656644"/>
                  <a:gd name="connsiteY4" fmla="*/ 897047 h 1806266"/>
                  <a:gd name="connsiteX5" fmla="*/ 2515993 w 2656644"/>
                  <a:gd name="connsiteY5" fmla="*/ 1298477 h 1806266"/>
                  <a:gd name="connsiteX6" fmla="*/ 1938846 w 2656644"/>
                  <a:gd name="connsiteY6" fmla="*/ 1695447 h 1806266"/>
                  <a:gd name="connsiteX7" fmla="*/ 1724646 w 2656644"/>
                  <a:gd name="connsiteY7" fmla="*/ 1754936 h 1806266"/>
                  <a:gd name="connsiteX8" fmla="*/ 1104451 w 2656644"/>
                  <a:gd name="connsiteY8" fmla="*/ 1804311 h 1806266"/>
                  <a:gd name="connsiteX9" fmla="*/ 534047 w 2656644"/>
                  <a:gd name="connsiteY9" fmla="*/ 1716556 h 1806266"/>
                  <a:gd name="connsiteX10" fmla="*/ 239613 w 2656644"/>
                  <a:gd name="connsiteY10" fmla="*/ 1563037 h 1806266"/>
                  <a:gd name="connsiteX11" fmla="*/ 19448 w 2656644"/>
                  <a:gd name="connsiteY11" fmla="*/ 1177581 h 1806266"/>
                  <a:gd name="connsiteX12" fmla="*/ 92785 w 2656644"/>
                  <a:gd name="connsiteY12" fmla="*/ 568952 h 1806266"/>
                  <a:gd name="connsiteX13" fmla="*/ 501165 w 2656644"/>
                  <a:gd name="connsiteY13" fmla="*/ 159639 h 1806266"/>
                  <a:gd name="connsiteX14" fmla="*/ 1014622 w 2656644"/>
                  <a:gd name="connsiteY14" fmla="*/ 10736 h 1806266"/>
                  <a:gd name="connsiteX15" fmla="*/ 1286236 w 2656644"/>
                  <a:gd name="connsiteY15" fmla="*/ 0 h 180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656644" h="1806266">
                    <a:moveTo>
                      <a:pt x="1286236" y="0"/>
                    </a:moveTo>
                    <a:cubicBezTo>
                      <a:pt x="1496131" y="6846"/>
                      <a:pt x="1743836" y="23339"/>
                      <a:pt x="1986354" y="84280"/>
                    </a:cubicBezTo>
                    <a:cubicBezTo>
                      <a:pt x="2096617" y="111975"/>
                      <a:pt x="2201643" y="153000"/>
                      <a:pt x="2297748" y="214770"/>
                    </a:cubicBezTo>
                    <a:cubicBezTo>
                      <a:pt x="2421340" y="294175"/>
                      <a:pt x="2511688" y="401534"/>
                      <a:pt x="2567909" y="537211"/>
                    </a:cubicBezTo>
                    <a:cubicBezTo>
                      <a:pt x="2615676" y="652558"/>
                      <a:pt x="2649907" y="771379"/>
                      <a:pt x="2655975" y="897047"/>
                    </a:cubicBezTo>
                    <a:cubicBezTo>
                      <a:pt x="2663340" y="1049787"/>
                      <a:pt x="2609504" y="1181730"/>
                      <a:pt x="2515993" y="1298477"/>
                    </a:cubicBezTo>
                    <a:cubicBezTo>
                      <a:pt x="2363823" y="1488560"/>
                      <a:pt x="2165649" y="1613242"/>
                      <a:pt x="1938846" y="1695447"/>
                    </a:cubicBezTo>
                    <a:cubicBezTo>
                      <a:pt x="1853270" y="1726462"/>
                      <a:pt x="1788283" y="1740725"/>
                      <a:pt x="1724646" y="1754936"/>
                    </a:cubicBezTo>
                    <a:cubicBezTo>
                      <a:pt x="1668581" y="1767435"/>
                      <a:pt x="1437732" y="1816602"/>
                      <a:pt x="1104451" y="1804311"/>
                    </a:cubicBezTo>
                    <a:cubicBezTo>
                      <a:pt x="789479" y="1792693"/>
                      <a:pt x="589749" y="1733879"/>
                      <a:pt x="534047" y="1716556"/>
                    </a:cubicBezTo>
                    <a:cubicBezTo>
                      <a:pt x="442247" y="1688031"/>
                      <a:pt x="339815" y="1645761"/>
                      <a:pt x="239613" y="1563037"/>
                    </a:cubicBezTo>
                    <a:cubicBezTo>
                      <a:pt x="117731" y="1462369"/>
                      <a:pt x="48700" y="1330426"/>
                      <a:pt x="19448" y="1177581"/>
                    </a:cubicBezTo>
                    <a:cubicBezTo>
                      <a:pt x="-20747" y="967478"/>
                      <a:pt x="258" y="762822"/>
                      <a:pt x="92785" y="568952"/>
                    </a:cubicBezTo>
                    <a:cubicBezTo>
                      <a:pt x="180384" y="385352"/>
                      <a:pt x="324307" y="255121"/>
                      <a:pt x="501165" y="159639"/>
                    </a:cubicBezTo>
                    <a:cubicBezTo>
                      <a:pt x="661426" y="73129"/>
                      <a:pt x="834082" y="28629"/>
                      <a:pt x="1014622" y="10736"/>
                    </a:cubicBezTo>
                    <a:cubicBezTo>
                      <a:pt x="1092108" y="3060"/>
                      <a:pt x="1169645" y="363"/>
                      <a:pt x="12862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l"/>
                <a:endParaRPr/>
              </a:p>
            </p:txBody>
          </p:sp>
          <p:sp>
            <p:nvSpPr>
              <p:cNvPr id="18" name="Text2" descr="3f41550c-766d-4c5c-9265-aaedd99b22cf">
                <a:extLst>
                  <a:ext uri="{FF2B5EF4-FFF2-40B4-BE49-F238E27FC236}">
                    <a16:creationId xmlns:a16="http://schemas.microsoft.com/office/drawing/2014/main" id="{10E66E26-FC83-DD7E-8A4A-980FF62BBF0B}"/>
                  </a:ext>
                </a:extLst>
              </p:cNvPr>
              <p:cNvSpPr txBox="1"/>
              <p:nvPr/>
            </p:nvSpPr>
            <p:spPr>
              <a:xfrm>
                <a:off x="4602428" y="3021582"/>
                <a:ext cx="2112132" cy="975847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400" b="0" i="0" u="none" dirty="0" err="1">
                    <a:solidFill>
                      <a:srgbClr val="FFFFFF"/>
                    </a:solidFill>
                    <a:ea typeface="微软雅黑"/>
                  </a:rPr>
                  <a:t>能进行有温度、有共情的对话，让用户感受被理解</a:t>
                </a:r>
                <a:r>
                  <a:rPr lang="en-US" sz="1400" b="0" i="0" u="none" dirty="0">
                    <a:solidFill>
                      <a:srgbClr val="FFFFFF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19" name="Bullet2" descr="7a7807af-50c1-427d-940b-83b717664b37">
                <a:extLst>
                  <a:ext uri="{FF2B5EF4-FFF2-40B4-BE49-F238E27FC236}">
                    <a16:creationId xmlns:a16="http://schemas.microsoft.com/office/drawing/2014/main" id="{0542B06C-9478-1ECF-0317-B56D2C847EB5}"/>
                  </a:ext>
                </a:extLst>
              </p:cNvPr>
              <p:cNvSpPr txBox="1"/>
              <p:nvPr/>
            </p:nvSpPr>
            <p:spPr>
              <a:xfrm>
                <a:off x="4602427" y="2425769"/>
                <a:ext cx="2301552" cy="595812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2000" b="1" i="0" u="none">
                    <a:solidFill>
                      <a:srgbClr val="FFFFFF"/>
                    </a:solidFill>
                    <a:ea typeface="微软雅黑"/>
                  </a:rPr>
                  <a:t>同理对话</a:t>
                </a:r>
              </a:p>
            </p:txBody>
          </p:sp>
          <p:sp>
            <p:nvSpPr>
              <p:cNvPr id="37" name="IconMisc2" descr="8aeebcf6-2540-4c7a-a3db-22ea0f1e66dc">
                <a:extLst>
                  <a:ext uri="{FF2B5EF4-FFF2-40B4-BE49-F238E27FC236}">
                    <a16:creationId xmlns:a16="http://schemas.microsoft.com/office/drawing/2014/main" id="{947E8081-0D41-CE79-20FC-E2C55B082AC1}"/>
                  </a:ext>
                </a:extLst>
              </p:cNvPr>
              <p:cNvSpPr/>
              <p:nvPr/>
            </p:nvSpPr>
            <p:spPr>
              <a:xfrm rot="21244468" flipH="1">
                <a:off x="6960136" y="2293566"/>
                <a:ext cx="826074" cy="720913"/>
              </a:xfrm>
              <a:custGeom>
                <a:avLst/>
                <a:gdLst>
                  <a:gd name="connsiteX0" fmla="*/ 1286236 w 2656644"/>
                  <a:gd name="connsiteY0" fmla="*/ 0 h 1806266"/>
                  <a:gd name="connsiteX1" fmla="*/ 1986354 w 2656644"/>
                  <a:gd name="connsiteY1" fmla="*/ 84280 h 1806266"/>
                  <a:gd name="connsiteX2" fmla="*/ 2297748 w 2656644"/>
                  <a:gd name="connsiteY2" fmla="*/ 214770 h 1806266"/>
                  <a:gd name="connsiteX3" fmla="*/ 2567909 w 2656644"/>
                  <a:gd name="connsiteY3" fmla="*/ 537211 h 1806266"/>
                  <a:gd name="connsiteX4" fmla="*/ 2655975 w 2656644"/>
                  <a:gd name="connsiteY4" fmla="*/ 897047 h 1806266"/>
                  <a:gd name="connsiteX5" fmla="*/ 2515993 w 2656644"/>
                  <a:gd name="connsiteY5" fmla="*/ 1298477 h 1806266"/>
                  <a:gd name="connsiteX6" fmla="*/ 1938846 w 2656644"/>
                  <a:gd name="connsiteY6" fmla="*/ 1695447 h 1806266"/>
                  <a:gd name="connsiteX7" fmla="*/ 1724646 w 2656644"/>
                  <a:gd name="connsiteY7" fmla="*/ 1754936 h 1806266"/>
                  <a:gd name="connsiteX8" fmla="*/ 1104451 w 2656644"/>
                  <a:gd name="connsiteY8" fmla="*/ 1804311 h 1806266"/>
                  <a:gd name="connsiteX9" fmla="*/ 534047 w 2656644"/>
                  <a:gd name="connsiteY9" fmla="*/ 1716556 h 1806266"/>
                  <a:gd name="connsiteX10" fmla="*/ 239613 w 2656644"/>
                  <a:gd name="connsiteY10" fmla="*/ 1563037 h 1806266"/>
                  <a:gd name="connsiteX11" fmla="*/ 19448 w 2656644"/>
                  <a:gd name="connsiteY11" fmla="*/ 1177581 h 1806266"/>
                  <a:gd name="connsiteX12" fmla="*/ 92785 w 2656644"/>
                  <a:gd name="connsiteY12" fmla="*/ 568952 h 1806266"/>
                  <a:gd name="connsiteX13" fmla="*/ 501165 w 2656644"/>
                  <a:gd name="connsiteY13" fmla="*/ 159639 h 1806266"/>
                  <a:gd name="connsiteX14" fmla="*/ 1014622 w 2656644"/>
                  <a:gd name="connsiteY14" fmla="*/ 10736 h 1806266"/>
                  <a:gd name="connsiteX15" fmla="*/ 1286236 w 2656644"/>
                  <a:gd name="connsiteY15" fmla="*/ 0 h 180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656644" h="1806266">
                    <a:moveTo>
                      <a:pt x="1286236" y="0"/>
                    </a:moveTo>
                    <a:cubicBezTo>
                      <a:pt x="1496131" y="6846"/>
                      <a:pt x="1743836" y="23339"/>
                      <a:pt x="1986354" y="84280"/>
                    </a:cubicBezTo>
                    <a:cubicBezTo>
                      <a:pt x="2096617" y="111975"/>
                      <a:pt x="2201643" y="153000"/>
                      <a:pt x="2297748" y="214770"/>
                    </a:cubicBezTo>
                    <a:cubicBezTo>
                      <a:pt x="2421340" y="294175"/>
                      <a:pt x="2511688" y="401534"/>
                      <a:pt x="2567909" y="537211"/>
                    </a:cubicBezTo>
                    <a:cubicBezTo>
                      <a:pt x="2615676" y="652558"/>
                      <a:pt x="2649907" y="771379"/>
                      <a:pt x="2655975" y="897047"/>
                    </a:cubicBezTo>
                    <a:cubicBezTo>
                      <a:pt x="2663340" y="1049787"/>
                      <a:pt x="2609504" y="1181730"/>
                      <a:pt x="2515993" y="1298477"/>
                    </a:cubicBezTo>
                    <a:cubicBezTo>
                      <a:pt x="2363823" y="1488560"/>
                      <a:pt x="2165649" y="1613242"/>
                      <a:pt x="1938846" y="1695447"/>
                    </a:cubicBezTo>
                    <a:cubicBezTo>
                      <a:pt x="1853270" y="1726462"/>
                      <a:pt x="1788283" y="1740725"/>
                      <a:pt x="1724646" y="1754936"/>
                    </a:cubicBezTo>
                    <a:cubicBezTo>
                      <a:pt x="1668581" y="1767435"/>
                      <a:pt x="1437732" y="1816602"/>
                      <a:pt x="1104451" y="1804311"/>
                    </a:cubicBezTo>
                    <a:cubicBezTo>
                      <a:pt x="789479" y="1792693"/>
                      <a:pt x="589749" y="1733879"/>
                      <a:pt x="534047" y="1716556"/>
                    </a:cubicBezTo>
                    <a:cubicBezTo>
                      <a:pt x="442247" y="1688031"/>
                      <a:pt x="339815" y="1645761"/>
                      <a:pt x="239613" y="1563037"/>
                    </a:cubicBezTo>
                    <a:cubicBezTo>
                      <a:pt x="117731" y="1462369"/>
                      <a:pt x="48700" y="1330426"/>
                      <a:pt x="19448" y="1177581"/>
                    </a:cubicBezTo>
                    <a:cubicBezTo>
                      <a:pt x="-20747" y="967478"/>
                      <a:pt x="258" y="762822"/>
                      <a:pt x="92785" y="568952"/>
                    </a:cubicBezTo>
                    <a:cubicBezTo>
                      <a:pt x="180384" y="385352"/>
                      <a:pt x="324307" y="255121"/>
                      <a:pt x="501165" y="159639"/>
                    </a:cubicBezTo>
                    <a:cubicBezTo>
                      <a:pt x="661426" y="73129"/>
                      <a:pt x="834082" y="28629"/>
                      <a:pt x="1014622" y="10736"/>
                    </a:cubicBezTo>
                    <a:cubicBezTo>
                      <a:pt x="1092108" y="3060"/>
                      <a:pt x="1169645" y="363"/>
                      <a:pt x="12862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algn="l"/>
                <a:endParaRPr/>
              </a:p>
            </p:txBody>
          </p:sp>
          <p:sp>
            <p:nvSpPr>
              <p:cNvPr id="38" name="Number2" descr="b4545224-d962-440a-b67c-b1c7ff4e60e0">
                <a:extLst>
                  <a:ext uri="{FF2B5EF4-FFF2-40B4-BE49-F238E27FC236}">
                    <a16:creationId xmlns:a16="http://schemas.microsoft.com/office/drawing/2014/main" id="{D06F3B0F-709E-C646-D721-756237036787}"/>
                  </a:ext>
                </a:extLst>
              </p:cNvPr>
              <p:cNvSpPr/>
              <p:nvPr/>
            </p:nvSpPr>
            <p:spPr>
              <a:xfrm>
                <a:off x="7032847" y="2322273"/>
                <a:ext cx="690335" cy="712815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2400" b="1" i="0" u="none">
                    <a:solidFill>
                      <a:srgbClr val="FFFFFF"/>
                    </a:solidFill>
                    <a:latin typeface="Arial"/>
                  </a:rPr>
                  <a:t>02</a:t>
                </a:r>
              </a:p>
            </p:txBody>
          </p:sp>
        </p:grpSp>
        <p:grpSp>
          <p:nvGrpSpPr>
            <p:cNvPr id="4" name="组合 3" descr="22b01e71-42a8-47e3-8652-95c7121eac74">
              <a:extLst>
                <a:ext uri="{FF2B5EF4-FFF2-40B4-BE49-F238E27FC236}">
                  <a16:creationId xmlns:a16="http://schemas.microsoft.com/office/drawing/2014/main" id="{4D56E28D-7134-8290-0295-44CA3E49D325}"/>
                </a:ext>
              </a:extLst>
            </p:cNvPr>
            <p:cNvGrpSpPr/>
            <p:nvPr/>
          </p:nvGrpSpPr>
          <p:grpSpPr>
            <a:xfrm>
              <a:off x="6577553" y="3267076"/>
              <a:ext cx="3248472" cy="2406840"/>
              <a:chOff x="6577553" y="3267076"/>
              <a:chExt cx="3248472" cy="2406840"/>
            </a:xfrm>
          </p:grpSpPr>
          <p:sp>
            <p:nvSpPr>
              <p:cNvPr id="26" name="Shape3" descr="25933173-22a0-47f9-ac5b-aead5cf775bd">
                <a:extLst>
                  <a:ext uri="{FF2B5EF4-FFF2-40B4-BE49-F238E27FC236}">
                    <a16:creationId xmlns:a16="http://schemas.microsoft.com/office/drawing/2014/main" id="{DCE5A162-27DD-6911-19BC-F5433975819C}"/>
                  </a:ext>
                </a:extLst>
              </p:cNvPr>
              <p:cNvSpPr/>
              <p:nvPr/>
            </p:nvSpPr>
            <p:spPr>
              <a:xfrm flipH="1">
                <a:off x="6577553" y="3267076"/>
                <a:ext cx="2939902" cy="2290846"/>
              </a:xfrm>
              <a:custGeom>
                <a:avLst/>
                <a:gdLst>
                  <a:gd name="connsiteX0" fmla="*/ 1286236 w 2656644"/>
                  <a:gd name="connsiteY0" fmla="*/ 0 h 1806266"/>
                  <a:gd name="connsiteX1" fmla="*/ 1986354 w 2656644"/>
                  <a:gd name="connsiteY1" fmla="*/ 84280 h 1806266"/>
                  <a:gd name="connsiteX2" fmla="*/ 2297748 w 2656644"/>
                  <a:gd name="connsiteY2" fmla="*/ 214770 h 1806266"/>
                  <a:gd name="connsiteX3" fmla="*/ 2567909 w 2656644"/>
                  <a:gd name="connsiteY3" fmla="*/ 537211 h 1806266"/>
                  <a:gd name="connsiteX4" fmla="*/ 2655975 w 2656644"/>
                  <a:gd name="connsiteY4" fmla="*/ 897047 h 1806266"/>
                  <a:gd name="connsiteX5" fmla="*/ 2515993 w 2656644"/>
                  <a:gd name="connsiteY5" fmla="*/ 1298477 h 1806266"/>
                  <a:gd name="connsiteX6" fmla="*/ 1938846 w 2656644"/>
                  <a:gd name="connsiteY6" fmla="*/ 1695447 h 1806266"/>
                  <a:gd name="connsiteX7" fmla="*/ 1724646 w 2656644"/>
                  <a:gd name="connsiteY7" fmla="*/ 1754936 h 1806266"/>
                  <a:gd name="connsiteX8" fmla="*/ 1104451 w 2656644"/>
                  <a:gd name="connsiteY8" fmla="*/ 1804311 h 1806266"/>
                  <a:gd name="connsiteX9" fmla="*/ 534047 w 2656644"/>
                  <a:gd name="connsiteY9" fmla="*/ 1716556 h 1806266"/>
                  <a:gd name="connsiteX10" fmla="*/ 239613 w 2656644"/>
                  <a:gd name="connsiteY10" fmla="*/ 1563037 h 1806266"/>
                  <a:gd name="connsiteX11" fmla="*/ 19448 w 2656644"/>
                  <a:gd name="connsiteY11" fmla="*/ 1177581 h 1806266"/>
                  <a:gd name="connsiteX12" fmla="*/ 92785 w 2656644"/>
                  <a:gd name="connsiteY12" fmla="*/ 568952 h 1806266"/>
                  <a:gd name="connsiteX13" fmla="*/ 501165 w 2656644"/>
                  <a:gd name="connsiteY13" fmla="*/ 159639 h 1806266"/>
                  <a:gd name="connsiteX14" fmla="*/ 1014622 w 2656644"/>
                  <a:gd name="connsiteY14" fmla="*/ 10736 h 1806266"/>
                  <a:gd name="connsiteX15" fmla="*/ 1286236 w 2656644"/>
                  <a:gd name="connsiteY15" fmla="*/ 0 h 180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656644" h="1806266">
                    <a:moveTo>
                      <a:pt x="1286236" y="0"/>
                    </a:moveTo>
                    <a:cubicBezTo>
                      <a:pt x="1496131" y="6846"/>
                      <a:pt x="1743836" y="23339"/>
                      <a:pt x="1986354" y="84280"/>
                    </a:cubicBezTo>
                    <a:cubicBezTo>
                      <a:pt x="2096617" y="111975"/>
                      <a:pt x="2201643" y="153000"/>
                      <a:pt x="2297748" y="214770"/>
                    </a:cubicBezTo>
                    <a:cubicBezTo>
                      <a:pt x="2421340" y="294175"/>
                      <a:pt x="2511688" y="401534"/>
                      <a:pt x="2567909" y="537211"/>
                    </a:cubicBezTo>
                    <a:cubicBezTo>
                      <a:pt x="2615676" y="652558"/>
                      <a:pt x="2649907" y="771379"/>
                      <a:pt x="2655975" y="897047"/>
                    </a:cubicBezTo>
                    <a:cubicBezTo>
                      <a:pt x="2663340" y="1049787"/>
                      <a:pt x="2609504" y="1181730"/>
                      <a:pt x="2515993" y="1298477"/>
                    </a:cubicBezTo>
                    <a:cubicBezTo>
                      <a:pt x="2363823" y="1488560"/>
                      <a:pt x="2165649" y="1613242"/>
                      <a:pt x="1938846" y="1695447"/>
                    </a:cubicBezTo>
                    <a:cubicBezTo>
                      <a:pt x="1853270" y="1726462"/>
                      <a:pt x="1788283" y="1740725"/>
                      <a:pt x="1724646" y="1754936"/>
                    </a:cubicBezTo>
                    <a:cubicBezTo>
                      <a:pt x="1668581" y="1767435"/>
                      <a:pt x="1437732" y="1816602"/>
                      <a:pt x="1104451" y="1804311"/>
                    </a:cubicBezTo>
                    <a:cubicBezTo>
                      <a:pt x="789479" y="1792693"/>
                      <a:pt x="589749" y="1733879"/>
                      <a:pt x="534047" y="1716556"/>
                    </a:cubicBezTo>
                    <a:cubicBezTo>
                      <a:pt x="442247" y="1688031"/>
                      <a:pt x="339815" y="1645761"/>
                      <a:pt x="239613" y="1563037"/>
                    </a:cubicBezTo>
                    <a:cubicBezTo>
                      <a:pt x="117731" y="1462369"/>
                      <a:pt x="48700" y="1330426"/>
                      <a:pt x="19448" y="1177581"/>
                    </a:cubicBezTo>
                    <a:cubicBezTo>
                      <a:pt x="-20747" y="967478"/>
                      <a:pt x="258" y="762822"/>
                      <a:pt x="92785" y="568952"/>
                    </a:cubicBezTo>
                    <a:cubicBezTo>
                      <a:pt x="180384" y="385352"/>
                      <a:pt x="324307" y="255121"/>
                      <a:pt x="501165" y="159639"/>
                    </a:cubicBezTo>
                    <a:cubicBezTo>
                      <a:pt x="661426" y="73129"/>
                      <a:pt x="834082" y="28629"/>
                      <a:pt x="1014622" y="10736"/>
                    </a:cubicBezTo>
                    <a:cubicBezTo>
                      <a:pt x="1092108" y="3060"/>
                      <a:pt x="1169645" y="363"/>
                      <a:pt x="12862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l"/>
                <a:endParaRPr/>
              </a:p>
            </p:txBody>
          </p:sp>
          <p:sp>
            <p:nvSpPr>
              <p:cNvPr id="27" name="Text3" descr="9493c457-6764-4bd0-8a7f-53229ead238d">
                <a:extLst>
                  <a:ext uri="{FF2B5EF4-FFF2-40B4-BE49-F238E27FC236}">
                    <a16:creationId xmlns:a16="http://schemas.microsoft.com/office/drawing/2014/main" id="{02018070-5E04-12CA-5A1A-C812AC06FB69}"/>
                  </a:ext>
                </a:extLst>
              </p:cNvPr>
              <p:cNvSpPr txBox="1"/>
              <p:nvPr/>
            </p:nvSpPr>
            <p:spPr>
              <a:xfrm>
                <a:off x="6714567" y="4242925"/>
                <a:ext cx="2358095" cy="934962"/>
              </a:xfrm>
              <a:prstGeom prst="rect">
                <a:avLst/>
              </a:prstGeom>
              <a:noFill/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400" b="0" i="0" u="none" dirty="0" err="1">
                    <a:solidFill>
                      <a:srgbClr val="FFFFFF"/>
                    </a:solidFill>
                    <a:ea typeface="微软雅黑"/>
                  </a:rPr>
                  <a:t>实现语音与视觉的多模态互动，增强用户体验</a:t>
                </a:r>
                <a:r>
                  <a:rPr lang="en-US" sz="1400" b="0" i="0" u="none" dirty="0">
                    <a:solidFill>
                      <a:srgbClr val="FFFFFF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28" name="Bullet3" descr="007f277a-1b13-4ca4-a10f-e63badda5c5c">
                <a:extLst>
                  <a:ext uri="{FF2B5EF4-FFF2-40B4-BE49-F238E27FC236}">
                    <a16:creationId xmlns:a16="http://schemas.microsoft.com/office/drawing/2014/main" id="{A92B0C12-92F7-50E4-A225-63A33EFF771A}"/>
                  </a:ext>
                </a:extLst>
              </p:cNvPr>
              <p:cNvSpPr txBox="1"/>
              <p:nvPr/>
            </p:nvSpPr>
            <p:spPr>
              <a:xfrm>
                <a:off x="6714565" y="3647111"/>
                <a:ext cx="2358095" cy="595812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/>
              </a:bodyPr>
              <a:lstStyle>
                <a:defPPr>
                  <a:defRPr lang="zh-CN"/>
                </a:defPPr>
                <a:lvl1pPr marL="0" algn="ctr" defTabSz="914400" rtl="0" eaLnBrk="1" latinLnBrk="0" hangingPunct="1">
                  <a:lnSpc>
                    <a:spcPct val="150000"/>
                  </a:lnSpc>
                  <a:defRPr sz="1200" kern="120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2000" b="1" i="0" u="none">
                    <a:solidFill>
                      <a:srgbClr val="FFFFFF"/>
                    </a:solidFill>
                    <a:ea typeface="微软雅黑"/>
                  </a:rPr>
                  <a:t>多模态交互</a:t>
                </a:r>
              </a:p>
            </p:txBody>
          </p:sp>
          <p:sp>
            <p:nvSpPr>
              <p:cNvPr id="40" name="IconMisc3" descr="5a595c7f-d3e5-49a1-8b89-fdb1450b28fe">
                <a:extLst>
                  <a:ext uri="{FF2B5EF4-FFF2-40B4-BE49-F238E27FC236}">
                    <a16:creationId xmlns:a16="http://schemas.microsoft.com/office/drawing/2014/main" id="{8656C532-E34B-A412-D0DC-4AF4ED7F3E76}"/>
                  </a:ext>
                </a:extLst>
              </p:cNvPr>
              <p:cNvSpPr/>
              <p:nvPr/>
            </p:nvSpPr>
            <p:spPr>
              <a:xfrm rot="21244468" flipH="1">
                <a:off x="8999951" y="4932394"/>
                <a:ext cx="826074" cy="720913"/>
              </a:xfrm>
              <a:custGeom>
                <a:avLst/>
                <a:gdLst>
                  <a:gd name="connsiteX0" fmla="*/ 1286236 w 2656644"/>
                  <a:gd name="connsiteY0" fmla="*/ 0 h 1806266"/>
                  <a:gd name="connsiteX1" fmla="*/ 1986354 w 2656644"/>
                  <a:gd name="connsiteY1" fmla="*/ 84280 h 1806266"/>
                  <a:gd name="connsiteX2" fmla="*/ 2297748 w 2656644"/>
                  <a:gd name="connsiteY2" fmla="*/ 214770 h 1806266"/>
                  <a:gd name="connsiteX3" fmla="*/ 2567909 w 2656644"/>
                  <a:gd name="connsiteY3" fmla="*/ 537211 h 1806266"/>
                  <a:gd name="connsiteX4" fmla="*/ 2655975 w 2656644"/>
                  <a:gd name="connsiteY4" fmla="*/ 897047 h 1806266"/>
                  <a:gd name="connsiteX5" fmla="*/ 2515993 w 2656644"/>
                  <a:gd name="connsiteY5" fmla="*/ 1298477 h 1806266"/>
                  <a:gd name="connsiteX6" fmla="*/ 1938846 w 2656644"/>
                  <a:gd name="connsiteY6" fmla="*/ 1695447 h 1806266"/>
                  <a:gd name="connsiteX7" fmla="*/ 1724646 w 2656644"/>
                  <a:gd name="connsiteY7" fmla="*/ 1754936 h 1806266"/>
                  <a:gd name="connsiteX8" fmla="*/ 1104451 w 2656644"/>
                  <a:gd name="connsiteY8" fmla="*/ 1804311 h 1806266"/>
                  <a:gd name="connsiteX9" fmla="*/ 534047 w 2656644"/>
                  <a:gd name="connsiteY9" fmla="*/ 1716556 h 1806266"/>
                  <a:gd name="connsiteX10" fmla="*/ 239613 w 2656644"/>
                  <a:gd name="connsiteY10" fmla="*/ 1563037 h 1806266"/>
                  <a:gd name="connsiteX11" fmla="*/ 19448 w 2656644"/>
                  <a:gd name="connsiteY11" fmla="*/ 1177581 h 1806266"/>
                  <a:gd name="connsiteX12" fmla="*/ 92785 w 2656644"/>
                  <a:gd name="connsiteY12" fmla="*/ 568952 h 1806266"/>
                  <a:gd name="connsiteX13" fmla="*/ 501165 w 2656644"/>
                  <a:gd name="connsiteY13" fmla="*/ 159639 h 1806266"/>
                  <a:gd name="connsiteX14" fmla="*/ 1014622 w 2656644"/>
                  <a:gd name="connsiteY14" fmla="*/ 10736 h 1806266"/>
                  <a:gd name="connsiteX15" fmla="*/ 1286236 w 2656644"/>
                  <a:gd name="connsiteY15" fmla="*/ 0 h 180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656644" h="1806266">
                    <a:moveTo>
                      <a:pt x="1286236" y="0"/>
                    </a:moveTo>
                    <a:cubicBezTo>
                      <a:pt x="1496131" y="6846"/>
                      <a:pt x="1743836" y="23339"/>
                      <a:pt x="1986354" y="84280"/>
                    </a:cubicBezTo>
                    <a:cubicBezTo>
                      <a:pt x="2096617" y="111975"/>
                      <a:pt x="2201643" y="153000"/>
                      <a:pt x="2297748" y="214770"/>
                    </a:cubicBezTo>
                    <a:cubicBezTo>
                      <a:pt x="2421340" y="294175"/>
                      <a:pt x="2511688" y="401534"/>
                      <a:pt x="2567909" y="537211"/>
                    </a:cubicBezTo>
                    <a:cubicBezTo>
                      <a:pt x="2615676" y="652558"/>
                      <a:pt x="2649907" y="771379"/>
                      <a:pt x="2655975" y="897047"/>
                    </a:cubicBezTo>
                    <a:cubicBezTo>
                      <a:pt x="2663340" y="1049787"/>
                      <a:pt x="2609504" y="1181730"/>
                      <a:pt x="2515993" y="1298477"/>
                    </a:cubicBezTo>
                    <a:cubicBezTo>
                      <a:pt x="2363823" y="1488560"/>
                      <a:pt x="2165649" y="1613242"/>
                      <a:pt x="1938846" y="1695447"/>
                    </a:cubicBezTo>
                    <a:cubicBezTo>
                      <a:pt x="1853270" y="1726462"/>
                      <a:pt x="1788283" y="1740725"/>
                      <a:pt x="1724646" y="1754936"/>
                    </a:cubicBezTo>
                    <a:cubicBezTo>
                      <a:pt x="1668581" y="1767435"/>
                      <a:pt x="1437732" y="1816602"/>
                      <a:pt x="1104451" y="1804311"/>
                    </a:cubicBezTo>
                    <a:cubicBezTo>
                      <a:pt x="789479" y="1792693"/>
                      <a:pt x="589749" y="1733879"/>
                      <a:pt x="534047" y="1716556"/>
                    </a:cubicBezTo>
                    <a:cubicBezTo>
                      <a:pt x="442247" y="1688031"/>
                      <a:pt x="339815" y="1645761"/>
                      <a:pt x="239613" y="1563037"/>
                    </a:cubicBezTo>
                    <a:cubicBezTo>
                      <a:pt x="117731" y="1462369"/>
                      <a:pt x="48700" y="1330426"/>
                      <a:pt x="19448" y="1177581"/>
                    </a:cubicBezTo>
                    <a:cubicBezTo>
                      <a:pt x="-20747" y="967478"/>
                      <a:pt x="258" y="762822"/>
                      <a:pt x="92785" y="568952"/>
                    </a:cubicBezTo>
                    <a:cubicBezTo>
                      <a:pt x="180384" y="385352"/>
                      <a:pt x="324307" y="255121"/>
                      <a:pt x="501165" y="159639"/>
                    </a:cubicBezTo>
                    <a:cubicBezTo>
                      <a:pt x="661426" y="73129"/>
                      <a:pt x="834082" y="28629"/>
                      <a:pt x="1014622" y="10736"/>
                    </a:cubicBezTo>
                    <a:cubicBezTo>
                      <a:pt x="1092108" y="3060"/>
                      <a:pt x="1169645" y="363"/>
                      <a:pt x="12862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algn="l"/>
                <a:endParaRPr/>
              </a:p>
            </p:txBody>
          </p:sp>
          <p:sp>
            <p:nvSpPr>
              <p:cNvPr id="41" name="Number3" descr="e6bb66eb-b96b-48b1-9c9d-f4d8831729fd">
                <a:extLst>
                  <a:ext uri="{FF2B5EF4-FFF2-40B4-BE49-F238E27FC236}">
                    <a16:creationId xmlns:a16="http://schemas.microsoft.com/office/drawing/2014/main" id="{88866E3D-8AF9-659A-53E5-CAB01F0B3A0B}"/>
                  </a:ext>
                </a:extLst>
              </p:cNvPr>
              <p:cNvSpPr/>
              <p:nvPr/>
            </p:nvSpPr>
            <p:spPr>
              <a:xfrm>
                <a:off x="9072662" y="4961101"/>
                <a:ext cx="690335" cy="712815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2400" b="1" i="0" u="none">
                    <a:solidFill>
                      <a:srgbClr val="FFFFFF"/>
                    </a:solidFill>
                    <a:latin typeface="Arial"/>
                  </a:rPr>
                  <a:t>03</a:t>
                </a: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>
                <a:solidFill>
                  <a:srgbClr val="000000"/>
                </a:solidFill>
                <a:ea typeface="微软雅黑"/>
              </a:rPr>
              <a:t>目录</a:t>
            </a:r>
          </a:p>
        </p:txBody>
      </p:sp>
      <p:grpSp>
        <p:nvGrpSpPr>
          <p:cNvPr id="3" name="0fb5c3a4-a043-425e-9236-91604fc75c7a.source.6.zh-Hans.pptx" descr="ecf34560-2677-4f64-83ae-1a1258d64496">
            <a:extLst>
              <a:ext uri="{FF2B5EF4-FFF2-40B4-BE49-F238E27FC236}">
                <a16:creationId xmlns:a16="http://schemas.microsoft.com/office/drawing/2014/main" id="{A29A9592-5DC1-2B12-5E8B-FC8C84E4400B}"/>
              </a:ext>
            </a:extLst>
          </p:cNvPr>
          <p:cNvGrpSpPr/>
          <p:nvPr/>
        </p:nvGrpSpPr>
        <p:grpSpPr>
          <a:xfrm>
            <a:off x="2434303" y="1541506"/>
            <a:ext cx="7323393" cy="4892256"/>
            <a:chOff x="710266" y="1177439"/>
            <a:chExt cx="7323393" cy="4892256"/>
          </a:xfrm>
        </p:grpSpPr>
        <p:grpSp>
          <p:nvGrpSpPr>
            <p:cNvPr id="164" name="组合 163" descr="9645038b-6a94-40b3-8c01-704a1be570ed">
              <a:extLst>
                <a:ext uri="{FF2B5EF4-FFF2-40B4-BE49-F238E27FC236}">
                  <a16:creationId xmlns:a16="http://schemas.microsoft.com/office/drawing/2014/main" id="{37D1EE92-CFA4-8342-4382-C3462C10407B}"/>
                </a:ext>
              </a:extLst>
            </p:cNvPr>
            <p:cNvGrpSpPr/>
            <p:nvPr/>
          </p:nvGrpSpPr>
          <p:grpSpPr>
            <a:xfrm>
              <a:off x="710266" y="1177439"/>
              <a:ext cx="3461685" cy="446314"/>
              <a:chOff x="710266" y="1177439"/>
              <a:chExt cx="3461685" cy="446314"/>
            </a:xfrm>
          </p:grpSpPr>
          <p:sp>
            <p:nvSpPr>
              <p:cNvPr id="112" name="Bullet1" descr="5520f49a-0203-4a4d-bc5b-ed499fa342ce">
                <a:extLst>
                  <a:ext uri="{FF2B5EF4-FFF2-40B4-BE49-F238E27FC236}">
                    <a16:creationId xmlns:a16="http://schemas.microsoft.com/office/drawing/2014/main" id="{E7638DF7-9FD4-46B9-5A01-519818B1A1D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3751" y="1177439"/>
                <a:ext cx="2898200" cy="408214"/>
              </a:xfrm>
              <a:prstGeom prst="rect">
                <a:avLst/>
              </a:prstGeom>
              <a:noFill/>
            </p:spPr>
            <p:txBody>
              <a:bodyPr wrap="square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800" b="1" i="0" u="none" strike="noStrike" dirty="0" err="1">
                    <a:solidFill>
                      <a:srgbClr val="000000"/>
                    </a:solidFill>
                    <a:ea typeface="微软雅黑"/>
                  </a:rPr>
                  <a:t>项目简介</a:t>
                </a:r>
                <a:endParaRPr lang="en-US" sz="1800" b="1" i="0" u="none" strike="noStrike" dirty="0">
                  <a:solidFill>
                    <a:srgbClr val="000000"/>
                  </a:solidFill>
                  <a:ea typeface="微软雅黑"/>
                </a:endParaRPr>
              </a:p>
            </p:txBody>
          </p:sp>
          <p:sp>
            <p:nvSpPr>
              <p:cNvPr id="108" name="Number1" descr="446d9e0f-d54b-42ba-a33a-b6aa6b3c53de">
                <a:extLst>
                  <a:ext uri="{FF2B5EF4-FFF2-40B4-BE49-F238E27FC236}">
                    <a16:creationId xmlns:a16="http://schemas.microsoft.com/office/drawing/2014/main" id="{34B51672-B16B-732C-AA0A-C82DA8E3D5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0266" y="1181249"/>
                <a:ext cx="442504" cy="442504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1800" b="0" i="0" u="none">
                    <a:solidFill>
                      <a:srgbClr val="FFFFFF"/>
                    </a:solidFill>
                    <a:latin typeface="Arial"/>
                  </a:rPr>
                  <a:t>1</a:t>
                </a:r>
              </a:p>
            </p:txBody>
          </p:sp>
        </p:grpSp>
        <p:grpSp>
          <p:nvGrpSpPr>
            <p:cNvPr id="165" name="组合 164" descr="efe692c8-763b-4dd4-97b5-94f9130e5291">
              <a:extLst>
                <a:ext uri="{FF2B5EF4-FFF2-40B4-BE49-F238E27FC236}">
                  <a16:creationId xmlns:a16="http://schemas.microsoft.com/office/drawing/2014/main" id="{7D4F42D0-6300-FD69-CA2C-B6D22C702068}"/>
                </a:ext>
              </a:extLst>
            </p:cNvPr>
            <p:cNvGrpSpPr/>
            <p:nvPr/>
          </p:nvGrpSpPr>
          <p:grpSpPr>
            <a:xfrm>
              <a:off x="4571974" y="1177439"/>
              <a:ext cx="3461685" cy="1490466"/>
              <a:chOff x="4571974" y="1177439"/>
              <a:chExt cx="3461685" cy="1490466"/>
            </a:xfrm>
          </p:grpSpPr>
          <p:sp>
            <p:nvSpPr>
              <p:cNvPr id="118" name="Text2" descr="53baaeee-03fa-4883-926c-a1f6cb690486">
                <a:extLst>
                  <a:ext uri="{FF2B5EF4-FFF2-40B4-BE49-F238E27FC236}">
                    <a16:creationId xmlns:a16="http://schemas.microsoft.com/office/drawing/2014/main" id="{0D414348-6D51-0F96-5926-DA6151FB34B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35459" y="1591252"/>
                <a:ext cx="2898200" cy="107665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endParaRPr/>
              </a:p>
            </p:txBody>
          </p:sp>
          <p:sp>
            <p:nvSpPr>
              <p:cNvPr id="119" name="Bullet2" descr="928e05f4-3f1e-4231-8829-38148bd8d70c">
                <a:extLst>
                  <a:ext uri="{FF2B5EF4-FFF2-40B4-BE49-F238E27FC236}">
                    <a16:creationId xmlns:a16="http://schemas.microsoft.com/office/drawing/2014/main" id="{5460A4FD-CD70-430B-42B6-C8C5BE6E3C3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35459" y="1177439"/>
                <a:ext cx="2898200" cy="408214"/>
              </a:xfrm>
              <a:prstGeom prst="rect">
                <a:avLst/>
              </a:prstGeom>
              <a:noFill/>
            </p:spPr>
            <p:txBody>
              <a:bodyPr wrap="square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800" b="1" i="0" u="none" strike="noStrike">
                    <a:solidFill>
                      <a:srgbClr val="000000"/>
                    </a:solidFill>
                    <a:ea typeface="微软雅黑"/>
                  </a:rPr>
                  <a:t>用户交互流程</a:t>
                </a:r>
              </a:p>
            </p:txBody>
          </p:sp>
          <p:sp>
            <p:nvSpPr>
              <p:cNvPr id="115" name="Number2" descr="7f447b37-8133-48b0-946f-2e646428fee4">
                <a:extLst>
                  <a:ext uri="{FF2B5EF4-FFF2-40B4-BE49-F238E27FC236}">
                    <a16:creationId xmlns:a16="http://schemas.microsoft.com/office/drawing/2014/main" id="{617595F3-54BB-1A5A-DA27-DBC7F4B848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1974" y="1181249"/>
                <a:ext cx="442504" cy="442504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1800" b="0" i="0" u="none">
                    <a:solidFill>
                      <a:srgbClr val="FFFFFF"/>
                    </a:solidFill>
                    <a:latin typeface="Arial"/>
                  </a:rPr>
                  <a:t>2</a:t>
                </a:r>
              </a:p>
            </p:txBody>
          </p:sp>
        </p:grpSp>
        <p:grpSp>
          <p:nvGrpSpPr>
            <p:cNvPr id="166" name="组合 165" descr="11bcd49a-b20c-4faa-b1da-ebbe4f0e23f6">
              <a:extLst>
                <a:ext uri="{FF2B5EF4-FFF2-40B4-BE49-F238E27FC236}">
                  <a16:creationId xmlns:a16="http://schemas.microsoft.com/office/drawing/2014/main" id="{88A2EBB5-4AEE-0652-5C89-BCBBC2DC7D1F}"/>
                </a:ext>
              </a:extLst>
            </p:cNvPr>
            <p:cNvGrpSpPr/>
            <p:nvPr/>
          </p:nvGrpSpPr>
          <p:grpSpPr>
            <a:xfrm>
              <a:off x="710266" y="2878334"/>
              <a:ext cx="3461685" cy="1490466"/>
              <a:chOff x="710266" y="2444524"/>
              <a:chExt cx="3461685" cy="1490466"/>
            </a:xfrm>
          </p:grpSpPr>
          <p:sp>
            <p:nvSpPr>
              <p:cNvPr id="125" name="Text3" descr="27ea7772-96c2-435b-9d09-c61cad049cc9">
                <a:extLst>
                  <a:ext uri="{FF2B5EF4-FFF2-40B4-BE49-F238E27FC236}">
                    <a16:creationId xmlns:a16="http://schemas.microsoft.com/office/drawing/2014/main" id="{ABD2C157-A2C4-9356-33DC-0ECC78DBCDF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3751" y="2858337"/>
                <a:ext cx="2898200" cy="107665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endParaRPr dirty="0"/>
              </a:p>
            </p:txBody>
          </p:sp>
          <p:sp>
            <p:nvSpPr>
              <p:cNvPr id="126" name="Bullet3" descr="d5496a2d-d50f-4671-924d-5312a8fff75d">
                <a:extLst>
                  <a:ext uri="{FF2B5EF4-FFF2-40B4-BE49-F238E27FC236}">
                    <a16:creationId xmlns:a16="http://schemas.microsoft.com/office/drawing/2014/main" id="{57AAD2D4-6A0B-9F8D-47A7-5DBB4303F6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3751" y="2444524"/>
                <a:ext cx="2898200" cy="408214"/>
              </a:xfrm>
              <a:prstGeom prst="rect">
                <a:avLst/>
              </a:prstGeom>
              <a:noFill/>
            </p:spPr>
            <p:txBody>
              <a:bodyPr wrap="square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800" b="1" i="0" u="none" strike="noStrike">
                    <a:solidFill>
                      <a:srgbClr val="000000"/>
                    </a:solidFill>
                    <a:ea typeface="微软雅黑"/>
                  </a:rPr>
                  <a:t>项目运行展示</a:t>
                </a:r>
              </a:p>
            </p:txBody>
          </p:sp>
          <p:sp>
            <p:nvSpPr>
              <p:cNvPr id="122" name="Number3" descr="43e19007-c4aa-418f-a4d7-62115f1d3cfe">
                <a:extLst>
                  <a:ext uri="{FF2B5EF4-FFF2-40B4-BE49-F238E27FC236}">
                    <a16:creationId xmlns:a16="http://schemas.microsoft.com/office/drawing/2014/main" id="{0FF67B10-A1A1-280B-BD03-E2A84A9CC85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0266" y="2448334"/>
                <a:ext cx="442504" cy="442504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1800" b="0" i="0" u="none">
                    <a:solidFill>
                      <a:srgbClr val="FFFFFF"/>
                    </a:solidFill>
                    <a:latin typeface="Arial"/>
                  </a:rPr>
                  <a:t>3</a:t>
                </a:r>
              </a:p>
            </p:txBody>
          </p:sp>
        </p:grpSp>
        <p:grpSp>
          <p:nvGrpSpPr>
            <p:cNvPr id="167" name="组合 166" descr="49bb7042-5b62-4d82-ad5e-9445bb405b6f">
              <a:extLst>
                <a:ext uri="{FF2B5EF4-FFF2-40B4-BE49-F238E27FC236}">
                  <a16:creationId xmlns:a16="http://schemas.microsoft.com/office/drawing/2014/main" id="{26A6200D-AF26-13E0-6889-C2B00C333471}"/>
                </a:ext>
              </a:extLst>
            </p:cNvPr>
            <p:cNvGrpSpPr/>
            <p:nvPr/>
          </p:nvGrpSpPr>
          <p:grpSpPr>
            <a:xfrm>
              <a:off x="4571974" y="2878334"/>
              <a:ext cx="3461685" cy="1490466"/>
              <a:chOff x="4571974" y="2444524"/>
              <a:chExt cx="3461685" cy="1490466"/>
            </a:xfrm>
          </p:grpSpPr>
          <p:sp>
            <p:nvSpPr>
              <p:cNvPr id="132" name="Text4" descr="2737fbdb-0ce3-438c-b8f8-0c87deab7dd8">
                <a:extLst>
                  <a:ext uri="{FF2B5EF4-FFF2-40B4-BE49-F238E27FC236}">
                    <a16:creationId xmlns:a16="http://schemas.microsoft.com/office/drawing/2014/main" id="{A8443D1E-FD0F-FEF5-FA9C-0753392E79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35459" y="2858337"/>
                <a:ext cx="2898200" cy="107665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endParaRPr/>
              </a:p>
            </p:txBody>
          </p:sp>
          <p:sp>
            <p:nvSpPr>
              <p:cNvPr id="133" name="Bullet4" descr="df77629b-a458-43f1-97bc-cac3b4a8a6a6">
                <a:extLst>
                  <a:ext uri="{FF2B5EF4-FFF2-40B4-BE49-F238E27FC236}">
                    <a16:creationId xmlns:a16="http://schemas.microsoft.com/office/drawing/2014/main" id="{23B969C9-A606-C70E-3E17-0550E5225F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35459" y="2444524"/>
                <a:ext cx="2898200" cy="408214"/>
              </a:xfrm>
              <a:prstGeom prst="rect">
                <a:avLst/>
              </a:prstGeom>
              <a:noFill/>
            </p:spPr>
            <p:txBody>
              <a:bodyPr wrap="square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800" b="1" i="0" u="none" strike="noStrike" dirty="0" err="1">
                    <a:solidFill>
                      <a:srgbClr val="000000"/>
                    </a:solidFill>
                    <a:ea typeface="微软雅黑"/>
                  </a:rPr>
                  <a:t>项目结构</a:t>
                </a:r>
                <a:endParaRPr lang="en-US" sz="1800" b="1" i="0" u="none" strike="noStrike" dirty="0">
                  <a:solidFill>
                    <a:srgbClr val="000000"/>
                  </a:solidFill>
                  <a:ea typeface="微软雅黑"/>
                </a:endParaRPr>
              </a:p>
            </p:txBody>
          </p:sp>
          <p:sp>
            <p:nvSpPr>
              <p:cNvPr id="129" name="Number4" descr="5e4d7be9-58d8-4f2d-9406-ce29f2e64152">
                <a:extLst>
                  <a:ext uri="{FF2B5EF4-FFF2-40B4-BE49-F238E27FC236}">
                    <a16:creationId xmlns:a16="http://schemas.microsoft.com/office/drawing/2014/main" id="{D3FE6E9E-6E34-719E-026A-B11CE7332B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1974" y="2448334"/>
                <a:ext cx="442504" cy="442504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1800" b="0" i="0" u="none">
                    <a:solidFill>
                      <a:srgbClr val="FFFFFF"/>
                    </a:solidFill>
                    <a:latin typeface="Arial"/>
                  </a:rPr>
                  <a:t>4</a:t>
                </a:r>
              </a:p>
            </p:txBody>
          </p:sp>
        </p:grpSp>
        <p:grpSp>
          <p:nvGrpSpPr>
            <p:cNvPr id="168" name="组合 167" descr="6bca3580-11cc-496e-8abc-145379f02661">
              <a:extLst>
                <a:ext uri="{FF2B5EF4-FFF2-40B4-BE49-F238E27FC236}">
                  <a16:creationId xmlns:a16="http://schemas.microsoft.com/office/drawing/2014/main" id="{E1C3DB8A-7719-71CC-221A-0672B7F1623D}"/>
                </a:ext>
              </a:extLst>
            </p:cNvPr>
            <p:cNvGrpSpPr/>
            <p:nvPr/>
          </p:nvGrpSpPr>
          <p:grpSpPr>
            <a:xfrm>
              <a:off x="710266" y="4579229"/>
              <a:ext cx="3461685" cy="1490466"/>
              <a:chOff x="710266" y="3711609"/>
              <a:chExt cx="3461685" cy="1490466"/>
            </a:xfrm>
          </p:grpSpPr>
          <p:sp>
            <p:nvSpPr>
              <p:cNvPr id="139" name="Text5" descr="b84d6c3f-8304-4858-91fa-8396545729c2">
                <a:extLst>
                  <a:ext uri="{FF2B5EF4-FFF2-40B4-BE49-F238E27FC236}">
                    <a16:creationId xmlns:a16="http://schemas.microsoft.com/office/drawing/2014/main" id="{4E39E365-8952-E028-E497-5D8AF9308C3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3751" y="4125422"/>
                <a:ext cx="2898200" cy="107665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endParaRPr/>
              </a:p>
            </p:txBody>
          </p:sp>
          <p:sp>
            <p:nvSpPr>
              <p:cNvPr id="140" name="Bullet5" descr="37722869-3f41-4811-8f56-9485eeef0f20">
                <a:extLst>
                  <a:ext uri="{FF2B5EF4-FFF2-40B4-BE49-F238E27FC236}">
                    <a16:creationId xmlns:a16="http://schemas.microsoft.com/office/drawing/2014/main" id="{075AA360-A8E9-8B47-3156-BA4ED8C7CA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73751" y="3711609"/>
                <a:ext cx="2898200" cy="408214"/>
              </a:xfrm>
              <a:prstGeom prst="rect">
                <a:avLst/>
              </a:prstGeom>
              <a:noFill/>
            </p:spPr>
            <p:txBody>
              <a:bodyPr wrap="square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800" b="1" i="0" u="none" strike="noStrike">
                    <a:solidFill>
                      <a:srgbClr val="000000"/>
                    </a:solidFill>
                    <a:ea typeface="微软雅黑"/>
                  </a:rPr>
                  <a:t>核心技术栈</a:t>
                </a:r>
              </a:p>
            </p:txBody>
          </p:sp>
          <p:sp>
            <p:nvSpPr>
              <p:cNvPr id="136" name="Number5" descr="fb1415dd-6e19-4b0a-a6f3-a5fab2039aba">
                <a:extLst>
                  <a:ext uri="{FF2B5EF4-FFF2-40B4-BE49-F238E27FC236}">
                    <a16:creationId xmlns:a16="http://schemas.microsoft.com/office/drawing/2014/main" id="{A5AB2016-DA5A-F639-6B58-C165988BB1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0266" y="3715419"/>
                <a:ext cx="442504" cy="442504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1800" b="0" i="0" u="none">
                    <a:solidFill>
                      <a:srgbClr val="FFFFFF"/>
                    </a:solidFill>
                    <a:latin typeface="Arial"/>
                  </a:rPr>
                  <a:t>5</a:t>
                </a:r>
              </a:p>
            </p:txBody>
          </p:sp>
        </p:grpSp>
        <p:grpSp>
          <p:nvGrpSpPr>
            <p:cNvPr id="169" name="组合 168" descr="694852d5-36b8-4e9d-8fab-d53b53691a1b">
              <a:extLst>
                <a:ext uri="{FF2B5EF4-FFF2-40B4-BE49-F238E27FC236}">
                  <a16:creationId xmlns:a16="http://schemas.microsoft.com/office/drawing/2014/main" id="{8ABD30C0-43B1-9128-8D84-53CB3A2FC659}"/>
                </a:ext>
              </a:extLst>
            </p:cNvPr>
            <p:cNvGrpSpPr/>
            <p:nvPr/>
          </p:nvGrpSpPr>
          <p:grpSpPr>
            <a:xfrm>
              <a:off x="4571974" y="4579229"/>
              <a:ext cx="3461685" cy="1490466"/>
              <a:chOff x="4571974" y="3711609"/>
              <a:chExt cx="3461685" cy="1490466"/>
            </a:xfrm>
          </p:grpSpPr>
          <p:sp>
            <p:nvSpPr>
              <p:cNvPr id="146" name="Text6" descr="8d13ad4f-fa36-47b4-9474-bdc3fb0b0f5f">
                <a:extLst>
                  <a:ext uri="{FF2B5EF4-FFF2-40B4-BE49-F238E27FC236}">
                    <a16:creationId xmlns:a16="http://schemas.microsoft.com/office/drawing/2014/main" id="{EA4128E7-33C2-F203-7B30-5402D2D789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35459" y="4125422"/>
                <a:ext cx="2898200" cy="107665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endParaRPr/>
              </a:p>
            </p:txBody>
          </p:sp>
          <p:sp>
            <p:nvSpPr>
              <p:cNvPr id="147" name="Bullet6" descr="e1711a92-2b6a-47a8-baa0-d8e8ec3fd346">
                <a:extLst>
                  <a:ext uri="{FF2B5EF4-FFF2-40B4-BE49-F238E27FC236}">
                    <a16:creationId xmlns:a16="http://schemas.microsoft.com/office/drawing/2014/main" id="{564EA531-4963-66DC-AC85-37A6760379E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35459" y="3711609"/>
                <a:ext cx="2898200" cy="408214"/>
              </a:xfrm>
              <a:prstGeom prst="rect">
                <a:avLst/>
              </a:prstGeom>
              <a:noFill/>
            </p:spPr>
            <p:txBody>
              <a:bodyPr wrap="square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800" b="1" i="0" u="none" strike="noStrike" dirty="0" err="1">
                    <a:solidFill>
                      <a:srgbClr val="000000"/>
                    </a:solidFill>
                    <a:ea typeface="微软雅黑"/>
                  </a:rPr>
                  <a:t>总结与展望</a:t>
                </a:r>
                <a:endParaRPr lang="en-US" sz="1800" b="1" i="0" u="none" strike="noStrike" dirty="0">
                  <a:solidFill>
                    <a:srgbClr val="000000"/>
                  </a:solidFill>
                  <a:ea typeface="微软雅黑"/>
                </a:endParaRPr>
              </a:p>
            </p:txBody>
          </p:sp>
          <p:sp>
            <p:nvSpPr>
              <p:cNvPr id="143" name="Number6" descr="c05680f2-4450-4405-8713-2aa111e68d2c">
                <a:extLst>
                  <a:ext uri="{FF2B5EF4-FFF2-40B4-BE49-F238E27FC236}">
                    <a16:creationId xmlns:a16="http://schemas.microsoft.com/office/drawing/2014/main" id="{10E9F5F1-394D-9EFD-92D5-BAE5026D2E6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1974" y="3715419"/>
                <a:ext cx="442504" cy="442504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/>
              <a:p>
                <a:pPr algn="ctr"/>
                <a:r>
                  <a:rPr lang="en-US" sz="1800" b="0" i="0" u="none">
                    <a:solidFill>
                      <a:srgbClr val="FFFFFF"/>
                    </a:solidFill>
                    <a:latin typeface="Arial"/>
                  </a:rPr>
                  <a:t>6</a:t>
                </a:r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>
                <a:solidFill>
                  <a:srgbClr val="000000"/>
                </a:solidFill>
                <a:ea typeface="微软雅黑"/>
              </a:rPr>
              <a:t>未来展望</a:t>
            </a:r>
          </a:p>
        </p:txBody>
      </p:sp>
      <p:grpSp>
        <p:nvGrpSpPr>
          <p:cNvPr id="3" name="2a3a6766-90ff-4dc9-b46d-9cca8353303c.source.4.zh-Hans.pptx" descr="be3ee228-b7e9-4521-9135-ff89c4d4068e">
            <a:extLst>
              <a:ext uri="{FF2B5EF4-FFF2-40B4-BE49-F238E27FC236}">
                <a16:creationId xmlns:a16="http://schemas.microsoft.com/office/drawing/2014/main" id="{870E0DDC-3468-3EB3-98DC-23ACC022C2AF}"/>
              </a:ext>
            </a:extLst>
          </p:cNvPr>
          <p:cNvGrpSpPr/>
          <p:nvPr/>
        </p:nvGrpSpPr>
        <p:grpSpPr>
          <a:xfrm>
            <a:off x="95859" y="876300"/>
            <a:ext cx="11507707" cy="5600822"/>
            <a:chOff x="11193" y="1130300"/>
            <a:chExt cx="11507707" cy="5600822"/>
          </a:xfrm>
        </p:grpSpPr>
        <p:cxnSp>
          <p:nvCxnSpPr>
            <p:cNvPr id="9" name="íşľiḋè" descr="bf63b84f-d553-4ee7-a36b-21e64cb32523">
              <a:extLst>
                <a:ext uri="{FF2B5EF4-FFF2-40B4-BE49-F238E27FC236}">
                  <a16:creationId xmlns:a16="http://schemas.microsoft.com/office/drawing/2014/main" id="{F0CE7B19-0436-42DA-A993-61653265F4B6}"/>
                </a:ext>
              </a:extLst>
            </p:cNvPr>
            <p:cNvCxnSpPr>
              <a:endCxn id="15" idx="2"/>
            </p:cNvCxnSpPr>
            <p:nvPr/>
          </p:nvCxnSpPr>
          <p:spPr>
            <a:xfrm>
              <a:off x="6405028" y="3573044"/>
              <a:ext cx="2016000" cy="0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isľíḍe" descr="e5e52ea9-a889-483e-a66a-514de75004ac">
              <a:extLst>
                <a:ext uri="{FF2B5EF4-FFF2-40B4-BE49-F238E27FC236}">
                  <a16:creationId xmlns:a16="http://schemas.microsoft.com/office/drawing/2014/main" id="{FDF41C9F-22A5-45C3-B7C1-8A0A2457FEDD}"/>
                </a:ext>
              </a:extLst>
            </p:cNvPr>
            <p:cNvCxnSpPr/>
            <p:nvPr/>
          </p:nvCxnSpPr>
          <p:spPr>
            <a:xfrm>
              <a:off x="6880735" y="5308926"/>
              <a:ext cx="1328400" cy="0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iŝ1iḋe" descr="0317f345-8119-437d-9026-e6bfb7005c9a">
              <a:extLst>
                <a:ext uri="{FF2B5EF4-FFF2-40B4-BE49-F238E27FC236}">
                  <a16:creationId xmlns:a16="http://schemas.microsoft.com/office/drawing/2014/main" id="{9EE2DD41-C0A2-442B-B372-1E84CC81D443}"/>
                </a:ext>
              </a:extLst>
            </p:cNvPr>
            <p:cNvCxnSpPr/>
            <p:nvPr/>
          </p:nvCxnSpPr>
          <p:spPr>
            <a:xfrm>
              <a:off x="3711000" y="4645267"/>
              <a:ext cx="2037312" cy="0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ïś1iḓê" descr="355a3742-f5d2-4026-b70d-1cd06b459feb">
              <a:extLst>
                <a:ext uri="{FF2B5EF4-FFF2-40B4-BE49-F238E27FC236}">
                  <a16:creationId xmlns:a16="http://schemas.microsoft.com/office/drawing/2014/main" id="{36B15FC9-02FC-4FEF-822B-8E80D17CB1FF}"/>
                </a:ext>
              </a:extLst>
            </p:cNvPr>
            <p:cNvCxnSpPr/>
            <p:nvPr/>
          </p:nvCxnSpPr>
          <p:spPr>
            <a:xfrm flipH="1">
              <a:off x="4217091" y="2489592"/>
              <a:ext cx="1858084" cy="0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îṥľïde" descr="caeddcc3-72d6-4181-bebc-82eef33d795f">
              <a:extLst>
                <a:ext uri="{FF2B5EF4-FFF2-40B4-BE49-F238E27FC236}">
                  <a16:creationId xmlns:a16="http://schemas.microsoft.com/office/drawing/2014/main" id="{8BB27AAA-B768-4E4D-9AE8-57A813E4B587}"/>
                </a:ext>
              </a:extLst>
            </p:cNvPr>
            <p:cNvCxnSpPr/>
            <p:nvPr/>
          </p:nvCxnSpPr>
          <p:spPr>
            <a:xfrm flipH="1">
              <a:off x="5402506" y="2489592"/>
              <a:ext cx="0" cy="491098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1" name="组合 60" descr="d692fd80-05fe-478d-9abc-0832adbbfb97">
              <a:extLst>
                <a:ext uri="{FF2B5EF4-FFF2-40B4-BE49-F238E27FC236}">
                  <a16:creationId xmlns:a16="http://schemas.microsoft.com/office/drawing/2014/main" id="{EF755B25-53D4-67B0-8427-B467B91D423E}"/>
                </a:ext>
              </a:extLst>
            </p:cNvPr>
            <p:cNvGrpSpPr/>
            <p:nvPr/>
          </p:nvGrpSpPr>
          <p:grpSpPr>
            <a:xfrm>
              <a:off x="4982395" y="1980037"/>
              <a:ext cx="2347119" cy="4751085"/>
              <a:chOff x="4982395" y="1980037"/>
              <a:chExt cx="2347119" cy="4751085"/>
            </a:xfrm>
          </p:grpSpPr>
          <p:sp>
            <p:nvSpPr>
              <p:cNvPr id="6" name="ïŝliḍe" descr="015ff846-869c-402b-9b04-655d661bc592">
                <a:extLst>
                  <a:ext uri="{FF2B5EF4-FFF2-40B4-BE49-F238E27FC236}">
                    <a16:creationId xmlns:a16="http://schemas.microsoft.com/office/drawing/2014/main" id="{A7D2B247-0A57-49DF-BE76-75A05FE94447}"/>
                  </a:ext>
                </a:extLst>
              </p:cNvPr>
              <p:cNvSpPr/>
              <p:nvPr/>
            </p:nvSpPr>
            <p:spPr bwMode="auto">
              <a:xfrm>
                <a:off x="5811143" y="5567286"/>
                <a:ext cx="169041" cy="650731"/>
              </a:xfrm>
              <a:custGeom>
                <a:avLst/>
                <a:gdLst>
                  <a:gd name="T0" fmla="*/ 32 w 65"/>
                  <a:gd name="T1" fmla="*/ 0 h 251"/>
                  <a:gd name="T2" fmla="*/ 0 w 65"/>
                  <a:gd name="T3" fmla="*/ 33 h 251"/>
                  <a:gd name="T4" fmla="*/ 32 w 65"/>
                  <a:gd name="T5" fmla="*/ 251 h 251"/>
                  <a:gd name="T6" fmla="*/ 65 w 65"/>
                  <a:gd name="T7" fmla="*/ 33 h 251"/>
                  <a:gd name="T8" fmla="*/ 32 w 65"/>
                  <a:gd name="T9" fmla="*/ 0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51">
                    <a:moveTo>
                      <a:pt x="32" y="0"/>
                    </a:moveTo>
                    <a:cubicBezTo>
                      <a:pt x="14" y="0"/>
                      <a:pt x="0" y="15"/>
                      <a:pt x="0" y="33"/>
                    </a:cubicBezTo>
                    <a:cubicBezTo>
                      <a:pt x="0" y="51"/>
                      <a:pt x="32" y="251"/>
                      <a:pt x="32" y="251"/>
                    </a:cubicBezTo>
                    <a:cubicBezTo>
                      <a:pt x="32" y="251"/>
                      <a:pt x="65" y="51"/>
                      <a:pt x="65" y="33"/>
                    </a:cubicBezTo>
                    <a:cubicBezTo>
                      <a:pt x="65" y="15"/>
                      <a:pt x="50" y="0"/>
                      <a:pt x="32" y="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ïsľiḑé" descr="5c80fc6f-9079-4d40-ad08-7b99cc1a362f">
                <a:extLst>
                  <a:ext uri="{FF2B5EF4-FFF2-40B4-BE49-F238E27FC236}">
                    <a16:creationId xmlns:a16="http://schemas.microsoft.com/office/drawing/2014/main" id="{6F303568-4D09-491C-A0DA-A1C1C3D0E3AB}"/>
                  </a:ext>
                </a:extLst>
              </p:cNvPr>
              <p:cNvSpPr/>
              <p:nvPr/>
            </p:nvSpPr>
            <p:spPr bwMode="auto">
              <a:xfrm>
                <a:off x="6068442" y="6080391"/>
                <a:ext cx="167544" cy="650731"/>
              </a:xfrm>
              <a:custGeom>
                <a:avLst/>
                <a:gdLst>
                  <a:gd name="T0" fmla="*/ 33 w 65"/>
                  <a:gd name="T1" fmla="*/ 0 h 251"/>
                  <a:gd name="T2" fmla="*/ 0 w 65"/>
                  <a:gd name="T3" fmla="*/ 33 h 251"/>
                  <a:gd name="T4" fmla="*/ 33 w 65"/>
                  <a:gd name="T5" fmla="*/ 251 h 251"/>
                  <a:gd name="T6" fmla="*/ 65 w 65"/>
                  <a:gd name="T7" fmla="*/ 33 h 251"/>
                  <a:gd name="T8" fmla="*/ 33 w 65"/>
                  <a:gd name="T9" fmla="*/ 0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51">
                    <a:moveTo>
                      <a:pt x="33" y="0"/>
                    </a:moveTo>
                    <a:cubicBezTo>
                      <a:pt x="15" y="0"/>
                      <a:pt x="0" y="15"/>
                      <a:pt x="0" y="33"/>
                    </a:cubicBezTo>
                    <a:cubicBezTo>
                      <a:pt x="0" y="51"/>
                      <a:pt x="33" y="251"/>
                      <a:pt x="33" y="251"/>
                    </a:cubicBezTo>
                    <a:cubicBezTo>
                      <a:pt x="33" y="251"/>
                      <a:pt x="65" y="51"/>
                      <a:pt x="65" y="33"/>
                    </a:cubicBezTo>
                    <a:cubicBezTo>
                      <a:pt x="65" y="15"/>
                      <a:pt x="51" y="0"/>
                      <a:pt x="33" y="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iṡḻîḍé" descr="eeb47ee8-a76d-4e0d-ac2b-dfe488ce32a5">
                <a:extLst>
                  <a:ext uri="{FF2B5EF4-FFF2-40B4-BE49-F238E27FC236}">
                    <a16:creationId xmlns:a16="http://schemas.microsoft.com/office/drawing/2014/main" id="{905580A1-9D04-4273-921C-5D64C1A47380}"/>
                  </a:ext>
                </a:extLst>
              </p:cNvPr>
              <p:cNvSpPr/>
              <p:nvPr/>
            </p:nvSpPr>
            <p:spPr bwMode="auto">
              <a:xfrm>
                <a:off x="6337712" y="5652554"/>
                <a:ext cx="169041" cy="647739"/>
              </a:xfrm>
              <a:custGeom>
                <a:avLst/>
                <a:gdLst>
                  <a:gd name="T0" fmla="*/ 33 w 65"/>
                  <a:gd name="T1" fmla="*/ 0 h 250"/>
                  <a:gd name="T2" fmla="*/ 0 w 65"/>
                  <a:gd name="T3" fmla="*/ 32 h 250"/>
                  <a:gd name="T4" fmla="*/ 33 w 65"/>
                  <a:gd name="T5" fmla="*/ 250 h 250"/>
                  <a:gd name="T6" fmla="*/ 65 w 65"/>
                  <a:gd name="T7" fmla="*/ 32 h 250"/>
                  <a:gd name="T8" fmla="*/ 33 w 65"/>
                  <a:gd name="T9" fmla="*/ 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50">
                    <a:moveTo>
                      <a:pt x="33" y="0"/>
                    </a:moveTo>
                    <a:cubicBezTo>
                      <a:pt x="15" y="0"/>
                      <a:pt x="0" y="14"/>
                      <a:pt x="0" y="32"/>
                    </a:cubicBezTo>
                    <a:cubicBezTo>
                      <a:pt x="0" y="50"/>
                      <a:pt x="33" y="250"/>
                      <a:pt x="33" y="250"/>
                    </a:cubicBezTo>
                    <a:cubicBezTo>
                      <a:pt x="33" y="250"/>
                      <a:pt x="65" y="50"/>
                      <a:pt x="65" y="32"/>
                    </a:cubicBezTo>
                    <a:cubicBezTo>
                      <a:pt x="65" y="14"/>
                      <a:pt x="51" y="0"/>
                      <a:pt x="33" y="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ïSľîḑê" descr="35a7769a-2967-4b86-bcaf-5a4869436017">
                <a:extLst>
                  <a:ext uri="{FF2B5EF4-FFF2-40B4-BE49-F238E27FC236}">
                    <a16:creationId xmlns:a16="http://schemas.microsoft.com/office/drawing/2014/main" id="{E21447F5-2746-46EB-ACE5-8B535AC79A6A}"/>
                  </a:ext>
                </a:extLst>
              </p:cNvPr>
              <p:cNvSpPr/>
              <p:nvPr/>
            </p:nvSpPr>
            <p:spPr bwMode="auto">
              <a:xfrm>
                <a:off x="5821613" y="5298008"/>
                <a:ext cx="668682" cy="22289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Sliḓè" descr="0912c945-5cdb-4bd6-bcb6-d547834ca5b5">
                <a:extLst>
                  <a:ext uri="{FF2B5EF4-FFF2-40B4-BE49-F238E27FC236}">
                    <a16:creationId xmlns:a16="http://schemas.microsoft.com/office/drawing/2014/main" id="{BB736B4F-6C11-4E2D-A6C5-D53F065BF418}"/>
                  </a:ext>
                </a:extLst>
              </p:cNvPr>
              <p:cNvSpPr/>
              <p:nvPr/>
            </p:nvSpPr>
            <p:spPr bwMode="auto">
              <a:xfrm>
                <a:off x="5821613" y="5298008"/>
                <a:ext cx="335089" cy="22289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išḻîḋé" descr="ed270467-5543-4238-9585-478bc5abd7cd">
                <a:extLst>
                  <a:ext uri="{FF2B5EF4-FFF2-40B4-BE49-F238E27FC236}">
                    <a16:creationId xmlns:a16="http://schemas.microsoft.com/office/drawing/2014/main" id="{AD7E8587-01E4-4E47-8D16-740877D4FC9B}"/>
                  </a:ext>
                </a:extLst>
              </p:cNvPr>
              <p:cNvSpPr/>
              <p:nvPr/>
            </p:nvSpPr>
            <p:spPr bwMode="auto">
              <a:xfrm>
                <a:off x="4982395" y="4367540"/>
                <a:ext cx="2347118" cy="1596157"/>
              </a:xfrm>
              <a:custGeom>
                <a:avLst/>
                <a:gdLst>
                  <a:gd name="T0" fmla="*/ 452 w 904"/>
                  <a:gd name="T1" fmla="*/ 329 h 616"/>
                  <a:gd name="T2" fmla="*/ 873 w 904"/>
                  <a:gd name="T3" fmla="*/ 616 h 616"/>
                  <a:gd name="T4" fmla="*/ 904 w 904"/>
                  <a:gd name="T5" fmla="*/ 452 h 616"/>
                  <a:gd name="T6" fmla="*/ 452 w 904"/>
                  <a:gd name="T7" fmla="*/ 0 h 616"/>
                  <a:gd name="T8" fmla="*/ 0 w 904"/>
                  <a:gd name="T9" fmla="*/ 452 h 616"/>
                  <a:gd name="T10" fmla="*/ 31 w 904"/>
                  <a:gd name="T11" fmla="*/ 616 h 616"/>
                  <a:gd name="T12" fmla="*/ 452 w 904"/>
                  <a:gd name="T13" fmla="*/ 329 h 6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616">
                    <a:moveTo>
                      <a:pt x="452" y="329"/>
                    </a:moveTo>
                    <a:cubicBezTo>
                      <a:pt x="644" y="329"/>
                      <a:pt x="807" y="448"/>
                      <a:pt x="873" y="616"/>
                    </a:cubicBezTo>
                    <a:cubicBezTo>
                      <a:pt x="893" y="566"/>
                      <a:pt x="904" y="510"/>
                      <a:pt x="904" y="452"/>
                    </a:cubicBezTo>
                    <a:cubicBezTo>
                      <a:pt x="904" y="203"/>
                      <a:pt x="702" y="0"/>
                      <a:pt x="452" y="0"/>
                    </a:cubicBezTo>
                    <a:cubicBezTo>
                      <a:pt x="203" y="0"/>
                      <a:pt x="0" y="203"/>
                      <a:pt x="0" y="452"/>
                    </a:cubicBezTo>
                    <a:cubicBezTo>
                      <a:pt x="0" y="510"/>
                      <a:pt x="11" y="566"/>
                      <a:pt x="31" y="616"/>
                    </a:cubicBezTo>
                    <a:cubicBezTo>
                      <a:pt x="97" y="448"/>
                      <a:pt x="260" y="329"/>
                      <a:pt x="452" y="329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šḷiḑê" descr="2f8bb46f-8262-4662-8993-3f923bbf0038">
                <a:extLst>
                  <a:ext uri="{FF2B5EF4-FFF2-40B4-BE49-F238E27FC236}">
                    <a16:creationId xmlns:a16="http://schemas.microsoft.com/office/drawing/2014/main" id="{953FA157-EABC-44C2-9474-8CC434BFA2FA}"/>
                  </a:ext>
                </a:extLst>
              </p:cNvPr>
              <p:cNvSpPr/>
              <p:nvPr/>
            </p:nvSpPr>
            <p:spPr bwMode="auto">
              <a:xfrm>
                <a:off x="6454393" y="4406434"/>
                <a:ext cx="875121" cy="1557263"/>
              </a:xfrm>
              <a:custGeom>
                <a:avLst/>
                <a:gdLst>
                  <a:gd name="T0" fmla="*/ 0 w 337"/>
                  <a:gd name="T1" fmla="*/ 0 h 601"/>
                  <a:gd name="T2" fmla="*/ 0 w 337"/>
                  <a:gd name="T3" fmla="*/ 329 h 601"/>
                  <a:gd name="T4" fmla="*/ 306 w 337"/>
                  <a:gd name="T5" fmla="*/ 601 h 601"/>
                  <a:gd name="T6" fmla="*/ 337 w 337"/>
                  <a:gd name="T7" fmla="*/ 437 h 601"/>
                  <a:gd name="T8" fmla="*/ 0 w 337"/>
                  <a:gd name="T9" fmla="*/ 0 h 6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7" h="601">
                    <a:moveTo>
                      <a:pt x="0" y="0"/>
                    </a:moveTo>
                    <a:cubicBezTo>
                      <a:pt x="0" y="329"/>
                      <a:pt x="0" y="329"/>
                      <a:pt x="0" y="329"/>
                    </a:cubicBezTo>
                    <a:cubicBezTo>
                      <a:pt x="140" y="366"/>
                      <a:pt x="254" y="468"/>
                      <a:pt x="306" y="601"/>
                    </a:cubicBezTo>
                    <a:cubicBezTo>
                      <a:pt x="326" y="551"/>
                      <a:pt x="337" y="495"/>
                      <a:pt x="337" y="437"/>
                    </a:cubicBezTo>
                    <a:cubicBezTo>
                      <a:pt x="337" y="228"/>
                      <a:pt x="194" y="51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ṧļiḑè" descr="186f30e4-c537-42bf-b281-c69e72f5f603">
                <a:extLst>
                  <a:ext uri="{FF2B5EF4-FFF2-40B4-BE49-F238E27FC236}">
                    <a16:creationId xmlns:a16="http://schemas.microsoft.com/office/drawing/2014/main" id="{CFF7D425-E30E-4693-B534-39A8CFE8E334}"/>
                  </a:ext>
                </a:extLst>
              </p:cNvPr>
              <p:cNvSpPr/>
              <p:nvPr/>
            </p:nvSpPr>
            <p:spPr bwMode="auto">
              <a:xfrm>
                <a:off x="5431174" y="1980037"/>
                <a:ext cx="1449559" cy="3455596"/>
              </a:xfrm>
              <a:custGeom>
                <a:avLst/>
                <a:gdLst>
                  <a:gd name="T0" fmla="*/ 279 w 558"/>
                  <a:gd name="T1" fmla="*/ 1309 h 1333"/>
                  <a:gd name="T2" fmla="*/ 438 w 558"/>
                  <a:gd name="T3" fmla="*/ 1333 h 1333"/>
                  <a:gd name="T4" fmla="*/ 558 w 558"/>
                  <a:gd name="T5" fmla="*/ 774 h 1333"/>
                  <a:gd name="T6" fmla="*/ 279 w 558"/>
                  <a:gd name="T7" fmla="*/ 0 h 1333"/>
                  <a:gd name="T8" fmla="*/ 0 w 558"/>
                  <a:gd name="T9" fmla="*/ 774 h 1333"/>
                  <a:gd name="T10" fmla="*/ 120 w 558"/>
                  <a:gd name="T11" fmla="*/ 1333 h 1333"/>
                  <a:gd name="T12" fmla="*/ 279 w 558"/>
                  <a:gd name="T13" fmla="*/ 1309 h 1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8" h="1333">
                    <a:moveTo>
                      <a:pt x="279" y="1309"/>
                    </a:moveTo>
                    <a:cubicBezTo>
                      <a:pt x="335" y="1309"/>
                      <a:pt x="388" y="1317"/>
                      <a:pt x="438" y="1333"/>
                    </a:cubicBezTo>
                    <a:cubicBezTo>
                      <a:pt x="513" y="1182"/>
                      <a:pt x="558" y="987"/>
                      <a:pt x="558" y="774"/>
                    </a:cubicBezTo>
                    <a:cubicBezTo>
                      <a:pt x="558" y="436"/>
                      <a:pt x="445" y="143"/>
                      <a:pt x="279" y="0"/>
                    </a:cubicBezTo>
                    <a:cubicBezTo>
                      <a:pt x="113" y="143"/>
                      <a:pt x="0" y="436"/>
                      <a:pt x="0" y="774"/>
                    </a:cubicBezTo>
                    <a:cubicBezTo>
                      <a:pt x="0" y="987"/>
                      <a:pt x="45" y="1182"/>
                      <a:pt x="120" y="1333"/>
                    </a:cubicBezTo>
                    <a:cubicBezTo>
                      <a:pt x="170" y="1317"/>
                      <a:pt x="223" y="1309"/>
                      <a:pt x="279" y="1309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i$lïďé" descr="203085a0-a6ef-461a-91dc-62dc43ddb1f7">
                <a:extLst>
                  <a:ext uri="{FF2B5EF4-FFF2-40B4-BE49-F238E27FC236}">
                    <a16:creationId xmlns:a16="http://schemas.microsoft.com/office/drawing/2014/main" id="{1160B46F-4AEE-4317-A13B-048C02955CF2}"/>
                  </a:ext>
                </a:extLst>
              </p:cNvPr>
              <p:cNvSpPr/>
              <p:nvPr/>
            </p:nvSpPr>
            <p:spPr bwMode="auto">
              <a:xfrm>
                <a:off x="6150719" y="1980037"/>
                <a:ext cx="730015" cy="3455596"/>
              </a:xfrm>
              <a:custGeom>
                <a:avLst/>
                <a:gdLst>
                  <a:gd name="T0" fmla="*/ 2 w 281"/>
                  <a:gd name="T1" fmla="*/ 0 h 1333"/>
                  <a:gd name="T2" fmla="*/ 0 w 281"/>
                  <a:gd name="T3" fmla="*/ 1 h 1333"/>
                  <a:gd name="T4" fmla="*/ 0 w 281"/>
                  <a:gd name="T5" fmla="*/ 1309 h 1333"/>
                  <a:gd name="T6" fmla="*/ 2 w 281"/>
                  <a:gd name="T7" fmla="*/ 1309 h 1333"/>
                  <a:gd name="T8" fmla="*/ 161 w 281"/>
                  <a:gd name="T9" fmla="*/ 1333 h 1333"/>
                  <a:gd name="T10" fmla="*/ 281 w 281"/>
                  <a:gd name="T11" fmla="*/ 774 h 1333"/>
                  <a:gd name="T12" fmla="*/ 2 w 281"/>
                  <a:gd name="T13" fmla="*/ 0 h 1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1333"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309"/>
                      <a:pt x="0" y="1309"/>
                      <a:pt x="0" y="1309"/>
                    </a:cubicBezTo>
                    <a:cubicBezTo>
                      <a:pt x="1" y="1309"/>
                      <a:pt x="1" y="1309"/>
                      <a:pt x="2" y="1309"/>
                    </a:cubicBezTo>
                    <a:cubicBezTo>
                      <a:pt x="58" y="1309"/>
                      <a:pt x="111" y="1317"/>
                      <a:pt x="161" y="1333"/>
                    </a:cubicBezTo>
                    <a:cubicBezTo>
                      <a:pt x="236" y="1182"/>
                      <a:pt x="281" y="987"/>
                      <a:pt x="281" y="774"/>
                    </a:cubicBezTo>
                    <a:cubicBezTo>
                      <a:pt x="281" y="436"/>
                      <a:pt x="168" y="143"/>
                      <a:pt x="2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íṥ1íďé" descr="c590a961-df72-4930-b2c1-9bc0cada2db0">
                <a:extLst>
                  <a:ext uri="{FF2B5EF4-FFF2-40B4-BE49-F238E27FC236}">
                    <a16:creationId xmlns:a16="http://schemas.microsoft.com/office/drawing/2014/main" id="{AA6AEB8F-1E92-4FE5-81FD-02136D0D6677}"/>
                  </a:ext>
                </a:extLst>
              </p:cNvPr>
              <p:cNvSpPr/>
              <p:nvPr/>
            </p:nvSpPr>
            <p:spPr bwMode="auto">
              <a:xfrm>
                <a:off x="5621160" y="1980037"/>
                <a:ext cx="1069592" cy="848192"/>
              </a:xfrm>
              <a:custGeom>
                <a:avLst/>
                <a:gdLst>
                  <a:gd name="T0" fmla="*/ 206 w 412"/>
                  <a:gd name="T1" fmla="*/ 320 h 327"/>
                  <a:gd name="T2" fmla="*/ 412 w 412"/>
                  <a:gd name="T3" fmla="*/ 327 h 327"/>
                  <a:gd name="T4" fmla="*/ 206 w 412"/>
                  <a:gd name="T5" fmla="*/ 0 h 327"/>
                  <a:gd name="T6" fmla="*/ 0 w 412"/>
                  <a:gd name="T7" fmla="*/ 327 h 327"/>
                  <a:gd name="T8" fmla="*/ 206 w 412"/>
                  <a:gd name="T9" fmla="*/ 320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2" h="327">
                    <a:moveTo>
                      <a:pt x="206" y="320"/>
                    </a:moveTo>
                    <a:cubicBezTo>
                      <a:pt x="276" y="320"/>
                      <a:pt x="345" y="322"/>
                      <a:pt x="412" y="327"/>
                    </a:cubicBezTo>
                    <a:cubicBezTo>
                      <a:pt x="363" y="188"/>
                      <a:pt x="291" y="74"/>
                      <a:pt x="206" y="0"/>
                    </a:cubicBezTo>
                    <a:cubicBezTo>
                      <a:pt x="121" y="74"/>
                      <a:pt x="49" y="188"/>
                      <a:pt x="0" y="327"/>
                    </a:cubicBezTo>
                    <a:cubicBezTo>
                      <a:pt x="67" y="322"/>
                      <a:pt x="136" y="320"/>
                      <a:pt x="206" y="32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iṧḻiḋé" descr="32f7ed98-cd81-42d5-bd7a-e54e5f2c7e59">
                <a:extLst>
                  <a:ext uri="{FF2B5EF4-FFF2-40B4-BE49-F238E27FC236}">
                    <a16:creationId xmlns:a16="http://schemas.microsoft.com/office/drawing/2014/main" id="{42C41322-6665-4919-BB96-16DF435CF795}"/>
                  </a:ext>
                </a:extLst>
              </p:cNvPr>
              <p:cNvSpPr/>
              <p:nvPr/>
            </p:nvSpPr>
            <p:spPr bwMode="auto">
              <a:xfrm>
                <a:off x="6150719" y="1980037"/>
                <a:ext cx="540032" cy="848192"/>
              </a:xfrm>
              <a:custGeom>
                <a:avLst/>
                <a:gdLst>
                  <a:gd name="T0" fmla="*/ 0 w 208"/>
                  <a:gd name="T1" fmla="*/ 1 h 327"/>
                  <a:gd name="T2" fmla="*/ 0 w 208"/>
                  <a:gd name="T3" fmla="*/ 320 h 327"/>
                  <a:gd name="T4" fmla="*/ 2 w 208"/>
                  <a:gd name="T5" fmla="*/ 320 h 327"/>
                  <a:gd name="T6" fmla="*/ 208 w 208"/>
                  <a:gd name="T7" fmla="*/ 327 h 327"/>
                  <a:gd name="T8" fmla="*/ 2 w 208"/>
                  <a:gd name="T9" fmla="*/ 0 h 327"/>
                  <a:gd name="T10" fmla="*/ 0 w 208"/>
                  <a:gd name="T11" fmla="*/ 1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8" h="327">
                    <a:moveTo>
                      <a:pt x="0" y="1"/>
                    </a:moveTo>
                    <a:cubicBezTo>
                      <a:pt x="0" y="320"/>
                      <a:pt x="0" y="320"/>
                      <a:pt x="0" y="320"/>
                    </a:cubicBezTo>
                    <a:cubicBezTo>
                      <a:pt x="1" y="320"/>
                      <a:pt x="1" y="320"/>
                      <a:pt x="2" y="320"/>
                    </a:cubicBezTo>
                    <a:cubicBezTo>
                      <a:pt x="72" y="320"/>
                      <a:pt x="141" y="322"/>
                      <a:pt x="208" y="327"/>
                    </a:cubicBezTo>
                    <a:cubicBezTo>
                      <a:pt x="159" y="188"/>
                      <a:pt x="87" y="74"/>
                      <a:pt x="2" y="0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ŝḷîḍé" descr="5dd4ece6-ff19-42a1-8daa-e6f8e21b3253">
                <a:extLst>
                  <a:ext uri="{FF2B5EF4-FFF2-40B4-BE49-F238E27FC236}">
                    <a16:creationId xmlns:a16="http://schemas.microsoft.com/office/drawing/2014/main" id="{4D4FBAF5-ECE6-42F9-A658-D53327D1662B}"/>
                  </a:ext>
                </a:extLst>
              </p:cNvPr>
              <p:cNvSpPr/>
              <p:nvPr/>
            </p:nvSpPr>
            <p:spPr bwMode="auto">
              <a:xfrm>
                <a:off x="5999630" y="4297232"/>
                <a:ext cx="312650" cy="1670953"/>
              </a:xfrm>
              <a:custGeom>
                <a:avLst/>
                <a:gdLst>
                  <a:gd name="T0" fmla="*/ 60 w 120"/>
                  <a:gd name="T1" fmla="*/ 0 h 645"/>
                  <a:gd name="T2" fmla="*/ 0 w 120"/>
                  <a:gd name="T3" fmla="*/ 322 h 645"/>
                  <a:gd name="T4" fmla="*/ 60 w 120"/>
                  <a:gd name="T5" fmla="*/ 645 h 645"/>
                  <a:gd name="T6" fmla="*/ 120 w 120"/>
                  <a:gd name="T7" fmla="*/ 322 h 645"/>
                  <a:gd name="T8" fmla="*/ 60 w 120"/>
                  <a:gd name="T9" fmla="*/ 0 h 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645">
                    <a:moveTo>
                      <a:pt x="60" y="0"/>
                    </a:moveTo>
                    <a:cubicBezTo>
                      <a:pt x="24" y="60"/>
                      <a:pt x="0" y="182"/>
                      <a:pt x="0" y="322"/>
                    </a:cubicBezTo>
                    <a:cubicBezTo>
                      <a:pt x="0" y="463"/>
                      <a:pt x="24" y="585"/>
                      <a:pt x="60" y="645"/>
                    </a:cubicBezTo>
                    <a:cubicBezTo>
                      <a:pt x="96" y="585"/>
                      <a:pt x="120" y="463"/>
                      <a:pt x="120" y="322"/>
                    </a:cubicBezTo>
                    <a:cubicBezTo>
                      <a:pt x="120" y="182"/>
                      <a:pt x="96" y="60"/>
                      <a:pt x="60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śḻïḋè" descr="356e17a9-c069-4b1c-9902-243bd6f8a636">
                <a:extLst>
                  <a:ext uri="{FF2B5EF4-FFF2-40B4-BE49-F238E27FC236}">
                    <a16:creationId xmlns:a16="http://schemas.microsoft.com/office/drawing/2014/main" id="{23A34F60-43ED-41A6-BD66-F6683DBED86C}"/>
                  </a:ext>
                </a:extLst>
              </p:cNvPr>
              <p:cNvSpPr/>
              <p:nvPr/>
            </p:nvSpPr>
            <p:spPr bwMode="auto">
              <a:xfrm>
                <a:off x="6150719" y="4297232"/>
                <a:ext cx="161561" cy="1670953"/>
              </a:xfrm>
              <a:custGeom>
                <a:avLst/>
                <a:gdLst>
                  <a:gd name="T0" fmla="*/ 0 w 62"/>
                  <a:gd name="T1" fmla="*/ 3 h 645"/>
                  <a:gd name="T2" fmla="*/ 0 w 62"/>
                  <a:gd name="T3" fmla="*/ 642 h 645"/>
                  <a:gd name="T4" fmla="*/ 2 w 62"/>
                  <a:gd name="T5" fmla="*/ 645 h 645"/>
                  <a:gd name="T6" fmla="*/ 62 w 62"/>
                  <a:gd name="T7" fmla="*/ 322 h 645"/>
                  <a:gd name="T8" fmla="*/ 2 w 62"/>
                  <a:gd name="T9" fmla="*/ 0 h 645"/>
                  <a:gd name="T10" fmla="*/ 0 w 62"/>
                  <a:gd name="T11" fmla="*/ 3 h 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645">
                    <a:moveTo>
                      <a:pt x="0" y="3"/>
                    </a:moveTo>
                    <a:cubicBezTo>
                      <a:pt x="0" y="642"/>
                      <a:pt x="0" y="642"/>
                      <a:pt x="0" y="642"/>
                    </a:cubicBezTo>
                    <a:cubicBezTo>
                      <a:pt x="1" y="643"/>
                      <a:pt x="1" y="644"/>
                      <a:pt x="2" y="645"/>
                    </a:cubicBezTo>
                    <a:cubicBezTo>
                      <a:pt x="38" y="585"/>
                      <a:pt x="62" y="463"/>
                      <a:pt x="62" y="322"/>
                    </a:cubicBezTo>
                    <a:cubicBezTo>
                      <a:pt x="62" y="182"/>
                      <a:pt x="38" y="60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ślíḑè" descr="2b6ce084-53f2-4bde-8c85-3924d184e08f">
                <a:extLst>
                  <a:ext uri="{FF2B5EF4-FFF2-40B4-BE49-F238E27FC236}">
                    <a16:creationId xmlns:a16="http://schemas.microsoft.com/office/drawing/2014/main" id="{98077ADF-ECC0-4022-9D9D-A2C0A297E5E9}"/>
                  </a:ext>
                </a:extLst>
              </p:cNvPr>
              <p:cNvSpPr/>
              <p:nvPr/>
            </p:nvSpPr>
            <p:spPr bwMode="auto">
              <a:xfrm>
                <a:off x="5748310" y="3175285"/>
                <a:ext cx="815283" cy="810794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Sľiďe" descr="e42432f8-4a8f-417c-b2b9-49caffbfbd21">
                <a:extLst>
                  <a:ext uri="{FF2B5EF4-FFF2-40B4-BE49-F238E27FC236}">
                    <a16:creationId xmlns:a16="http://schemas.microsoft.com/office/drawing/2014/main" id="{B65F8EB9-4BEA-4300-9795-28EB26BB3143}"/>
                  </a:ext>
                </a:extLst>
              </p:cNvPr>
              <p:cNvSpPr/>
              <p:nvPr/>
            </p:nvSpPr>
            <p:spPr bwMode="auto">
              <a:xfrm>
                <a:off x="5872477" y="3299446"/>
                <a:ext cx="566959" cy="56546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ïṥḷíḍè" descr="d494641a-7d9e-4566-8157-cfb4effc680a">
                <a:extLst>
                  <a:ext uri="{FF2B5EF4-FFF2-40B4-BE49-F238E27FC236}">
                    <a16:creationId xmlns:a16="http://schemas.microsoft.com/office/drawing/2014/main" id="{CA5BB37C-30E7-4AA6-AAC3-437E4AF1926E}"/>
                  </a:ext>
                </a:extLst>
              </p:cNvPr>
              <p:cNvSpPr/>
              <p:nvPr/>
            </p:nvSpPr>
            <p:spPr bwMode="auto">
              <a:xfrm>
                <a:off x="6150716" y="3175285"/>
                <a:ext cx="412877" cy="810794"/>
              </a:xfrm>
              <a:custGeom>
                <a:avLst/>
                <a:gdLst>
                  <a:gd name="T0" fmla="*/ 2 w 159"/>
                  <a:gd name="T1" fmla="*/ 0 h 313"/>
                  <a:gd name="T2" fmla="*/ 0 w 159"/>
                  <a:gd name="T3" fmla="*/ 0 h 313"/>
                  <a:gd name="T4" fmla="*/ 0 w 159"/>
                  <a:gd name="T5" fmla="*/ 48 h 313"/>
                  <a:gd name="T6" fmla="*/ 2 w 159"/>
                  <a:gd name="T7" fmla="*/ 48 h 313"/>
                  <a:gd name="T8" fmla="*/ 111 w 159"/>
                  <a:gd name="T9" fmla="*/ 157 h 313"/>
                  <a:gd name="T10" fmla="*/ 2 w 159"/>
                  <a:gd name="T11" fmla="*/ 266 h 313"/>
                  <a:gd name="T12" fmla="*/ 0 w 159"/>
                  <a:gd name="T13" fmla="*/ 265 h 313"/>
                  <a:gd name="T14" fmla="*/ 0 w 159"/>
                  <a:gd name="T15" fmla="*/ 313 h 313"/>
                  <a:gd name="T16" fmla="*/ 2 w 159"/>
                  <a:gd name="T17" fmla="*/ 313 h 313"/>
                  <a:gd name="T18" fmla="*/ 159 w 159"/>
                  <a:gd name="T19" fmla="*/ 157 h 313"/>
                  <a:gd name="T20" fmla="*/ 2 w 159"/>
                  <a:gd name="T21" fmla="*/ 0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9" h="313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" y="48"/>
                      <a:pt x="1" y="48"/>
                      <a:pt x="2" y="48"/>
                    </a:cubicBezTo>
                    <a:cubicBezTo>
                      <a:pt x="62" y="48"/>
                      <a:pt x="111" y="96"/>
                      <a:pt x="111" y="157"/>
                    </a:cubicBezTo>
                    <a:cubicBezTo>
                      <a:pt x="111" y="217"/>
                      <a:pt x="62" y="266"/>
                      <a:pt x="2" y="266"/>
                    </a:cubicBezTo>
                    <a:cubicBezTo>
                      <a:pt x="1" y="266"/>
                      <a:pt x="1" y="265"/>
                      <a:pt x="0" y="265"/>
                    </a:cubicBezTo>
                    <a:cubicBezTo>
                      <a:pt x="0" y="313"/>
                      <a:pt x="0" y="313"/>
                      <a:pt x="0" y="313"/>
                    </a:cubicBezTo>
                    <a:cubicBezTo>
                      <a:pt x="1" y="313"/>
                      <a:pt x="1" y="313"/>
                      <a:pt x="2" y="313"/>
                    </a:cubicBezTo>
                    <a:cubicBezTo>
                      <a:pt x="88" y="313"/>
                      <a:pt x="159" y="243"/>
                      <a:pt x="159" y="157"/>
                    </a:cubicBezTo>
                    <a:cubicBezTo>
                      <a:pt x="159" y="70"/>
                      <a:pt x="88" y="0"/>
                      <a:pt x="2" y="0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ṣ1iḍê" descr="cfe829aa-0c02-4ba6-b45b-606d3ebfdf81">
                <a:extLst>
                  <a:ext uri="{FF2B5EF4-FFF2-40B4-BE49-F238E27FC236}">
                    <a16:creationId xmlns:a16="http://schemas.microsoft.com/office/drawing/2014/main" id="{EFD8AB39-B655-4EA1-A81E-0C6A33A50C82}"/>
                  </a:ext>
                </a:extLst>
              </p:cNvPr>
              <p:cNvSpPr/>
              <p:nvPr/>
            </p:nvSpPr>
            <p:spPr bwMode="auto">
              <a:xfrm>
                <a:off x="6150708" y="3299445"/>
                <a:ext cx="288715" cy="565461"/>
              </a:xfrm>
              <a:custGeom>
                <a:avLst/>
                <a:gdLst>
                  <a:gd name="T0" fmla="*/ 111 w 111"/>
                  <a:gd name="T1" fmla="*/ 109 h 218"/>
                  <a:gd name="T2" fmla="*/ 2 w 111"/>
                  <a:gd name="T3" fmla="*/ 0 h 218"/>
                  <a:gd name="T4" fmla="*/ 0 w 111"/>
                  <a:gd name="T5" fmla="*/ 0 h 218"/>
                  <a:gd name="T6" fmla="*/ 0 w 111"/>
                  <a:gd name="T7" fmla="*/ 217 h 218"/>
                  <a:gd name="T8" fmla="*/ 2 w 111"/>
                  <a:gd name="T9" fmla="*/ 218 h 218"/>
                  <a:gd name="T10" fmla="*/ 111 w 111"/>
                  <a:gd name="T11" fmla="*/ 109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218">
                    <a:moveTo>
                      <a:pt x="111" y="109"/>
                    </a:moveTo>
                    <a:cubicBezTo>
                      <a:pt x="111" y="48"/>
                      <a:pt x="6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217"/>
                      <a:pt x="0" y="217"/>
                      <a:pt x="0" y="217"/>
                    </a:cubicBezTo>
                    <a:cubicBezTo>
                      <a:pt x="1" y="217"/>
                      <a:pt x="1" y="218"/>
                      <a:pt x="2" y="218"/>
                    </a:cubicBezTo>
                    <a:cubicBezTo>
                      <a:pt x="62" y="218"/>
                      <a:pt x="111" y="169"/>
                      <a:pt x="111" y="10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4" name="Title" descr="3ca0c4cc-3280-45cd-b412-488b7d418514">
              <a:extLst>
                <a:ext uri="{FF2B5EF4-FFF2-40B4-BE49-F238E27FC236}">
                  <a16:creationId xmlns:a16="http://schemas.microsoft.com/office/drawing/2014/main" id="{19BC0A63-298F-4AB6-9FF8-E160AA0EFE35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688571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en-US" sz="2400" b="1" i="0" u="none" dirty="0" err="1">
                  <a:solidFill>
                    <a:srgbClr val="000000"/>
                  </a:solidFill>
                  <a:ea typeface="微软雅黑"/>
                </a:rPr>
                <a:t>项目的未来发展目标</a:t>
              </a:r>
              <a:endParaRPr lang="en-US" sz="2400" b="1" i="0" u="none" dirty="0">
                <a:solidFill>
                  <a:srgbClr val="000000"/>
                </a:solidFill>
                <a:ea typeface="微软雅黑"/>
              </a:endParaRPr>
            </a:p>
          </p:txBody>
        </p:sp>
        <p:grpSp>
          <p:nvGrpSpPr>
            <p:cNvPr id="11" name="组合 10" descr="3715836d-dc22-473b-aba2-60f909e43a0c">
              <a:extLst>
                <a:ext uri="{FF2B5EF4-FFF2-40B4-BE49-F238E27FC236}">
                  <a16:creationId xmlns:a16="http://schemas.microsoft.com/office/drawing/2014/main" id="{4C00E2E8-E468-AD0B-5EDD-55F21FCB8B21}"/>
                </a:ext>
              </a:extLst>
            </p:cNvPr>
            <p:cNvGrpSpPr/>
            <p:nvPr/>
          </p:nvGrpSpPr>
          <p:grpSpPr>
            <a:xfrm>
              <a:off x="1328414" y="2632112"/>
              <a:ext cx="3219107" cy="1308913"/>
              <a:chOff x="1328414" y="2632112"/>
              <a:chExt cx="3219107" cy="1308913"/>
            </a:xfrm>
          </p:grpSpPr>
          <p:sp>
            <p:nvSpPr>
              <p:cNvPr id="38" name="Bullet1" descr="0f7697a1-b13a-475e-87ad-c99c924352fe">
                <a:extLst>
                  <a:ext uri="{FF2B5EF4-FFF2-40B4-BE49-F238E27FC236}">
                    <a16:creationId xmlns:a16="http://schemas.microsoft.com/office/drawing/2014/main" id="{05038C9A-C067-4138-944C-1E9AC2AB2EB2}"/>
                  </a:ext>
                </a:extLst>
              </p:cNvPr>
              <p:cNvSpPr txBox="1"/>
              <p:nvPr/>
            </p:nvSpPr>
            <p:spPr>
              <a:xfrm>
                <a:off x="1328414" y="2632112"/>
                <a:ext cx="2635200" cy="42518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b" anchorCtr="0">
                <a:normAutofit/>
              </a:bodyPr>
              <a:lstStyle/>
              <a:p>
                <a:pPr algn="r"/>
                <a:r>
                  <a:rPr lang="en-US" sz="1800" b="1" i="0" u="none" dirty="0" err="1">
                    <a:solidFill>
                      <a:srgbClr val="000000"/>
                    </a:solidFill>
                    <a:ea typeface="微软雅黑"/>
                  </a:rPr>
                  <a:t>前端设计</a:t>
                </a:r>
                <a:endParaRPr lang="en-US" sz="1800" b="1" i="0" u="none" dirty="0">
                  <a:solidFill>
                    <a:srgbClr val="000000"/>
                  </a:solidFill>
                  <a:ea typeface="微软雅黑"/>
                </a:endParaRPr>
              </a:p>
            </p:txBody>
          </p:sp>
          <p:sp>
            <p:nvSpPr>
              <p:cNvPr id="39" name="Text1" descr="2e8d0ee2-6497-4c4e-bf2d-dbb5c5b09dbe">
                <a:extLst>
                  <a:ext uri="{FF2B5EF4-FFF2-40B4-BE49-F238E27FC236}">
                    <a16:creationId xmlns:a16="http://schemas.microsoft.com/office/drawing/2014/main" id="{64A755B0-29FB-4A69-9C62-4444A32932BA}"/>
                  </a:ext>
                </a:extLst>
              </p:cNvPr>
              <p:cNvSpPr/>
              <p:nvPr/>
            </p:nvSpPr>
            <p:spPr>
              <a:xfrm>
                <a:off x="1328414" y="3057296"/>
                <a:ext cx="2635200" cy="883729"/>
              </a:xfrm>
              <a:prstGeom prst="rect">
                <a:avLst/>
              </a:prstGeom>
            </p:spPr>
            <p:txBody>
              <a:bodyPr wrap="square" lIns="90000" tIns="46800" rIns="90000" bIns="4680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en-US" sz="1600" b="0" i="0" u="none" dirty="0" err="1">
                    <a:solidFill>
                      <a:srgbClr val="000000"/>
                    </a:solidFill>
                    <a:ea typeface="微软雅黑"/>
                  </a:rPr>
                  <a:t>不断优化前端设计，提升用户体验与界面美观度</a:t>
                </a:r>
                <a:r>
                  <a:rPr lang="en-US" sz="1600" b="0" i="0" u="none" dirty="0">
                    <a:solidFill>
                      <a:srgbClr val="000000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17" name="Number1" descr="16c72c8d-822a-453a-a8fd-6e571cf2f545">
                <a:extLst>
                  <a:ext uri="{FF2B5EF4-FFF2-40B4-BE49-F238E27FC236}">
                    <a16:creationId xmlns:a16="http://schemas.microsoft.com/office/drawing/2014/main" id="{B22D4EB1-B8DD-4726-AAF9-C8FACB96F67E}"/>
                  </a:ext>
                </a:extLst>
              </p:cNvPr>
              <p:cNvSpPr/>
              <p:nvPr/>
            </p:nvSpPr>
            <p:spPr>
              <a:xfrm>
                <a:off x="3963614" y="2829129"/>
                <a:ext cx="583907" cy="583905"/>
              </a:xfrm>
              <a:prstGeom prst="ellipse">
                <a:avLst/>
              </a:prstGeom>
              <a:solidFill>
                <a:schemeClr val="accent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rmAutofit fontScale="92500" lnSpcReduction="10000"/>
              </a:bodyPr>
              <a:lstStyle/>
              <a:p>
                <a:pPr algn="ctr"/>
                <a:r>
                  <a:rPr lang="en-US" sz="2400" b="0" i="0" u="none">
                    <a:solidFill>
                      <a:srgbClr val="FFFFFF"/>
                    </a:solidFill>
                    <a:latin typeface="Arial"/>
                  </a:rPr>
                  <a:t>01</a:t>
                </a:r>
              </a:p>
            </p:txBody>
          </p:sp>
        </p:grpSp>
        <p:grpSp>
          <p:nvGrpSpPr>
            <p:cNvPr id="13" name="组合 12" descr="c244cbf6-6aee-4b00-809c-80344b339728">
              <a:extLst>
                <a:ext uri="{FF2B5EF4-FFF2-40B4-BE49-F238E27FC236}">
                  <a16:creationId xmlns:a16="http://schemas.microsoft.com/office/drawing/2014/main" id="{B91332B1-2330-E6A6-F597-4D86FDD31230}"/>
                </a:ext>
              </a:extLst>
            </p:cNvPr>
            <p:cNvGrpSpPr/>
            <p:nvPr/>
          </p:nvGrpSpPr>
          <p:grpSpPr>
            <a:xfrm>
              <a:off x="8284800" y="3102436"/>
              <a:ext cx="3219107" cy="1308913"/>
              <a:chOff x="8284800" y="3102436"/>
              <a:chExt cx="3219107" cy="1308913"/>
            </a:xfrm>
          </p:grpSpPr>
          <p:sp>
            <p:nvSpPr>
              <p:cNvPr id="42" name="Bullet2" descr="31888441-6949-4b1e-9e5d-309e11843be7">
                <a:extLst>
                  <a:ext uri="{FF2B5EF4-FFF2-40B4-BE49-F238E27FC236}">
                    <a16:creationId xmlns:a16="http://schemas.microsoft.com/office/drawing/2014/main" id="{317387ED-6A25-42A8-A801-1296B26C9E7A}"/>
                  </a:ext>
                </a:extLst>
              </p:cNvPr>
              <p:cNvSpPr txBox="1"/>
              <p:nvPr/>
            </p:nvSpPr>
            <p:spPr>
              <a:xfrm>
                <a:off x="8868707" y="3102436"/>
                <a:ext cx="2635200" cy="42518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b" anchorCtr="0">
                <a:normAutofit/>
              </a:bodyPr>
              <a:lstStyle/>
              <a:p>
                <a:pPr algn="l"/>
                <a:r>
                  <a:rPr lang="zh-CN" altLang="en-US" b="1" i="0" dirty="0">
                    <a:solidFill>
                      <a:srgbClr val="404040"/>
                    </a:solidFill>
                    <a:effectLst/>
                    <a:latin typeface="quote-cjk-patch"/>
                  </a:rPr>
                  <a:t>构建后端数据库</a:t>
                </a:r>
                <a:endParaRPr lang="en-US" sz="1800" b="1" i="0" u="none" dirty="0">
                  <a:solidFill>
                    <a:srgbClr val="000000"/>
                  </a:solidFill>
                  <a:ea typeface="微软雅黑"/>
                </a:endParaRPr>
              </a:p>
            </p:txBody>
          </p:sp>
          <p:sp>
            <p:nvSpPr>
              <p:cNvPr id="43" name="Text2" descr="99261472-334f-4aea-94d7-f96a2360e5a1">
                <a:extLst>
                  <a:ext uri="{FF2B5EF4-FFF2-40B4-BE49-F238E27FC236}">
                    <a16:creationId xmlns:a16="http://schemas.microsoft.com/office/drawing/2014/main" id="{7A9C23DA-7E5E-49D0-B4AD-916730E935ED}"/>
                  </a:ext>
                </a:extLst>
              </p:cNvPr>
              <p:cNvSpPr/>
              <p:nvPr/>
            </p:nvSpPr>
            <p:spPr>
              <a:xfrm>
                <a:off x="8868707" y="3527620"/>
                <a:ext cx="2635200" cy="883729"/>
              </a:xfrm>
              <a:prstGeom prst="rect">
                <a:avLst/>
              </a:prstGeom>
            </p:spPr>
            <p:txBody>
              <a:bodyPr wrap="square" lIns="90000" tIns="46800" rIns="90000" bIns="4680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600" b="0" i="0" dirty="0">
                    <a:solidFill>
                      <a:srgbClr val="404040"/>
                    </a:solidFill>
                    <a:effectLst/>
                    <a:latin typeface="quote-cjk-patch"/>
                  </a:rPr>
                  <a:t>集成数据库实现用户信息持久化存储</a:t>
                </a:r>
                <a:endParaRPr lang="en-US" sz="1600" b="0" i="0" u="none" dirty="0">
                  <a:solidFill>
                    <a:srgbClr val="000000"/>
                  </a:solidFill>
                  <a:ea typeface="微软雅黑"/>
                </a:endParaRPr>
              </a:p>
            </p:txBody>
          </p:sp>
          <p:sp>
            <p:nvSpPr>
              <p:cNvPr id="15" name="Number2" descr="7082e529-4a3b-4d83-bca9-a4ab9565ff11">
                <a:extLst>
                  <a:ext uri="{FF2B5EF4-FFF2-40B4-BE49-F238E27FC236}">
                    <a16:creationId xmlns:a16="http://schemas.microsoft.com/office/drawing/2014/main" id="{646648B0-79AF-4BC3-B9C0-D6C78E6C7A87}"/>
                  </a:ext>
                </a:extLst>
              </p:cNvPr>
              <p:cNvSpPr/>
              <p:nvPr/>
            </p:nvSpPr>
            <p:spPr>
              <a:xfrm>
                <a:off x="8284800" y="3299452"/>
                <a:ext cx="583907" cy="583905"/>
              </a:xfrm>
              <a:prstGeom prst="ellipse">
                <a:avLst/>
              </a:prstGeom>
              <a:solidFill>
                <a:schemeClr val="tx2">
                  <a:alpha val="8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rmAutofit fontScale="92500" lnSpcReduction="10000"/>
              </a:bodyPr>
              <a:lstStyle/>
              <a:p>
                <a:pPr algn="ctr"/>
                <a:r>
                  <a:rPr lang="en-US" sz="2400" b="0" i="0" u="none" dirty="0">
                    <a:solidFill>
                      <a:srgbClr val="FFFFFF"/>
                    </a:solidFill>
                    <a:latin typeface="Arial"/>
                  </a:rPr>
                  <a:t>02</a:t>
                </a:r>
              </a:p>
            </p:txBody>
          </p:sp>
        </p:grpSp>
        <p:grpSp>
          <p:nvGrpSpPr>
            <p:cNvPr id="14" name="组合 13" descr="c61ac469-861a-474f-9a05-74c29618806f">
              <a:extLst>
                <a:ext uri="{FF2B5EF4-FFF2-40B4-BE49-F238E27FC236}">
                  <a16:creationId xmlns:a16="http://schemas.microsoft.com/office/drawing/2014/main" id="{DDD042A2-C148-930D-652B-D7FE4DAA9F3E}"/>
                </a:ext>
              </a:extLst>
            </p:cNvPr>
            <p:cNvGrpSpPr/>
            <p:nvPr/>
          </p:nvGrpSpPr>
          <p:grpSpPr>
            <a:xfrm>
              <a:off x="11193" y="4146330"/>
              <a:ext cx="4195754" cy="1869934"/>
              <a:chOff x="11193" y="4146330"/>
              <a:chExt cx="4195754" cy="1869934"/>
            </a:xfrm>
          </p:grpSpPr>
          <p:sp>
            <p:nvSpPr>
              <p:cNvPr id="18" name="Number3" descr="4e6cdb15-4831-4b0d-889e-df2dd592dfa4">
                <a:extLst>
                  <a:ext uri="{FF2B5EF4-FFF2-40B4-BE49-F238E27FC236}">
                    <a16:creationId xmlns:a16="http://schemas.microsoft.com/office/drawing/2014/main" id="{A827AC17-9AB7-4B82-A8C7-89A68BC29252}"/>
                  </a:ext>
                </a:extLst>
              </p:cNvPr>
              <p:cNvSpPr/>
              <p:nvPr/>
            </p:nvSpPr>
            <p:spPr>
              <a:xfrm>
                <a:off x="3623040" y="4146330"/>
                <a:ext cx="583907" cy="583905"/>
              </a:xfrm>
              <a:prstGeom prst="ellipse">
                <a:avLst/>
              </a:prstGeom>
              <a:solidFill>
                <a:schemeClr val="accent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rmAutofit fontScale="92500" lnSpcReduction="10000"/>
              </a:bodyPr>
              <a:lstStyle/>
              <a:p>
                <a:pPr algn="ctr"/>
                <a:r>
                  <a:rPr lang="en-US" sz="2400" b="0" i="0" u="none" dirty="0">
                    <a:solidFill>
                      <a:srgbClr val="FFFFFF"/>
                    </a:solidFill>
                    <a:latin typeface="Arial"/>
                  </a:rPr>
                  <a:t>03</a:t>
                </a:r>
              </a:p>
            </p:txBody>
          </p:sp>
          <p:sp>
            <p:nvSpPr>
              <p:cNvPr id="20" name="Bullet3" descr="0e06cdbd-2e67-402e-8c57-ccb297c65f1f">
                <a:extLst>
                  <a:ext uri="{FF2B5EF4-FFF2-40B4-BE49-F238E27FC236}">
                    <a16:creationId xmlns:a16="http://schemas.microsoft.com/office/drawing/2014/main" id="{5C6FE8C2-1E54-409E-B7B7-1316CA8DB22E}"/>
                  </a:ext>
                </a:extLst>
              </p:cNvPr>
              <p:cNvSpPr txBox="1"/>
              <p:nvPr/>
            </p:nvSpPr>
            <p:spPr>
              <a:xfrm>
                <a:off x="688094" y="4196570"/>
                <a:ext cx="2635200" cy="42518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b" anchorCtr="0">
                <a:normAutofit/>
              </a:bodyPr>
              <a:lstStyle/>
              <a:p>
                <a:pPr algn="r"/>
                <a:r>
                  <a:rPr lang="zh-CN" altLang="en-US" b="1" i="0" dirty="0">
                    <a:solidFill>
                      <a:srgbClr val="404040"/>
                    </a:solidFill>
                    <a:effectLst/>
                    <a:latin typeface="quote-cjk-patch"/>
                  </a:rPr>
                  <a:t>实现长期记忆</a:t>
                </a:r>
                <a:endParaRPr lang="en-US" sz="1800" b="1" i="0" u="none" dirty="0">
                  <a:solidFill>
                    <a:srgbClr val="000000"/>
                  </a:solidFill>
                  <a:ea typeface="微软雅黑"/>
                </a:endParaRPr>
              </a:p>
            </p:txBody>
          </p:sp>
          <p:sp>
            <p:nvSpPr>
              <p:cNvPr id="21" name="Text3" descr="657361cb-8156-4636-8fda-56249151035b">
                <a:extLst>
                  <a:ext uri="{FF2B5EF4-FFF2-40B4-BE49-F238E27FC236}">
                    <a16:creationId xmlns:a16="http://schemas.microsoft.com/office/drawing/2014/main" id="{49C5607D-E7BB-4D2B-91C0-A8AA1EBAD212}"/>
                  </a:ext>
                </a:extLst>
              </p:cNvPr>
              <p:cNvSpPr/>
              <p:nvPr/>
            </p:nvSpPr>
            <p:spPr>
              <a:xfrm>
                <a:off x="11193" y="4674321"/>
                <a:ext cx="3859427" cy="1341943"/>
              </a:xfrm>
              <a:prstGeom prst="rect">
                <a:avLst/>
              </a:prstGeom>
            </p:spPr>
            <p:txBody>
              <a:bodyPr wrap="square" lIns="90000" tIns="46800" rIns="90000" bIns="46800" anchor="t" anchorCtr="0">
                <a:no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600" b="0" i="0" dirty="0">
                    <a:solidFill>
                      <a:srgbClr val="404040"/>
                    </a:solidFill>
                    <a:effectLst/>
                    <a:latin typeface="quote-cjk-patch"/>
                  </a:rPr>
                  <a:t>将用户对话历史、心情日记及个人偏好（如昵称、重要日期）存入数据库。每次对话开始时检索关键信息摘要并融入</a:t>
                </a:r>
                <a:r>
                  <a:rPr lang="en-US" altLang="zh-CN" sz="1600" b="0" i="0" dirty="0">
                    <a:solidFill>
                      <a:srgbClr val="404040"/>
                    </a:solidFill>
                    <a:effectLst/>
                    <a:latin typeface="quote-cjk-patch"/>
                  </a:rPr>
                  <a:t>AI</a:t>
                </a:r>
                <a:r>
                  <a:rPr lang="zh-CN" altLang="en-US" sz="1600" b="0" i="0" dirty="0">
                    <a:solidFill>
                      <a:srgbClr val="404040"/>
                    </a:solidFill>
                    <a:effectLst/>
                    <a:latin typeface="quote-cjk-patch"/>
                  </a:rPr>
                  <a:t>提示词，使</a:t>
                </a:r>
                <a:r>
                  <a:rPr lang="en-US" altLang="zh-CN" sz="1600" b="0" i="0" dirty="0">
                    <a:solidFill>
                      <a:srgbClr val="404040"/>
                    </a:solidFill>
                    <a:effectLst/>
                    <a:latin typeface="quote-cjk-patch"/>
                  </a:rPr>
                  <a:t>AI</a:t>
                </a:r>
                <a:r>
                  <a:rPr lang="zh-CN" altLang="en-US" sz="1600" b="0" i="0" dirty="0">
                    <a:solidFill>
                      <a:srgbClr val="404040"/>
                    </a:solidFill>
                    <a:effectLst/>
                    <a:latin typeface="quote-cjk-patch"/>
                  </a:rPr>
                  <a:t>真正</a:t>
                </a:r>
                <a:r>
                  <a:rPr lang="en-US" altLang="zh-CN" sz="1600" b="0" i="0" dirty="0">
                    <a:solidFill>
                      <a:srgbClr val="404040"/>
                    </a:solidFill>
                    <a:effectLst/>
                    <a:latin typeface="quote-cjk-patch"/>
                  </a:rPr>
                  <a:t>"</a:t>
                </a:r>
                <a:r>
                  <a:rPr lang="zh-CN" altLang="en-US" sz="1600" b="0" i="0" dirty="0">
                    <a:solidFill>
                      <a:srgbClr val="404040"/>
                    </a:solidFill>
                    <a:effectLst/>
                    <a:latin typeface="quote-cjk-patch"/>
                  </a:rPr>
                  <a:t>记住</a:t>
                </a:r>
                <a:r>
                  <a:rPr lang="en-US" altLang="zh-CN" sz="1600" b="0" i="0" dirty="0">
                    <a:solidFill>
                      <a:srgbClr val="404040"/>
                    </a:solidFill>
                    <a:effectLst/>
                    <a:latin typeface="quote-cjk-patch"/>
                  </a:rPr>
                  <a:t>"</a:t>
                </a:r>
                <a:r>
                  <a:rPr lang="zh-CN" altLang="en-US" sz="1600" b="0" i="0" dirty="0">
                    <a:solidFill>
                      <a:srgbClr val="404040"/>
                    </a:solidFill>
                    <a:effectLst/>
                    <a:latin typeface="quote-cjk-patch"/>
                  </a:rPr>
                  <a:t>用户，提供超个性化陪伴</a:t>
                </a:r>
                <a:endParaRPr lang="en-US" sz="1600" b="0" i="0" u="none" dirty="0">
                  <a:solidFill>
                    <a:srgbClr val="000000"/>
                  </a:solidFill>
                  <a:ea typeface="微软雅黑"/>
                </a:endParaRPr>
              </a:p>
            </p:txBody>
          </p:sp>
        </p:grpSp>
        <p:grpSp>
          <p:nvGrpSpPr>
            <p:cNvPr id="19" name="组合 18" descr="be4ba28f-be19-4615-b0e3-73fb472a6079">
              <a:extLst>
                <a:ext uri="{FF2B5EF4-FFF2-40B4-BE49-F238E27FC236}">
                  <a16:creationId xmlns:a16="http://schemas.microsoft.com/office/drawing/2014/main" id="{53664CB3-E233-20B8-7306-396E28347F28}"/>
                </a:ext>
              </a:extLst>
            </p:cNvPr>
            <p:cNvGrpSpPr/>
            <p:nvPr/>
          </p:nvGrpSpPr>
          <p:grpSpPr>
            <a:xfrm>
              <a:off x="8094816" y="4825186"/>
              <a:ext cx="3219455" cy="1308913"/>
              <a:chOff x="8094816" y="4825186"/>
              <a:chExt cx="3219455" cy="1308913"/>
            </a:xfrm>
          </p:grpSpPr>
          <p:sp>
            <p:nvSpPr>
              <p:cNvPr id="40" name="Bullet4" descr="f491ca18-e227-4173-9620-314d6089ed31">
                <a:extLst>
                  <a:ext uri="{FF2B5EF4-FFF2-40B4-BE49-F238E27FC236}">
                    <a16:creationId xmlns:a16="http://schemas.microsoft.com/office/drawing/2014/main" id="{AADE349A-08EB-49D2-9E31-F203D9E98739}"/>
                  </a:ext>
                </a:extLst>
              </p:cNvPr>
              <p:cNvSpPr txBox="1"/>
              <p:nvPr/>
            </p:nvSpPr>
            <p:spPr>
              <a:xfrm>
                <a:off x="8678723" y="4825186"/>
                <a:ext cx="2635548" cy="42518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b" anchorCtr="0">
                <a:normAutofit/>
              </a:bodyPr>
              <a:lstStyle/>
              <a:p>
                <a:pPr algn="l"/>
                <a:r>
                  <a:rPr lang="zh-CN" altLang="en-US" b="1" i="0" dirty="0">
                    <a:solidFill>
                      <a:srgbClr val="404040"/>
                    </a:solidFill>
                    <a:effectLst/>
                    <a:latin typeface="quote-cjk-patch"/>
                  </a:rPr>
                  <a:t>探索面部情绪识别</a:t>
                </a:r>
                <a:endParaRPr lang="en-US" sz="1800" b="1" i="0" u="none" dirty="0">
                  <a:solidFill>
                    <a:srgbClr val="000000"/>
                  </a:solidFill>
                  <a:ea typeface="微软雅黑"/>
                </a:endParaRPr>
              </a:p>
            </p:txBody>
          </p:sp>
          <p:sp>
            <p:nvSpPr>
              <p:cNvPr id="41" name="Text4" descr="881d42e3-113f-437d-a339-4f67d05f0df5">
                <a:extLst>
                  <a:ext uri="{FF2B5EF4-FFF2-40B4-BE49-F238E27FC236}">
                    <a16:creationId xmlns:a16="http://schemas.microsoft.com/office/drawing/2014/main" id="{8AD96DAC-AA96-432F-995B-3876588835B4}"/>
                  </a:ext>
                </a:extLst>
              </p:cNvPr>
              <p:cNvSpPr/>
              <p:nvPr/>
            </p:nvSpPr>
            <p:spPr>
              <a:xfrm>
                <a:off x="8678723" y="5250370"/>
                <a:ext cx="2635548" cy="883729"/>
              </a:xfrm>
              <a:prstGeom prst="rect">
                <a:avLst/>
              </a:prstGeom>
            </p:spPr>
            <p:txBody>
              <a:bodyPr wrap="square" lIns="90000" tIns="46800" rIns="90000" bIns="46800" anchor="t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600" b="0" i="0" dirty="0">
                    <a:solidFill>
                      <a:srgbClr val="404040"/>
                    </a:solidFill>
                    <a:effectLst/>
                    <a:latin typeface="quote-cjk-patch"/>
                  </a:rPr>
                  <a:t>在用户明确授权后，通过摄像头实时识别用户表情，让虚拟形象镜像或回应其情绪，达成更高层次的情感共鸣</a:t>
                </a:r>
                <a:endParaRPr lang="en-US" sz="1600" b="0" i="0" u="none" dirty="0">
                  <a:solidFill>
                    <a:srgbClr val="000000"/>
                  </a:solidFill>
                  <a:ea typeface="微软雅黑"/>
                </a:endParaRPr>
              </a:p>
            </p:txBody>
          </p:sp>
          <p:sp>
            <p:nvSpPr>
              <p:cNvPr id="16" name="Number4" descr="3d123b60-ed6a-4b4b-8e66-b404040721f8">
                <a:extLst>
                  <a:ext uri="{FF2B5EF4-FFF2-40B4-BE49-F238E27FC236}">
                    <a16:creationId xmlns:a16="http://schemas.microsoft.com/office/drawing/2014/main" id="{9F912FDE-B25F-4C97-BACF-E63B383E4754}"/>
                  </a:ext>
                </a:extLst>
              </p:cNvPr>
              <p:cNvSpPr/>
              <p:nvPr/>
            </p:nvSpPr>
            <p:spPr>
              <a:xfrm>
                <a:off x="8094816" y="5022201"/>
                <a:ext cx="583907" cy="583905"/>
              </a:xfrm>
              <a:prstGeom prst="ellipse">
                <a:avLst/>
              </a:prstGeom>
              <a:solidFill>
                <a:schemeClr val="tx2">
                  <a:alpha val="8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rmAutofit fontScale="92500" lnSpcReduction="10000"/>
              </a:bodyPr>
              <a:lstStyle/>
              <a:p>
                <a:pPr algn="ctr"/>
                <a:r>
                  <a:rPr lang="en-US" sz="2400" b="0" i="0" u="none" dirty="0">
                    <a:solidFill>
                      <a:srgbClr val="FFFFFF"/>
                    </a:solidFill>
                    <a:latin typeface="Arial"/>
                  </a:rPr>
                  <a:t>04</a:t>
                </a:r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dirty="0">
                <a:solidFill>
                  <a:srgbClr val="000000"/>
                </a:solidFill>
                <a:ea typeface="微软雅黑"/>
              </a:rPr>
              <a:t>项目分工</a:t>
            </a:r>
            <a:endParaRPr lang="en-US" sz="2800" b="1" i="0" u="none" dirty="0">
              <a:solidFill>
                <a:srgbClr val="000000"/>
              </a:solidFill>
              <a:ea typeface="微软雅黑"/>
            </a:endParaRPr>
          </a:p>
        </p:txBody>
      </p:sp>
      <p:sp>
        <p:nvSpPr>
          <p:cNvPr id="23" name="Text3" descr="657361cb-8156-4636-8fda-56249151035b">
            <a:extLst>
              <a:ext uri="{FF2B5EF4-FFF2-40B4-BE49-F238E27FC236}">
                <a16:creationId xmlns:a16="http://schemas.microsoft.com/office/drawing/2014/main" id="{D8B710DD-6BA4-4ACF-8BAB-D4B8C29187A9}"/>
              </a:ext>
            </a:extLst>
          </p:cNvPr>
          <p:cNvSpPr/>
          <p:nvPr/>
        </p:nvSpPr>
        <p:spPr>
          <a:xfrm>
            <a:off x="553059" y="1583988"/>
            <a:ext cx="10580608" cy="4156412"/>
          </a:xfrm>
          <a:prstGeom prst="rect">
            <a:avLst/>
          </a:prstGeom>
        </p:spPr>
        <p:txBody>
          <a:bodyPr wrap="square" lIns="90000" tIns="46800" rIns="90000" bIns="46800" anchor="t" anchorCtr="0">
            <a:noAutofit/>
          </a:bodyPr>
          <a:lstStyle/>
          <a:p>
            <a:pPr algn="r">
              <a:lnSpc>
                <a:spcPct val="120000"/>
              </a:lnSpc>
            </a:pPr>
            <a:endParaRPr lang="en-US" sz="1600" b="0" i="0" u="none" dirty="0">
              <a:solidFill>
                <a:srgbClr val="000000"/>
              </a:solidFill>
              <a:ea typeface="微软雅黑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A4121FC-4152-4ABE-B48C-0904C626277C}"/>
              </a:ext>
            </a:extLst>
          </p:cNvPr>
          <p:cNvSpPr txBox="1"/>
          <p:nvPr/>
        </p:nvSpPr>
        <p:spPr>
          <a:xfrm>
            <a:off x="728133" y="1371600"/>
            <a:ext cx="10261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代码部分：刘继业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报告：薛皓天，刘继业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展示</a:t>
            </a:r>
            <a:r>
              <a:rPr lang="en-US" altLang="zh-CN" dirty="0"/>
              <a:t>PPT</a:t>
            </a:r>
            <a:r>
              <a:rPr lang="zh-CN" altLang="en-US" dirty="0"/>
              <a:t>：薛皓天，刘继业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该项目</a:t>
            </a:r>
            <a:r>
              <a:rPr lang="en-US" altLang="zh-CN" dirty="0"/>
              <a:t>git</a:t>
            </a:r>
            <a:r>
              <a:rPr lang="zh-CN" altLang="en-US" dirty="0"/>
              <a:t>托管在：</a:t>
            </a:r>
            <a:r>
              <a:rPr lang="en-US" altLang="zh-CN" dirty="0">
                <a:hlinkClick r:id="rId2"/>
              </a:rPr>
              <a:t>salad14/</a:t>
            </a:r>
            <a:r>
              <a:rPr lang="en-US" altLang="zh-CN" dirty="0" err="1">
                <a:hlinkClick r:id="rId2"/>
              </a:rPr>
              <a:t>EmoPal</a:t>
            </a:r>
            <a:r>
              <a:rPr lang="en-US" altLang="zh-CN" dirty="0">
                <a:hlinkClick r:id="rId2"/>
              </a:rPr>
              <a:t>: 2025_Tongji_HCI_ShenYingClass_Final</a:t>
            </a:r>
            <a:endParaRPr lang="en-US" altLang="zh-CN" dirty="0"/>
          </a:p>
          <a:p>
            <a:r>
              <a:rPr lang="en-US" altLang="zh-CN" dirty="0"/>
              <a:t>		</a:t>
            </a:r>
            <a:r>
              <a:rPr lang="en-US" altLang="zh-CN" dirty="0">
                <a:hlinkClick r:id="rId2"/>
              </a:rPr>
              <a:t>https://github.com/salad14/EmoPal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该项目部署在：</a:t>
            </a:r>
            <a:r>
              <a:rPr lang="en-US" altLang="zh-CN" dirty="0"/>
              <a:t>https://emo-pal.vercel.app/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92362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 descr="2d5996a0-6f38-403c-b5e3-7a72f419eef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5400" b="1" i="0" u="none">
                <a:solidFill>
                  <a:srgbClr val="000000"/>
                </a:solidFill>
                <a:ea typeface="微软雅黑"/>
              </a:rPr>
              <a:t>谢谢观看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 descr="168b60bc-0020-4ee5-8359-5ac2adc9648b"/>
          <p:cNvSpPr>
            <a:spLocks noGrp="1"/>
          </p:cNvSpPr>
          <p:nvPr>
            <p:ph type="title" hasCustomPrompt="1"/>
          </p:nvPr>
        </p:nvSpPr>
        <p:spPr>
          <a:xfrm>
            <a:off x="1892721" y="1946485"/>
            <a:ext cx="7017445" cy="1256906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en-US" sz="6600" b="1" i="0" u="none" dirty="0" err="1">
                <a:solidFill>
                  <a:srgbClr val="000000"/>
                </a:solidFill>
                <a:ea typeface="微软雅黑"/>
              </a:rPr>
              <a:t>项目简介</a:t>
            </a:r>
            <a:endParaRPr lang="en-US" sz="6600" b="1" i="0" u="none" dirty="0">
              <a:solidFill>
                <a:srgbClr val="000000"/>
              </a:solidFill>
              <a:ea typeface="微软雅黑"/>
            </a:endParaRPr>
          </a:p>
        </p:txBody>
      </p:sp>
      <p:sp>
        <p:nvSpPr>
          <p:cNvPr id="25" name="文本占位符 24" descr="e74fa902-cea3-41e0-a030-9ed94c8fab37"/>
          <p:cNvSpPr>
            <a:spLocks noGrp="1"/>
          </p:cNvSpPr>
          <p:nvPr>
            <p:ph type="body" sz="quarter" idx="1" hasCustomPrompt="1"/>
          </p:nvPr>
        </p:nvSpPr>
        <p:spPr>
          <a:xfrm>
            <a:off x="1892721" y="3215245"/>
            <a:ext cx="7017445" cy="2364575"/>
          </a:xfrm>
        </p:spPr>
        <p:txBody>
          <a:bodyPr>
            <a:norm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3200" b="0" i="0" u="none" dirty="0" err="1">
                <a:solidFill>
                  <a:srgbClr val="000000"/>
                </a:solidFill>
                <a:ea typeface="微软雅黑"/>
              </a:rPr>
              <a:t>EmoPal的核心目标与定位</a:t>
            </a:r>
            <a:endParaRPr lang="en-US" sz="3200" b="0" i="0" u="none" dirty="0">
              <a:solidFill>
                <a:srgbClr val="000000"/>
              </a:solidFill>
              <a:ea typeface="微软雅黑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>
                <a:solidFill>
                  <a:srgbClr val="000000"/>
                </a:solidFill>
                <a:ea typeface="微软雅黑"/>
              </a:rPr>
              <a:t>核心目标</a:t>
            </a:r>
          </a:p>
        </p:txBody>
      </p:sp>
      <p:grpSp>
        <p:nvGrpSpPr>
          <p:cNvPr id="71" name="27f5ab04-0d57-4ab9-b475-ed22787ad503.source.4.zh-Hans.pptx" descr="8dc28381-383f-48e2-85c2-289f87e79d20">
            <a:extLst>
              <a:ext uri="{FF2B5EF4-FFF2-40B4-BE49-F238E27FC236}">
                <a16:creationId xmlns:a16="http://schemas.microsoft.com/office/drawing/2014/main" id="{64F1EAC3-5750-1596-98D0-69DD4B193DEB}"/>
              </a:ext>
            </a:extLst>
          </p:cNvPr>
          <p:cNvGrpSpPr/>
          <p:nvPr/>
        </p:nvGrpSpPr>
        <p:grpSpPr>
          <a:xfrm>
            <a:off x="0" y="1130297"/>
            <a:ext cx="12177677" cy="5763026"/>
            <a:chOff x="0" y="1130297"/>
            <a:chExt cx="12177677" cy="5763026"/>
          </a:xfrm>
        </p:grpSpPr>
        <p:sp>
          <p:nvSpPr>
            <p:cNvPr id="33" name="îṥ1iḋe" descr="9e29e8f0-464a-4a31-a206-36f98fccd6e1">
              <a:extLst>
                <a:ext uri="{FF2B5EF4-FFF2-40B4-BE49-F238E27FC236}">
                  <a16:creationId xmlns:a16="http://schemas.microsoft.com/office/drawing/2014/main" id="{C96AB7A6-6F11-47F9-A08C-BEE0B06BA360}"/>
                </a:ext>
              </a:extLst>
            </p:cNvPr>
            <p:cNvSpPr/>
            <p:nvPr/>
          </p:nvSpPr>
          <p:spPr bwMode="auto">
            <a:xfrm>
              <a:off x="1029289" y="4735351"/>
              <a:ext cx="5806429" cy="1854290"/>
            </a:xfrm>
            <a:custGeom>
              <a:avLst/>
              <a:gdLst>
                <a:gd name="T0" fmla="*/ 1027 w 1478"/>
                <a:gd name="T1" fmla="*/ 471 h 473"/>
                <a:gd name="T2" fmla="*/ 972 w 1478"/>
                <a:gd name="T3" fmla="*/ 473 h 473"/>
                <a:gd name="T4" fmla="*/ 970 w 1478"/>
                <a:gd name="T5" fmla="*/ 473 h 473"/>
                <a:gd name="T6" fmla="*/ 995 w 1478"/>
                <a:gd name="T7" fmla="*/ 117 h 473"/>
                <a:gd name="T8" fmla="*/ 996 w 1478"/>
                <a:gd name="T9" fmla="*/ 105 h 473"/>
                <a:gd name="T10" fmla="*/ 1006 w 1478"/>
                <a:gd name="T11" fmla="*/ 117 h 473"/>
                <a:gd name="T12" fmla="*/ 1010 w 1478"/>
                <a:gd name="T13" fmla="*/ 471 h 473"/>
                <a:gd name="T14" fmla="*/ 1461 w 1478"/>
                <a:gd name="T15" fmla="*/ 105 h 473"/>
                <a:gd name="T16" fmla="*/ 1465 w 1478"/>
                <a:gd name="T17" fmla="*/ 105 h 473"/>
                <a:gd name="T18" fmla="*/ 1475 w 1478"/>
                <a:gd name="T19" fmla="*/ 155 h 473"/>
                <a:gd name="T20" fmla="*/ 1478 w 1478"/>
                <a:gd name="T21" fmla="*/ 473 h 473"/>
                <a:gd name="T22" fmla="*/ 1465 w 1478"/>
                <a:gd name="T23" fmla="*/ 473 h 473"/>
                <a:gd name="T24" fmla="*/ 1423 w 1478"/>
                <a:gd name="T25" fmla="*/ 473 h 473"/>
                <a:gd name="T26" fmla="*/ 1415 w 1478"/>
                <a:gd name="T27" fmla="*/ 207 h 473"/>
                <a:gd name="T28" fmla="*/ 1423 w 1478"/>
                <a:gd name="T29" fmla="*/ 155 h 473"/>
                <a:gd name="T30" fmla="*/ 1427 w 1478"/>
                <a:gd name="T31" fmla="*/ 105 h 473"/>
                <a:gd name="T32" fmla="*/ 1442 w 1478"/>
                <a:gd name="T33" fmla="*/ 23 h 473"/>
                <a:gd name="T34" fmla="*/ 1461 w 1478"/>
                <a:gd name="T35" fmla="*/ 105 h 473"/>
                <a:gd name="T36" fmla="*/ 1285 w 1478"/>
                <a:gd name="T37" fmla="*/ 190 h 473"/>
                <a:gd name="T38" fmla="*/ 1335 w 1478"/>
                <a:gd name="T39" fmla="*/ 473 h 473"/>
                <a:gd name="T40" fmla="*/ 1285 w 1478"/>
                <a:gd name="T41" fmla="*/ 190 h 473"/>
                <a:gd name="T42" fmla="*/ 1176 w 1478"/>
                <a:gd name="T43" fmla="*/ 243 h 473"/>
                <a:gd name="T44" fmla="*/ 1216 w 1478"/>
                <a:gd name="T45" fmla="*/ 473 h 473"/>
                <a:gd name="T46" fmla="*/ 1176 w 1478"/>
                <a:gd name="T47" fmla="*/ 243 h 473"/>
                <a:gd name="T48" fmla="*/ 1083 w 1478"/>
                <a:gd name="T49" fmla="*/ 167 h 473"/>
                <a:gd name="T50" fmla="*/ 1125 w 1478"/>
                <a:gd name="T51" fmla="*/ 473 h 473"/>
                <a:gd name="T52" fmla="*/ 1083 w 1478"/>
                <a:gd name="T53" fmla="*/ 167 h 473"/>
                <a:gd name="T54" fmla="*/ 849 w 1478"/>
                <a:gd name="T55" fmla="*/ 295 h 473"/>
                <a:gd name="T56" fmla="*/ 884 w 1478"/>
                <a:gd name="T57" fmla="*/ 473 h 473"/>
                <a:gd name="T58" fmla="*/ 849 w 1478"/>
                <a:gd name="T59" fmla="*/ 295 h 473"/>
                <a:gd name="T60" fmla="*/ 631 w 1478"/>
                <a:gd name="T61" fmla="*/ 373 h 473"/>
                <a:gd name="T62" fmla="*/ 643 w 1478"/>
                <a:gd name="T63" fmla="*/ 318 h 473"/>
                <a:gd name="T64" fmla="*/ 667 w 1478"/>
                <a:gd name="T65" fmla="*/ 306 h 473"/>
                <a:gd name="T66" fmla="*/ 702 w 1478"/>
                <a:gd name="T67" fmla="*/ 234 h 473"/>
                <a:gd name="T68" fmla="*/ 723 w 1478"/>
                <a:gd name="T69" fmla="*/ 306 h 473"/>
                <a:gd name="T70" fmla="*/ 702 w 1478"/>
                <a:gd name="T71" fmla="*/ 473 h 473"/>
                <a:gd name="T72" fmla="*/ 687 w 1478"/>
                <a:gd name="T73" fmla="*/ 473 h 473"/>
                <a:gd name="T74" fmla="*/ 643 w 1478"/>
                <a:gd name="T75" fmla="*/ 473 h 473"/>
                <a:gd name="T76" fmla="*/ 631 w 1478"/>
                <a:gd name="T77" fmla="*/ 373 h 473"/>
                <a:gd name="T78" fmla="*/ 581 w 1478"/>
                <a:gd name="T79" fmla="*/ 255 h 473"/>
                <a:gd name="T80" fmla="*/ 623 w 1478"/>
                <a:gd name="T81" fmla="*/ 473 h 473"/>
                <a:gd name="T82" fmla="*/ 581 w 1478"/>
                <a:gd name="T83" fmla="*/ 255 h 473"/>
                <a:gd name="T84" fmla="*/ 532 w 1478"/>
                <a:gd name="T85" fmla="*/ 314 h 473"/>
                <a:gd name="T86" fmla="*/ 557 w 1478"/>
                <a:gd name="T87" fmla="*/ 356 h 473"/>
                <a:gd name="T88" fmla="*/ 532 w 1478"/>
                <a:gd name="T89" fmla="*/ 473 h 473"/>
                <a:gd name="T90" fmla="*/ 455 w 1478"/>
                <a:gd name="T91" fmla="*/ 473 h 473"/>
                <a:gd name="T92" fmla="*/ 455 w 1478"/>
                <a:gd name="T93" fmla="*/ 302 h 473"/>
                <a:gd name="T94" fmla="*/ 488 w 1478"/>
                <a:gd name="T95" fmla="*/ 356 h 473"/>
                <a:gd name="T96" fmla="*/ 532 w 1478"/>
                <a:gd name="T97" fmla="*/ 314 h 473"/>
                <a:gd name="T98" fmla="*/ 360 w 1478"/>
                <a:gd name="T99" fmla="*/ 293 h 473"/>
                <a:gd name="T100" fmla="*/ 426 w 1478"/>
                <a:gd name="T101" fmla="*/ 473 h 473"/>
                <a:gd name="T102" fmla="*/ 360 w 1478"/>
                <a:gd name="T103" fmla="*/ 293 h 473"/>
                <a:gd name="T104" fmla="*/ 287 w 1478"/>
                <a:gd name="T105" fmla="*/ 209 h 473"/>
                <a:gd name="T106" fmla="*/ 350 w 1478"/>
                <a:gd name="T107" fmla="*/ 473 h 473"/>
                <a:gd name="T108" fmla="*/ 287 w 1478"/>
                <a:gd name="T109" fmla="*/ 209 h 473"/>
                <a:gd name="T110" fmla="*/ 195 w 1478"/>
                <a:gd name="T111" fmla="*/ 184 h 473"/>
                <a:gd name="T112" fmla="*/ 241 w 1478"/>
                <a:gd name="T113" fmla="*/ 473 h 473"/>
                <a:gd name="T114" fmla="*/ 195 w 1478"/>
                <a:gd name="T115" fmla="*/ 184 h 473"/>
                <a:gd name="T116" fmla="*/ 31 w 1478"/>
                <a:gd name="T117" fmla="*/ 264 h 473"/>
                <a:gd name="T118" fmla="*/ 92 w 1478"/>
                <a:gd name="T119" fmla="*/ 473 h 473"/>
                <a:gd name="T120" fmla="*/ 31 w 1478"/>
                <a:gd name="T121" fmla="*/ 473 h 473"/>
                <a:gd name="T122" fmla="*/ 0 w 1478"/>
                <a:gd name="T123" fmla="*/ 331 h 473"/>
                <a:gd name="T124" fmla="*/ 31 w 1478"/>
                <a:gd name="T125" fmla="*/ 264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78" h="473">
                  <a:moveTo>
                    <a:pt x="1010" y="471"/>
                  </a:moveTo>
                  <a:lnTo>
                    <a:pt x="1027" y="471"/>
                  </a:lnTo>
                  <a:lnTo>
                    <a:pt x="1027" y="473"/>
                  </a:lnTo>
                  <a:lnTo>
                    <a:pt x="972" y="473"/>
                  </a:lnTo>
                  <a:lnTo>
                    <a:pt x="972" y="473"/>
                  </a:lnTo>
                  <a:lnTo>
                    <a:pt x="970" y="473"/>
                  </a:lnTo>
                  <a:lnTo>
                    <a:pt x="970" y="117"/>
                  </a:lnTo>
                  <a:lnTo>
                    <a:pt x="995" y="117"/>
                  </a:lnTo>
                  <a:lnTo>
                    <a:pt x="996" y="75"/>
                  </a:lnTo>
                  <a:lnTo>
                    <a:pt x="996" y="105"/>
                  </a:lnTo>
                  <a:lnTo>
                    <a:pt x="1002" y="105"/>
                  </a:lnTo>
                  <a:lnTo>
                    <a:pt x="1006" y="117"/>
                  </a:lnTo>
                  <a:lnTo>
                    <a:pt x="1010" y="117"/>
                  </a:lnTo>
                  <a:lnTo>
                    <a:pt x="1010" y="471"/>
                  </a:lnTo>
                  <a:lnTo>
                    <a:pt x="1010" y="471"/>
                  </a:lnTo>
                  <a:close/>
                  <a:moveTo>
                    <a:pt x="1461" y="105"/>
                  </a:moveTo>
                  <a:lnTo>
                    <a:pt x="1463" y="0"/>
                  </a:lnTo>
                  <a:lnTo>
                    <a:pt x="1465" y="105"/>
                  </a:lnTo>
                  <a:lnTo>
                    <a:pt x="1475" y="105"/>
                  </a:lnTo>
                  <a:lnTo>
                    <a:pt x="1475" y="155"/>
                  </a:lnTo>
                  <a:lnTo>
                    <a:pt x="1478" y="155"/>
                  </a:lnTo>
                  <a:lnTo>
                    <a:pt x="1478" y="473"/>
                  </a:lnTo>
                  <a:lnTo>
                    <a:pt x="1475" y="473"/>
                  </a:lnTo>
                  <a:lnTo>
                    <a:pt x="1465" y="473"/>
                  </a:lnTo>
                  <a:lnTo>
                    <a:pt x="1427" y="473"/>
                  </a:lnTo>
                  <a:lnTo>
                    <a:pt x="1423" y="473"/>
                  </a:lnTo>
                  <a:lnTo>
                    <a:pt x="1415" y="473"/>
                  </a:lnTo>
                  <a:lnTo>
                    <a:pt x="1415" y="207"/>
                  </a:lnTo>
                  <a:lnTo>
                    <a:pt x="1423" y="207"/>
                  </a:lnTo>
                  <a:lnTo>
                    <a:pt x="1423" y="155"/>
                  </a:lnTo>
                  <a:lnTo>
                    <a:pt x="1427" y="155"/>
                  </a:lnTo>
                  <a:lnTo>
                    <a:pt x="1427" y="105"/>
                  </a:lnTo>
                  <a:lnTo>
                    <a:pt x="1440" y="105"/>
                  </a:lnTo>
                  <a:lnTo>
                    <a:pt x="1442" y="23"/>
                  </a:lnTo>
                  <a:lnTo>
                    <a:pt x="1444" y="105"/>
                  </a:lnTo>
                  <a:lnTo>
                    <a:pt x="1461" y="105"/>
                  </a:lnTo>
                  <a:lnTo>
                    <a:pt x="1461" y="105"/>
                  </a:lnTo>
                  <a:close/>
                  <a:moveTo>
                    <a:pt x="1285" y="190"/>
                  </a:moveTo>
                  <a:lnTo>
                    <a:pt x="1335" y="190"/>
                  </a:lnTo>
                  <a:lnTo>
                    <a:pt x="1335" y="473"/>
                  </a:lnTo>
                  <a:lnTo>
                    <a:pt x="1285" y="473"/>
                  </a:lnTo>
                  <a:lnTo>
                    <a:pt x="1285" y="190"/>
                  </a:lnTo>
                  <a:lnTo>
                    <a:pt x="1285" y="190"/>
                  </a:lnTo>
                  <a:close/>
                  <a:moveTo>
                    <a:pt x="1176" y="243"/>
                  </a:moveTo>
                  <a:lnTo>
                    <a:pt x="1216" y="243"/>
                  </a:lnTo>
                  <a:lnTo>
                    <a:pt x="1216" y="473"/>
                  </a:lnTo>
                  <a:lnTo>
                    <a:pt x="1176" y="473"/>
                  </a:lnTo>
                  <a:lnTo>
                    <a:pt x="1176" y="243"/>
                  </a:lnTo>
                  <a:lnTo>
                    <a:pt x="1176" y="243"/>
                  </a:lnTo>
                  <a:close/>
                  <a:moveTo>
                    <a:pt x="1083" y="167"/>
                  </a:moveTo>
                  <a:lnTo>
                    <a:pt x="1125" y="167"/>
                  </a:lnTo>
                  <a:lnTo>
                    <a:pt x="1125" y="473"/>
                  </a:lnTo>
                  <a:lnTo>
                    <a:pt x="1083" y="473"/>
                  </a:lnTo>
                  <a:lnTo>
                    <a:pt x="1083" y="167"/>
                  </a:lnTo>
                  <a:lnTo>
                    <a:pt x="1083" y="167"/>
                  </a:lnTo>
                  <a:close/>
                  <a:moveTo>
                    <a:pt x="849" y="295"/>
                  </a:moveTo>
                  <a:lnTo>
                    <a:pt x="884" y="295"/>
                  </a:lnTo>
                  <a:lnTo>
                    <a:pt x="884" y="473"/>
                  </a:lnTo>
                  <a:lnTo>
                    <a:pt x="849" y="473"/>
                  </a:lnTo>
                  <a:lnTo>
                    <a:pt x="849" y="295"/>
                  </a:lnTo>
                  <a:lnTo>
                    <a:pt x="849" y="295"/>
                  </a:lnTo>
                  <a:close/>
                  <a:moveTo>
                    <a:pt x="631" y="373"/>
                  </a:moveTo>
                  <a:lnTo>
                    <a:pt x="643" y="373"/>
                  </a:lnTo>
                  <a:lnTo>
                    <a:pt x="643" y="318"/>
                  </a:lnTo>
                  <a:lnTo>
                    <a:pt x="667" y="318"/>
                  </a:lnTo>
                  <a:lnTo>
                    <a:pt x="667" y="306"/>
                  </a:lnTo>
                  <a:lnTo>
                    <a:pt x="667" y="234"/>
                  </a:lnTo>
                  <a:lnTo>
                    <a:pt x="702" y="234"/>
                  </a:lnTo>
                  <a:lnTo>
                    <a:pt x="702" y="306"/>
                  </a:lnTo>
                  <a:lnTo>
                    <a:pt x="723" y="306"/>
                  </a:lnTo>
                  <a:lnTo>
                    <a:pt x="723" y="473"/>
                  </a:lnTo>
                  <a:lnTo>
                    <a:pt x="702" y="473"/>
                  </a:lnTo>
                  <a:lnTo>
                    <a:pt x="698" y="473"/>
                  </a:lnTo>
                  <a:lnTo>
                    <a:pt x="687" y="473"/>
                  </a:lnTo>
                  <a:lnTo>
                    <a:pt x="667" y="473"/>
                  </a:lnTo>
                  <a:lnTo>
                    <a:pt x="643" y="473"/>
                  </a:lnTo>
                  <a:lnTo>
                    <a:pt x="631" y="473"/>
                  </a:lnTo>
                  <a:lnTo>
                    <a:pt x="631" y="373"/>
                  </a:lnTo>
                  <a:lnTo>
                    <a:pt x="631" y="373"/>
                  </a:lnTo>
                  <a:close/>
                  <a:moveTo>
                    <a:pt x="581" y="255"/>
                  </a:moveTo>
                  <a:lnTo>
                    <a:pt x="623" y="255"/>
                  </a:lnTo>
                  <a:lnTo>
                    <a:pt x="623" y="473"/>
                  </a:lnTo>
                  <a:lnTo>
                    <a:pt x="581" y="473"/>
                  </a:lnTo>
                  <a:lnTo>
                    <a:pt x="581" y="255"/>
                  </a:lnTo>
                  <a:lnTo>
                    <a:pt x="581" y="255"/>
                  </a:lnTo>
                  <a:close/>
                  <a:moveTo>
                    <a:pt x="532" y="314"/>
                  </a:moveTo>
                  <a:lnTo>
                    <a:pt x="557" y="314"/>
                  </a:lnTo>
                  <a:lnTo>
                    <a:pt x="557" y="356"/>
                  </a:lnTo>
                  <a:lnTo>
                    <a:pt x="557" y="473"/>
                  </a:lnTo>
                  <a:lnTo>
                    <a:pt x="532" y="473"/>
                  </a:lnTo>
                  <a:lnTo>
                    <a:pt x="488" y="473"/>
                  </a:lnTo>
                  <a:lnTo>
                    <a:pt x="455" y="473"/>
                  </a:lnTo>
                  <a:lnTo>
                    <a:pt x="455" y="356"/>
                  </a:lnTo>
                  <a:lnTo>
                    <a:pt x="455" y="302"/>
                  </a:lnTo>
                  <a:lnTo>
                    <a:pt x="488" y="302"/>
                  </a:lnTo>
                  <a:lnTo>
                    <a:pt x="488" y="356"/>
                  </a:lnTo>
                  <a:lnTo>
                    <a:pt x="532" y="356"/>
                  </a:lnTo>
                  <a:lnTo>
                    <a:pt x="532" y="314"/>
                  </a:lnTo>
                  <a:lnTo>
                    <a:pt x="532" y="314"/>
                  </a:lnTo>
                  <a:close/>
                  <a:moveTo>
                    <a:pt x="360" y="293"/>
                  </a:moveTo>
                  <a:lnTo>
                    <a:pt x="426" y="293"/>
                  </a:lnTo>
                  <a:lnTo>
                    <a:pt x="426" y="473"/>
                  </a:lnTo>
                  <a:lnTo>
                    <a:pt x="360" y="473"/>
                  </a:lnTo>
                  <a:lnTo>
                    <a:pt x="360" y="293"/>
                  </a:lnTo>
                  <a:lnTo>
                    <a:pt x="360" y="293"/>
                  </a:lnTo>
                  <a:close/>
                  <a:moveTo>
                    <a:pt x="287" y="209"/>
                  </a:moveTo>
                  <a:lnTo>
                    <a:pt x="350" y="209"/>
                  </a:lnTo>
                  <a:lnTo>
                    <a:pt x="350" y="473"/>
                  </a:lnTo>
                  <a:lnTo>
                    <a:pt x="287" y="473"/>
                  </a:lnTo>
                  <a:lnTo>
                    <a:pt x="287" y="209"/>
                  </a:lnTo>
                  <a:lnTo>
                    <a:pt x="287" y="209"/>
                  </a:lnTo>
                  <a:close/>
                  <a:moveTo>
                    <a:pt x="195" y="184"/>
                  </a:moveTo>
                  <a:lnTo>
                    <a:pt x="241" y="184"/>
                  </a:lnTo>
                  <a:lnTo>
                    <a:pt x="241" y="473"/>
                  </a:lnTo>
                  <a:lnTo>
                    <a:pt x="195" y="473"/>
                  </a:lnTo>
                  <a:lnTo>
                    <a:pt x="195" y="184"/>
                  </a:lnTo>
                  <a:lnTo>
                    <a:pt x="195" y="184"/>
                  </a:lnTo>
                  <a:close/>
                  <a:moveTo>
                    <a:pt x="31" y="264"/>
                  </a:moveTo>
                  <a:lnTo>
                    <a:pt x="92" y="264"/>
                  </a:lnTo>
                  <a:lnTo>
                    <a:pt x="92" y="473"/>
                  </a:lnTo>
                  <a:lnTo>
                    <a:pt x="61" y="473"/>
                  </a:lnTo>
                  <a:lnTo>
                    <a:pt x="31" y="473"/>
                  </a:lnTo>
                  <a:lnTo>
                    <a:pt x="0" y="473"/>
                  </a:lnTo>
                  <a:lnTo>
                    <a:pt x="0" y="331"/>
                  </a:lnTo>
                  <a:lnTo>
                    <a:pt x="31" y="331"/>
                  </a:lnTo>
                  <a:lnTo>
                    <a:pt x="31" y="264"/>
                  </a:lnTo>
                  <a:lnTo>
                    <a:pt x="31" y="264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34" name="ïśļiḍé" descr="160d52bb-4089-454e-bff1-a0a4cd7a9fe0">
              <a:extLst>
                <a:ext uri="{FF2B5EF4-FFF2-40B4-BE49-F238E27FC236}">
                  <a16:creationId xmlns:a16="http://schemas.microsoft.com/office/drawing/2014/main" id="{0235A7A7-B055-43F4-808D-987A934AB16E}"/>
                </a:ext>
              </a:extLst>
            </p:cNvPr>
            <p:cNvSpPr/>
            <p:nvPr/>
          </p:nvSpPr>
          <p:spPr bwMode="auto">
            <a:xfrm>
              <a:off x="157143" y="5590702"/>
              <a:ext cx="7982863" cy="998946"/>
            </a:xfrm>
            <a:custGeom>
              <a:avLst/>
              <a:gdLst>
                <a:gd name="T0" fmla="*/ 2006 w 2031"/>
                <a:gd name="T1" fmla="*/ 347 h 347"/>
                <a:gd name="T2" fmla="*/ 2031 w 2031"/>
                <a:gd name="T3" fmla="*/ 347 h 347"/>
                <a:gd name="T4" fmla="*/ 2018 w 2031"/>
                <a:gd name="T5" fmla="*/ 306 h 347"/>
                <a:gd name="T6" fmla="*/ 2006 w 2031"/>
                <a:gd name="T7" fmla="*/ 324 h 347"/>
                <a:gd name="T8" fmla="*/ 1972 w 2031"/>
                <a:gd name="T9" fmla="*/ 293 h 347"/>
                <a:gd name="T10" fmla="*/ 1972 w 2031"/>
                <a:gd name="T11" fmla="*/ 347 h 347"/>
                <a:gd name="T12" fmla="*/ 13 w 2031"/>
                <a:gd name="T13" fmla="*/ 176 h 347"/>
                <a:gd name="T14" fmla="*/ 13 w 2031"/>
                <a:gd name="T15" fmla="*/ 347 h 347"/>
                <a:gd name="T16" fmla="*/ 73 w 2031"/>
                <a:gd name="T17" fmla="*/ 176 h 347"/>
                <a:gd name="T18" fmla="*/ 65 w 2031"/>
                <a:gd name="T19" fmla="*/ 159 h 347"/>
                <a:gd name="T20" fmla="*/ 8 w 2031"/>
                <a:gd name="T21" fmla="*/ 159 h 347"/>
                <a:gd name="T22" fmla="*/ 235 w 2031"/>
                <a:gd name="T23" fmla="*/ 347 h 347"/>
                <a:gd name="T24" fmla="*/ 174 w 2031"/>
                <a:gd name="T25" fmla="*/ 347 h 347"/>
                <a:gd name="T26" fmla="*/ 413 w 2031"/>
                <a:gd name="T27" fmla="*/ 129 h 347"/>
                <a:gd name="T28" fmla="*/ 388 w 2031"/>
                <a:gd name="T29" fmla="*/ 134 h 347"/>
                <a:gd name="T30" fmla="*/ 362 w 2031"/>
                <a:gd name="T31" fmla="*/ 347 h 347"/>
                <a:gd name="T32" fmla="*/ 442 w 2031"/>
                <a:gd name="T33" fmla="*/ 347 h 347"/>
                <a:gd name="T34" fmla="*/ 438 w 2031"/>
                <a:gd name="T35" fmla="*/ 150 h 347"/>
                <a:gd name="T36" fmla="*/ 413 w 2031"/>
                <a:gd name="T37" fmla="*/ 134 h 347"/>
                <a:gd name="T38" fmla="*/ 547 w 2031"/>
                <a:gd name="T39" fmla="*/ 138 h 347"/>
                <a:gd name="T40" fmla="*/ 484 w 2031"/>
                <a:gd name="T41" fmla="*/ 347 h 347"/>
                <a:gd name="T42" fmla="*/ 601 w 2031"/>
                <a:gd name="T43" fmla="*/ 220 h 347"/>
                <a:gd name="T44" fmla="*/ 559 w 2031"/>
                <a:gd name="T45" fmla="*/ 205 h 347"/>
                <a:gd name="T46" fmla="*/ 583 w 2031"/>
                <a:gd name="T47" fmla="*/ 347 h 347"/>
                <a:gd name="T48" fmla="*/ 666 w 2031"/>
                <a:gd name="T49" fmla="*/ 347 h 347"/>
                <a:gd name="T50" fmla="*/ 641 w 2031"/>
                <a:gd name="T51" fmla="*/ 347 h 347"/>
                <a:gd name="T52" fmla="*/ 719 w 2031"/>
                <a:gd name="T53" fmla="*/ 347 h 347"/>
                <a:gd name="T54" fmla="*/ 694 w 2031"/>
                <a:gd name="T55" fmla="*/ 347 h 347"/>
                <a:gd name="T56" fmla="*/ 763 w 2031"/>
                <a:gd name="T57" fmla="*/ 347 h 347"/>
                <a:gd name="T58" fmla="*/ 725 w 2031"/>
                <a:gd name="T59" fmla="*/ 347 h 347"/>
                <a:gd name="T60" fmla="*/ 876 w 2031"/>
                <a:gd name="T61" fmla="*/ 347 h 347"/>
                <a:gd name="T62" fmla="*/ 838 w 2031"/>
                <a:gd name="T63" fmla="*/ 347 h 347"/>
                <a:gd name="T64" fmla="*/ 972 w 2031"/>
                <a:gd name="T65" fmla="*/ 347 h 347"/>
                <a:gd name="T66" fmla="*/ 939 w 2031"/>
                <a:gd name="T67" fmla="*/ 347 h 347"/>
                <a:gd name="T68" fmla="*/ 1086 w 2031"/>
                <a:gd name="T69" fmla="*/ 347 h 347"/>
                <a:gd name="T70" fmla="*/ 1012 w 2031"/>
                <a:gd name="T71" fmla="*/ 347 h 347"/>
                <a:gd name="T72" fmla="*/ 1217 w 2031"/>
                <a:gd name="T73" fmla="*/ 347 h 347"/>
                <a:gd name="T74" fmla="*/ 1199 w 2031"/>
                <a:gd name="T75" fmla="*/ 6 h 347"/>
                <a:gd name="T76" fmla="*/ 1142 w 2031"/>
                <a:gd name="T77" fmla="*/ 347 h 347"/>
                <a:gd name="T78" fmla="*/ 1477 w 2031"/>
                <a:gd name="T79" fmla="*/ 289 h 347"/>
                <a:gd name="T80" fmla="*/ 1431 w 2031"/>
                <a:gd name="T81" fmla="*/ 289 h 347"/>
                <a:gd name="T82" fmla="*/ 1480 w 2031"/>
                <a:gd name="T83" fmla="*/ 347 h 347"/>
                <a:gd name="T84" fmla="*/ 1477 w 2031"/>
                <a:gd name="T85" fmla="*/ 289 h 347"/>
                <a:gd name="T86" fmla="*/ 1528 w 2031"/>
                <a:gd name="T87" fmla="*/ 253 h 347"/>
                <a:gd name="T88" fmla="*/ 1502 w 2031"/>
                <a:gd name="T89" fmla="*/ 347 h 347"/>
                <a:gd name="T90" fmla="*/ 1565 w 2031"/>
                <a:gd name="T91" fmla="*/ 285 h 347"/>
                <a:gd name="T92" fmla="*/ 1632 w 2031"/>
                <a:gd name="T93" fmla="*/ 347 h 347"/>
                <a:gd name="T94" fmla="*/ 1628 w 2031"/>
                <a:gd name="T95" fmla="*/ 155 h 347"/>
                <a:gd name="T96" fmla="*/ 1618 w 2031"/>
                <a:gd name="T97" fmla="*/ 155 h 347"/>
                <a:gd name="T98" fmla="*/ 1607 w 2031"/>
                <a:gd name="T99" fmla="*/ 163 h 347"/>
                <a:gd name="T100" fmla="*/ 1601 w 2031"/>
                <a:gd name="T101" fmla="*/ 153 h 347"/>
                <a:gd name="T102" fmla="*/ 1595 w 2031"/>
                <a:gd name="T103" fmla="*/ 163 h 347"/>
                <a:gd name="T104" fmla="*/ 1584 w 2031"/>
                <a:gd name="T105" fmla="*/ 155 h 347"/>
                <a:gd name="T106" fmla="*/ 1574 w 2031"/>
                <a:gd name="T107" fmla="*/ 155 h 347"/>
                <a:gd name="T108" fmla="*/ 1568 w 2031"/>
                <a:gd name="T109" fmla="*/ 347 h 347"/>
                <a:gd name="T110" fmla="*/ 1750 w 2031"/>
                <a:gd name="T111" fmla="*/ 129 h 347"/>
                <a:gd name="T112" fmla="*/ 1683 w 2031"/>
                <a:gd name="T113" fmla="*/ 180 h 347"/>
                <a:gd name="T114" fmla="*/ 1756 w 2031"/>
                <a:gd name="T115" fmla="*/ 180 h 347"/>
                <a:gd name="T116" fmla="*/ 1894 w 2031"/>
                <a:gd name="T117" fmla="*/ 308 h 347"/>
                <a:gd name="T118" fmla="*/ 1873 w 2031"/>
                <a:gd name="T119" fmla="*/ 308 h 347"/>
                <a:gd name="T120" fmla="*/ 1848 w 2031"/>
                <a:gd name="T121" fmla="*/ 285 h 347"/>
                <a:gd name="T122" fmla="*/ 1840 w 2031"/>
                <a:gd name="T123" fmla="*/ 335 h 347"/>
                <a:gd name="T124" fmla="*/ 1894 w 2031"/>
                <a:gd name="T125" fmla="*/ 30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1" h="347">
                  <a:moveTo>
                    <a:pt x="1972" y="347"/>
                  </a:moveTo>
                  <a:lnTo>
                    <a:pt x="2001" y="347"/>
                  </a:lnTo>
                  <a:lnTo>
                    <a:pt x="2006" y="347"/>
                  </a:lnTo>
                  <a:lnTo>
                    <a:pt x="2018" y="347"/>
                  </a:lnTo>
                  <a:lnTo>
                    <a:pt x="2022" y="347"/>
                  </a:lnTo>
                  <a:lnTo>
                    <a:pt x="2031" y="347"/>
                  </a:lnTo>
                  <a:lnTo>
                    <a:pt x="2031" y="314"/>
                  </a:lnTo>
                  <a:lnTo>
                    <a:pt x="2018" y="314"/>
                  </a:lnTo>
                  <a:lnTo>
                    <a:pt x="2018" y="306"/>
                  </a:lnTo>
                  <a:lnTo>
                    <a:pt x="2006" y="306"/>
                  </a:lnTo>
                  <a:lnTo>
                    <a:pt x="2006" y="314"/>
                  </a:lnTo>
                  <a:lnTo>
                    <a:pt x="2006" y="324"/>
                  </a:lnTo>
                  <a:lnTo>
                    <a:pt x="2001" y="324"/>
                  </a:lnTo>
                  <a:lnTo>
                    <a:pt x="2001" y="293"/>
                  </a:lnTo>
                  <a:lnTo>
                    <a:pt x="1972" y="293"/>
                  </a:lnTo>
                  <a:lnTo>
                    <a:pt x="1972" y="324"/>
                  </a:lnTo>
                  <a:lnTo>
                    <a:pt x="1972" y="347"/>
                  </a:lnTo>
                  <a:lnTo>
                    <a:pt x="1972" y="347"/>
                  </a:lnTo>
                  <a:close/>
                  <a:moveTo>
                    <a:pt x="8" y="159"/>
                  </a:moveTo>
                  <a:lnTo>
                    <a:pt x="13" y="159"/>
                  </a:lnTo>
                  <a:lnTo>
                    <a:pt x="13" y="176"/>
                  </a:lnTo>
                  <a:lnTo>
                    <a:pt x="0" y="176"/>
                  </a:lnTo>
                  <a:lnTo>
                    <a:pt x="0" y="347"/>
                  </a:lnTo>
                  <a:lnTo>
                    <a:pt x="13" y="347"/>
                  </a:lnTo>
                  <a:lnTo>
                    <a:pt x="59" y="347"/>
                  </a:lnTo>
                  <a:lnTo>
                    <a:pt x="73" y="347"/>
                  </a:lnTo>
                  <a:lnTo>
                    <a:pt x="73" y="176"/>
                  </a:lnTo>
                  <a:lnTo>
                    <a:pt x="59" y="176"/>
                  </a:lnTo>
                  <a:lnTo>
                    <a:pt x="59" y="159"/>
                  </a:lnTo>
                  <a:lnTo>
                    <a:pt x="65" y="159"/>
                  </a:lnTo>
                  <a:lnTo>
                    <a:pt x="65" y="153"/>
                  </a:lnTo>
                  <a:lnTo>
                    <a:pt x="8" y="153"/>
                  </a:lnTo>
                  <a:lnTo>
                    <a:pt x="8" y="159"/>
                  </a:lnTo>
                  <a:lnTo>
                    <a:pt x="8" y="159"/>
                  </a:lnTo>
                  <a:close/>
                  <a:moveTo>
                    <a:pt x="174" y="347"/>
                  </a:moveTo>
                  <a:lnTo>
                    <a:pt x="235" y="347"/>
                  </a:lnTo>
                  <a:lnTo>
                    <a:pt x="235" y="79"/>
                  </a:lnTo>
                  <a:lnTo>
                    <a:pt x="174" y="79"/>
                  </a:lnTo>
                  <a:lnTo>
                    <a:pt x="174" y="347"/>
                  </a:lnTo>
                  <a:lnTo>
                    <a:pt x="174" y="347"/>
                  </a:lnTo>
                  <a:close/>
                  <a:moveTo>
                    <a:pt x="413" y="134"/>
                  </a:moveTo>
                  <a:lnTo>
                    <a:pt x="413" y="129"/>
                  </a:lnTo>
                  <a:lnTo>
                    <a:pt x="406" y="129"/>
                  </a:lnTo>
                  <a:lnTo>
                    <a:pt x="406" y="134"/>
                  </a:lnTo>
                  <a:lnTo>
                    <a:pt x="388" y="134"/>
                  </a:lnTo>
                  <a:lnTo>
                    <a:pt x="388" y="150"/>
                  </a:lnTo>
                  <a:lnTo>
                    <a:pt x="362" y="150"/>
                  </a:lnTo>
                  <a:lnTo>
                    <a:pt x="362" y="347"/>
                  </a:lnTo>
                  <a:lnTo>
                    <a:pt x="367" y="347"/>
                  </a:lnTo>
                  <a:lnTo>
                    <a:pt x="438" y="347"/>
                  </a:lnTo>
                  <a:lnTo>
                    <a:pt x="442" y="347"/>
                  </a:lnTo>
                  <a:lnTo>
                    <a:pt x="442" y="167"/>
                  </a:lnTo>
                  <a:lnTo>
                    <a:pt x="438" y="167"/>
                  </a:lnTo>
                  <a:lnTo>
                    <a:pt x="438" y="150"/>
                  </a:lnTo>
                  <a:lnTo>
                    <a:pt x="413" y="150"/>
                  </a:lnTo>
                  <a:lnTo>
                    <a:pt x="413" y="134"/>
                  </a:lnTo>
                  <a:lnTo>
                    <a:pt x="413" y="134"/>
                  </a:lnTo>
                  <a:close/>
                  <a:moveTo>
                    <a:pt x="484" y="347"/>
                  </a:moveTo>
                  <a:lnTo>
                    <a:pt x="547" y="347"/>
                  </a:lnTo>
                  <a:lnTo>
                    <a:pt x="547" y="138"/>
                  </a:lnTo>
                  <a:lnTo>
                    <a:pt x="484" y="138"/>
                  </a:lnTo>
                  <a:lnTo>
                    <a:pt x="484" y="347"/>
                  </a:lnTo>
                  <a:lnTo>
                    <a:pt x="484" y="347"/>
                  </a:lnTo>
                  <a:close/>
                  <a:moveTo>
                    <a:pt x="583" y="347"/>
                  </a:moveTo>
                  <a:lnTo>
                    <a:pt x="601" y="347"/>
                  </a:lnTo>
                  <a:lnTo>
                    <a:pt x="601" y="220"/>
                  </a:lnTo>
                  <a:lnTo>
                    <a:pt x="583" y="220"/>
                  </a:lnTo>
                  <a:lnTo>
                    <a:pt x="583" y="205"/>
                  </a:lnTo>
                  <a:lnTo>
                    <a:pt x="559" y="205"/>
                  </a:lnTo>
                  <a:lnTo>
                    <a:pt x="559" y="220"/>
                  </a:lnTo>
                  <a:lnTo>
                    <a:pt x="559" y="347"/>
                  </a:lnTo>
                  <a:lnTo>
                    <a:pt x="583" y="347"/>
                  </a:lnTo>
                  <a:lnTo>
                    <a:pt x="583" y="347"/>
                  </a:lnTo>
                  <a:close/>
                  <a:moveTo>
                    <a:pt x="641" y="347"/>
                  </a:moveTo>
                  <a:lnTo>
                    <a:pt x="666" y="347"/>
                  </a:lnTo>
                  <a:lnTo>
                    <a:pt x="666" y="236"/>
                  </a:lnTo>
                  <a:lnTo>
                    <a:pt x="641" y="236"/>
                  </a:lnTo>
                  <a:lnTo>
                    <a:pt x="641" y="347"/>
                  </a:lnTo>
                  <a:lnTo>
                    <a:pt x="641" y="347"/>
                  </a:lnTo>
                  <a:close/>
                  <a:moveTo>
                    <a:pt x="694" y="347"/>
                  </a:moveTo>
                  <a:lnTo>
                    <a:pt x="719" y="347"/>
                  </a:lnTo>
                  <a:lnTo>
                    <a:pt x="719" y="280"/>
                  </a:lnTo>
                  <a:lnTo>
                    <a:pt x="694" y="280"/>
                  </a:lnTo>
                  <a:lnTo>
                    <a:pt x="694" y="347"/>
                  </a:lnTo>
                  <a:lnTo>
                    <a:pt x="694" y="347"/>
                  </a:lnTo>
                  <a:close/>
                  <a:moveTo>
                    <a:pt x="725" y="347"/>
                  </a:moveTo>
                  <a:lnTo>
                    <a:pt x="763" y="347"/>
                  </a:lnTo>
                  <a:lnTo>
                    <a:pt x="763" y="92"/>
                  </a:lnTo>
                  <a:lnTo>
                    <a:pt x="725" y="92"/>
                  </a:lnTo>
                  <a:lnTo>
                    <a:pt x="725" y="347"/>
                  </a:lnTo>
                  <a:lnTo>
                    <a:pt x="725" y="347"/>
                  </a:lnTo>
                  <a:close/>
                  <a:moveTo>
                    <a:pt x="838" y="347"/>
                  </a:moveTo>
                  <a:lnTo>
                    <a:pt x="876" y="347"/>
                  </a:lnTo>
                  <a:lnTo>
                    <a:pt x="876" y="257"/>
                  </a:lnTo>
                  <a:lnTo>
                    <a:pt x="838" y="257"/>
                  </a:lnTo>
                  <a:lnTo>
                    <a:pt x="838" y="347"/>
                  </a:lnTo>
                  <a:lnTo>
                    <a:pt x="838" y="347"/>
                  </a:lnTo>
                  <a:close/>
                  <a:moveTo>
                    <a:pt x="939" y="347"/>
                  </a:moveTo>
                  <a:lnTo>
                    <a:pt x="972" y="347"/>
                  </a:lnTo>
                  <a:lnTo>
                    <a:pt x="972" y="236"/>
                  </a:lnTo>
                  <a:lnTo>
                    <a:pt x="939" y="236"/>
                  </a:lnTo>
                  <a:lnTo>
                    <a:pt x="939" y="347"/>
                  </a:lnTo>
                  <a:lnTo>
                    <a:pt x="939" y="347"/>
                  </a:lnTo>
                  <a:close/>
                  <a:moveTo>
                    <a:pt x="1012" y="347"/>
                  </a:moveTo>
                  <a:lnTo>
                    <a:pt x="1086" y="347"/>
                  </a:lnTo>
                  <a:lnTo>
                    <a:pt x="1086" y="0"/>
                  </a:lnTo>
                  <a:lnTo>
                    <a:pt x="1012" y="0"/>
                  </a:lnTo>
                  <a:lnTo>
                    <a:pt x="1012" y="347"/>
                  </a:lnTo>
                  <a:lnTo>
                    <a:pt x="1012" y="347"/>
                  </a:lnTo>
                  <a:close/>
                  <a:moveTo>
                    <a:pt x="1199" y="347"/>
                  </a:moveTo>
                  <a:lnTo>
                    <a:pt x="1217" y="347"/>
                  </a:lnTo>
                  <a:lnTo>
                    <a:pt x="1217" y="276"/>
                  </a:lnTo>
                  <a:lnTo>
                    <a:pt x="1199" y="276"/>
                  </a:lnTo>
                  <a:lnTo>
                    <a:pt x="1199" y="6"/>
                  </a:lnTo>
                  <a:lnTo>
                    <a:pt x="1125" y="6"/>
                  </a:lnTo>
                  <a:lnTo>
                    <a:pt x="1125" y="347"/>
                  </a:lnTo>
                  <a:lnTo>
                    <a:pt x="1142" y="347"/>
                  </a:lnTo>
                  <a:lnTo>
                    <a:pt x="1199" y="347"/>
                  </a:lnTo>
                  <a:lnTo>
                    <a:pt x="1199" y="347"/>
                  </a:lnTo>
                  <a:close/>
                  <a:moveTo>
                    <a:pt x="1477" y="289"/>
                  </a:moveTo>
                  <a:lnTo>
                    <a:pt x="1477" y="146"/>
                  </a:lnTo>
                  <a:lnTo>
                    <a:pt x="1431" y="146"/>
                  </a:lnTo>
                  <a:lnTo>
                    <a:pt x="1431" y="289"/>
                  </a:lnTo>
                  <a:lnTo>
                    <a:pt x="1417" y="289"/>
                  </a:lnTo>
                  <a:lnTo>
                    <a:pt x="1417" y="347"/>
                  </a:lnTo>
                  <a:lnTo>
                    <a:pt x="1480" y="347"/>
                  </a:lnTo>
                  <a:lnTo>
                    <a:pt x="1480" y="289"/>
                  </a:lnTo>
                  <a:lnTo>
                    <a:pt x="1477" y="289"/>
                  </a:lnTo>
                  <a:lnTo>
                    <a:pt x="1477" y="289"/>
                  </a:lnTo>
                  <a:close/>
                  <a:moveTo>
                    <a:pt x="1565" y="285"/>
                  </a:moveTo>
                  <a:lnTo>
                    <a:pt x="1565" y="253"/>
                  </a:lnTo>
                  <a:lnTo>
                    <a:pt x="1528" y="253"/>
                  </a:lnTo>
                  <a:lnTo>
                    <a:pt x="1528" y="285"/>
                  </a:lnTo>
                  <a:lnTo>
                    <a:pt x="1502" y="285"/>
                  </a:lnTo>
                  <a:lnTo>
                    <a:pt x="1502" y="347"/>
                  </a:lnTo>
                  <a:lnTo>
                    <a:pt x="1565" y="347"/>
                  </a:lnTo>
                  <a:lnTo>
                    <a:pt x="1565" y="314"/>
                  </a:lnTo>
                  <a:lnTo>
                    <a:pt x="1565" y="285"/>
                  </a:lnTo>
                  <a:lnTo>
                    <a:pt x="1565" y="285"/>
                  </a:lnTo>
                  <a:close/>
                  <a:moveTo>
                    <a:pt x="1568" y="347"/>
                  </a:moveTo>
                  <a:lnTo>
                    <a:pt x="1632" y="347"/>
                  </a:lnTo>
                  <a:lnTo>
                    <a:pt x="1632" y="163"/>
                  </a:lnTo>
                  <a:lnTo>
                    <a:pt x="1628" y="163"/>
                  </a:lnTo>
                  <a:lnTo>
                    <a:pt x="1628" y="155"/>
                  </a:lnTo>
                  <a:lnTo>
                    <a:pt x="1626" y="155"/>
                  </a:lnTo>
                  <a:lnTo>
                    <a:pt x="1622" y="153"/>
                  </a:lnTo>
                  <a:lnTo>
                    <a:pt x="1618" y="155"/>
                  </a:lnTo>
                  <a:lnTo>
                    <a:pt x="1616" y="155"/>
                  </a:lnTo>
                  <a:lnTo>
                    <a:pt x="1616" y="163"/>
                  </a:lnTo>
                  <a:lnTo>
                    <a:pt x="1607" y="163"/>
                  </a:lnTo>
                  <a:lnTo>
                    <a:pt x="1607" y="155"/>
                  </a:lnTo>
                  <a:lnTo>
                    <a:pt x="1605" y="155"/>
                  </a:lnTo>
                  <a:lnTo>
                    <a:pt x="1601" y="153"/>
                  </a:lnTo>
                  <a:lnTo>
                    <a:pt x="1597" y="155"/>
                  </a:lnTo>
                  <a:lnTo>
                    <a:pt x="1595" y="155"/>
                  </a:lnTo>
                  <a:lnTo>
                    <a:pt x="1595" y="163"/>
                  </a:lnTo>
                  <a:lnTo>
                    <a:pt x="1586" y="163"/>
                  </a:lnTo>
                  <a:lnTo>
                    <a:pt x="1586" y="155"/>
                  </a:lnTo>
                  <a:lnTo>
                    <a:pt x="1584" y="155"/>
                  </a:lnTo>
                  <a:lnTo>
                    <a:pt x="1580" y="153"/>
                  </a:lnTo>
                  <a:lnTo>
                    <a:pt x="1576" y="155"/>
                  </a:lnTo>
                  <a:lnTo>
                    <a:pt x="1574" y="155"/>
                  </a:lnTo>
                  <a:lnTo>
                    <a:pt x="1574" y="163"/>
                  </a:lnTo>
                  <a:lnTo>
                    <a:pt x="1568" y="163"/>
                  </a:lnTo>
                  <a:lnTo>
                    <a:pt x="1568" y="347"/>
                  </a:lnTo>
                  <a:lnTo>
                    <a:pt x="1568" y="347"/>
                  </a:lnTo>
                  <a:close/>
                  <a:moveTo>
                    <a:pt x="1750" y="180"/>
                  </a:moveTo>
                  <a:lnTo>
                    <a:pt x="1750" y="129"/>
                  </a:lnTo>
                  <a:lnTo>
                    <a:pt x="1704" y="129"/>
                  </a:lnTo>
                  <a:lnTo>
                    <a:pt x="1704" y="180"/>
                  </a:lnTo>
                  <a:lnTo>
                    <a:pt x="1683" y="180"/>
                  </a:lnTo>
                  <a:lnTo>
                    <a:pt x="1683" y="347"/>
                  </a:lnTo>
                  <a:lnTo>
                    <a:pt x="1756" y="347"/>
                  </a:lnTo>
                  <a:lnTo>
                    <a:pt x="1756" y="180"/>
                  </a:lnTo>
                  <a:lnTo>
                    <a:pt x="1750" y="180"/>
                  </a:lnTo>
                  <a:lnTo>
                    <a:pt x="1750" y="180"/>
                  </a:lnTo>
                  <a:close/>
                  <a:moveTo>
                    <a:pt x="1894" y="308"/>
                  </a:moveTo>
                  <a:lnTo>
                    <a:pt x="1894" y="278"/>
                  </a:lnTo>
                  <a:lnTo>
                    <a:pt x="1873" y="278"/>
                  </a:lnTo>
                  <a:lnTo>
                    <a:pt x="1873" y="308"/>
                  </a:lnTo>
                  <a:lnTo>
                    <a:pt x="1869" y="308"/>
                  </a:lnTo>
                  <a:lnTo>
                    <a:pt x="1869" y="285"/>
                  </a:lnTo>
                  <a:lnTo>
                    <a:pt x="1848" y="285"/>
                  </a:lnTo>
                  <a:lnTo>
                    <a:pt x="1848" y="308"/>
                  </a:lnTo>
                  <a:lnTo>
                    <a:pt x="1840" y="308"/>
                  </a:lnTo>
                  <a:lnTo>
                    <a:pt x="1840" y="335"/>
                  </a:lnTo>
                  <a:lnTo>
                    <a:pt x="1911" y="335"/>
                  </a:lnTo>
                  <a:lnTo>
                    <a:pt x="1911" y="308"/>
                  </a:lnTo>
                  <a:lnTo>
                    <a:pt x="1894" y="308"/>
                  </a:lnTo>
                  <a:lnTo>
                    <a:pt x="1894" y="308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35" name="iṩḷíďê" descr="27370f40-d783-4b08-ae6e-a21d9109ed4d">
              <a:extLst>
                <a:ext uri="{FF2B5EF4-FFF2-40B4-BE49-F238E27FC236}">
                  <a16:creationId xmlns:a16="http://schemas.microsoft.com/office/drawing/2014/main" id="{2BFFCD75-73D8-4335-B57B-3F31CF8EA2AA}"/>
                </a:ext>
              </a:extLst>
            </p:cNvPr>
            <p:cNvSpPr/>
            <p:nvPr/>
          </p:nvSpPr>
          <p:spPr bwMode="auto">
            <a:xfrm>
              <a:off x="573573" y="5018211"/>
              <a:ext cx="408571" cy="1547862"/>
            </a:xfrm>
            <a:custGeom>
              <a:avLst/>
              <a:gdLst>
                <a:gd name="T0" fmla="*/ 42 w 105"/>
                <a:gd name="T1" fmla="*/ 17 h 394"/>
                <a:gd name="T2" fmla="*/ 92 w 105"/>
                <a:gd name="T3" fmla="*/ 0 h 394"/>
                <a:gd name="T4" fmla="*/ 102 w 105"/>
                <a:gd name="T5" fmla="*/ 0 h 394"/>
                <a:gd name="T6" fmla="*/ 102 w 105"/>
                <a:gd name="T7" fmla="*/ 29 h 394"/>
                <a:gd name="T8" fmla="*/ 105 w 105"/>
                <a:gd name="T9" fmla="*/ 29 h 394"/>
                <a:gd name="T10" fmla="*/ 105 w 105"/>
                <a:gd name="T11" fmla="*/ 122 h 394"/>
                <a:gd name="T12" fmla="*/ 105 w 105"/>
                <a:gd name="T13" fmla="*/ 155 h 394"/>
                <a:gd name="T14" fmla="*/ 105 w 105"/>
                <a:gd name="T15" fmla="*/ 205 h 394"/>
                <a:gd name="T16" fmla="*/ 105 w 105"/>
                <a:gd name="T17" fmla="*/ 218 h 394"/>
                <a:gd name="T18" fmla="*/ 105 w 105"/>
                <a:gd name="T19" fmla="*/ 298 h 394"/>
                <a:gd name="T20" fmla="*/ 105 w 105"/>
                <a:gd name="T21" fmla="*/ 331 h 394"/>
                <a:gd name="T22" fmla="*/ 105 w 105"/>
                <a:gd name="T23" fmla="*/ 394 h 394"/>
                <a:gd name="T24" fmla="*/ 0 w 105"/>
                <a:gd name="T25" fmla="*/ 394 h 394"/>
                <a:gd name="T26" fmla="*/ 0 w 105"/>
                <a:gd name="T27" fmla="*/ 218 h 394"/>
                <a:gd name="T28" fmla="*/ 10 w 105"/>
                <a:gd name="T29" fmla="*/ 218 h 394"/>
                <a:gd name="T30" fmla="*/ 10 w 105"/>
                <a:gd name="T31" fmla="*/ 155 h 394"/>
                <a:gd name="T32" fmla="*/ 21 w 105"/>
                <a:gd name="T33" fmla="*/ 155 h 394"/>
                <a:gd name="T34" fmla="*/ 21 w 105"/>
                <a:gd name="T35" fmla="*/ 122 h 394"/>
                <a:gd name="T36" fmla="*/ 39 w 105"/>
                <a:gd name="T37" fmla="*/ 122 h 394"/>
                <a:gd name="T38" fmla="*/ 39 w 105"/>
                <a:gd name="T39" fmla="*/ 29 h 394"/>
                <a:gd name="T40" fmla="*/ 42 w 105"/>
                <a:gd name="T41" fmla="*/ 29 h 394"/>
                <a:gd name="T42" fmla="*/ 42 w 105"/>
                <a:gd name="T43" fmla="*/ 17 h 394"/>
                <a:gd name="T44" fmla="*/ 42 w 105"/>
                <a:gd name="T45" fmla="*/ 1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394">
                  <a:moveTo>
                    <a:pt x="42" y="17"/>
                  </a:moveTo>
                  <a:lnTo>
                    <a:pt x="92" y="0"/>
                  </a:lnTo>
                  <a:lnTo>
                    <a:pt x="102" y="0"/>
                  </a:lnTo>
                  <a:lnTo>
                    <a:pt x="102" y="29"/>
                  </a:lnTo>
                  <a:lnTo>
                    <a:pt x="105" y="29"/>
                  </a:lnTo>
                  <a:lnTo>
                    <a:pt x="105" y="122"/>
                  </a:lnTo>
                  <a:lnTo>
                    <a:pt x="105" y="155"/>
                  </a:lnTo>
                  <a:lnTo>
                    <a:pt x="105" y="205"/>
                  </a:lnTo>
                  <a:lnTo>
                    <a:pt x="105" y="218"/>
                  </a:lnTo>
                  <a:lnTo>
                    <a:pt x="105" y="298"/>
                  </a:lnTo>
                  <a:lnTo>
                    <a:pt x="105" y="331"/>
                  </a:lnTo>
                  <a:lnTo>
                    <a:pt x="105" y="394"/>
                  </a:lnTo>
                  <a:lnTo>
                    <a:pt x="0" y="394"/>
                  </a:lnTo>
                  <a:lnTo>
                    <a:pt x="0" y="218"/>
                  </a:lnTo>
                  <a:lnTo>
                    <a:pt x="10" y="218"/>
                  </a:lnTo>
                  <a:lnTo>
                    <a:pt x="10" y="155"/>
                  </a:lnTo>
                  <a:lnTo>
                    <a:pt x="21" y="155"/>
                  </a:lnTo>
                  <a:lnTo>
                    <a:pt x="21" y="122"/>
                  </a:lnTo>
                  <a:lnTo>
                    <a:pt x="39" y="122"/>
                  </a:lnTo>
                  <a:lnTo>
                    <a:pt x="39" y="29"/>
                  </a:lnTo>
                  <a:lnTo>
                    <a:pt x="42" y="29"/>
                  </a:lnTo>
                  <a:lnTo>
                    <a:pt x="42" y="17"/>
                  </a:lnTo>
                  <a:lnTo>
                    <a:pt x="42" y="1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36" name="iṥľiḑe" descr="5cfe4ff5-e43f-4dd7-8658-9907bfa3636b">
              <a:extLst>
                <a:ext uri="{FF2B5EF4-FFF2-40B4-BE49-F238E27FC236}">
                  <a16:creationId xmlns:a16="http://schemas.microsoft.com/office/drawing/2014/main" id="{A20A5A27-E3A3-48AB-92CF-1E6178DF0008}"/>
                </a:ext>
              </a:extLst>
            </p:cNvPr>
            <p:cNvSpPr/>
            <p:nvPr/>
          </p:nvSpPr>
          <p:spPr bwMode="auto">
            <a:xfrm>
              <a:off x="1210001" y="5497498"/>
              <a:ext cx="1469285" cy="1068574"/>
            </a:xfrm>
            <a:custGeom>
              <a:avLst/>
              <a:gdLst>
                <a:gd name="T0" fmla="*/ 109 w 375"/>
                <a:gd name="T1" fmla="*/ 163 h 272"/>
                <a:gd name="T2" fmla="*/ 138 w 375"/>
                <a:gd name="T3" fmla="*/ 151 h 272"/>
                <a:gd name="T4" fmla="*/ 145 w 375"/>
                <a:gd name="T5" fmla="*/ 140 h 272"/>
                <a:gd name="T6" fmla="*/ 147 w 375"/>
                <a:gd name="T7" fmla="*/ 140 h 272"/>
                <a:gd name="T8" fmla="*/ 155 w 375"/>
                <a:gd name="T9" fmla="*/ 151 h 272"/>
                <a:gd name="T10" fmla="*/ 183 w 375"/>
                <a:gd name="T11" fmla="*/ 163 h 272"/>
                <a:gd name="T12" fmla="*/ 183 w 375"/>
                <a:gd name="T13" fmla="*/ 169 h 272"/>
                <a:gd name="T14" fmla="*/ 178 w 375"/>
                <a:gd name="T15" fmla="*/ 169 h 272"/>
                <a:gd name="T16" fmla="*/ 178 w 375"/>
                <a:gd name="T17" fmla="*/ 190 h 272"/>
                <a:gd name="T18" fmla="*/ 358 w 375"/>
                <a:gd name="T19" fmla="*/ 190 h 272"/>
                <a:gd name="T20" fmla="*/ 358 w 375"/>
                <a:gd name="T21" fmla="*/ 199 h 272"/>
                <a:gd name="T22" fmla="*/ 375 w 375"/>
                <a:gd name="T23" fmla="*/ 199 h 272"/>
                <a:gd name="T24" fmla="*/ 375 w 375"/>
                <a:gd name="T25" fmla="*/ 272 h 272"/>
                <a:gd name="T26" fmla="*/ 0 w 375"/>
                <a:gd name="T27" fmla="*/ 272 h 272"/>
                <a:gd name="T28" fmla="*/ 0 w 375"/>
                <a:gd name="T29" fmla="*/ 199 h 272"/>
                <a:gd name="T30" fmla="*/ 17 w 375"/>
                <a:gd name="T31" fmla="*/ 199 h 272"/>
                <a:gd name="T32" fmla="*/ 17 w 375"/>
                <a:gd name="T33" fmla="*/ 190 h 272"/>
                <a:gd name="T34" fmla="*/ 27 w 375"/>
                <a:gd name="T35" fmla="*/ 190 h 272"/>
                <a:gd name="T36" fmla="*/ 27 w 375"/>
                <a:gd name="T37" fmla="*/ 71 h 272"/>
                <a:gd name="T38" fmla="*/ 30 w 375"/>
                <a:gd name="T39" fmla="*/ 71 h 272"/>
                <a:gd name="T40" fmla="*/ 30 w 375"/>
                <a:gd name="T41" fmla="*/ 50 h 272"/>
                <a:gd name="T42" fmla="*/ 34 w 375"/>
                <a:gd name="T43" fmla="*/ 50 h 272"/>
                <a:gd name="T44" fmla="*/ 34 w 375"/>
                <a:gd name="T45" fmla="*/ 27 h 272"/>
                <a:gd name="T46" fmla="*/ 38 w 375"/>
                <a:gd name="T47" fmla="*/ 27 h 272"/>
                <a:gd name="T48" fmla="*/ 38 w 375"/>
                <a:gd name="T49" fmla="*/ 18 h 272"/>
                <a:gd name="T50" fmla="*/ 42 w 375"/>
                <a:gd name="T51" fmla="*/ 18 h 272"/>
                <a:gd name="T52" fmla="*/ 51 w 375"/>
                <a:gd name="T53" fmla="*/ 0 h 272"/>
                <a:gd name="T54" fmla="*/ 55 w 375"/>
                <a:gd name="T55" fmla="*/ 0 h 272"/>
                <a:gd name="T56" fmla="*/ 65 w 375"/>
                <a:gd name="T57" fmla="*/ 18 h 272"/>
                <a:gd name="T58" fmla="*/ 69 w 375"/>
                <a:gd name="T59" fmla="*/ 18 h 272"/>
                <a:gd name="T60" fmla="*/ 69 w 375"/>
                <a:gd name="T61" fmla="*/ 27 h 272"/>
                <a:gd name="T62" fmla="*/ 73 w 375"/>
                <a:gd name="T63" fmla="*/ 27 h 272"/>
                <a:gd name="T64" fmla="*/ 73 w 375"/>
                <a:gd name="T65" fmla="*/ 50 h 272"/>
                <a:gd name="T66" fmla="*/ 76 w 375"/>
                <a:gd name="T67" fmla="*/ 50 h 272"/>
                <a:gd name="T68" fmla="*/ 76 w 375"/>
                <a:gd name="T69" fmla="*/ 71 h 272"/>
                <a:gd name="T70" fmla="*/ 80 w 375"/>
                <a:gd name="T71" fmla="*/ 71 h 272"/>
                <a:gd name="T72" fmla="*/ 80 w 375"/>
                <a:gd name="T73" fmla="*/ 190 h 272"/>
                <a:gd name="T74" fmla="*/ 115 w 375"/>
                <a:gd name="T75" fmla="*/ 190 h 272"/>
                <a:gd name="T76" fmla="*/ 115 w 375"/>
                <a:gd name="T77" fmla="*/ 169 h 272"/>
                <a:gd name="T78" fmla="*/ 109 w 375"/>
                <a:gd name="T79" fmla="*/ 169 h 272"/>
                <a:gd name="T80" fmla="*/ 109 w 375"/>
                <a:gd name="T81" fmla="*/ 163 h 272"/>
                <a:gd name="T82" fmla="*/ 109 w 375"/>
                <a:gd name="T83" fmla="*/ 163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5" h="272">
                  <a:moveTo>
                    <a:pt x="109" y="163"/>
                  </a:moveTo>
                  <a:lnTo>
                    <a:pt x="138" y="151"/>
                  </a:lnTo>
                  <a:lnTo>
                    <a:pt x="145" y="140"/>
                  </a:lnTo>
                  <a:lnTo>
                    <a:pt x="147" y="140"/>
                  </a:lnTo>
                  <a:lnTo>
                    <a:pt x="155" y="151"/>
                  </a:lnTo>
                  <a:lnTo>
                    <a:pt x="183" y="163"/>
                  </a:lnTo>
                  <a:lnTo>
                    <a:pt x="183" y="169"/>
                  </a:lnTo>
                  <a:lnTo>
                    <a:pt x="178" y="169"/>
                  </a:lnTo>
                  <a:lnTo>
                    <a:pt x="178" y="190"/>
                  </a:lnTo>
                  <a:lnTo>
                    <a:pt x="358" y="190"/>
                  </a:lnTo>
                  <a:lnTo>
                    <a:pt x="358" y="199"/>
                  </a:lnTo>
                  <a:lnTo>
                    <a:pt x="375" y="199"/>
                  </a:lnTo>
                  <a:lnTo>
                    <a:pt x="375" y="272"/>
                  </a:lnTo>
                  <a:lnTo>
                    <a:pt x="0" y="272"/>
                  </a:lnTo>
                  <a:lnTo>
                    <a:pt x="0" y="199"/>
                  </a:lnTo>
                  <a:lnTo>
                    <a:pt x="17" y="199"/>
                  </a:lnTo>
                  <a:lnTo>
                    <a:pt x="17" y="190"/>
                  </a:lnTo>
                  <a:lnTo>
                    <a:pt x="27" y="190"/>
                  </a:lnTo>
                  <a:lnTo>
                    <a:pt x="27" y="71"/>
                  </a:lnTo>
                  <a:lnTo>
                    <a:pt x="30" y="71"/>
                  </a:lnTo>
                  <a:lnTo>
                    <a:pt x="30" y="50"/>
                  </a:lnTo>
                  <a:lnTo>
                    <a:pt x="34" y="50"/>
                  </a:lnTo>
                  <a:lnTo>
                    <a:pt x="34" y="27"/>
                  </a:lnTo>
                  <a:lnTo>
                    <a:pt x="38" y="27"/>
                  </a:lnTo>
                  <a:lnTo>
                    <a:pt x="38" y="18"/>
                  </a:lnTo>
                  <a:lnTo>
                    <a:pt x="42" y="18"/>
                  </a:lnTo>
                  <a:lnTo>
                    <a:pt x="51" y="0"/>
                  </a:lnTo>
                  <a:lnTo>
                    <a:pt x="55" y="0"/>
                  </a:lnTo>
                  <a:lnTo>
                    <a:pt x="65" y="18"/>
                  </a:lnTo>
                  <a:lnTo>
                    <a:pt x="69" y="18"/>
                  </a:lnTo>
                  <a:lnTo>
                    <a:pt x="69" y="27"/>
                  </a:lnTo>
                  <a:lnTo>
                    <a:pt x="73" y="27"/>
                  </a:lnTo>
                  <a:lnTo>
                    <a:pt x="73" y="50"/>
                  </a:lnTo>
                  <a:lnTo>
                    <a:pt x="76" y="50"/>
                  </a:lnTo>
                  <a:lnTo>
                    <a:pt x="76" y="71"/>
                  </a:lnTo>
                  <a:lnTo>
                    <a:pt x="80" y="71"/>
                  </a:lnTo>
                  <a:lnTo>
                    <a:pt x="80" y="190"/>
                  </a:lnTo>
                  <a:lnTo>
                    <a:pt x="115" y="190"/>
                  </a:lnTo>
                  <a:lnTo>
                    <a:pt x="115" y="169"/>
                  </a:lnTo>
                  <a:lnTo>
                    <a:pt x="109" y="169"/>
                  </a:lnTo>
                  <a:lnTo>
                    <a:pt x="109" y="163"/>
                  </a:lnTo>
                  <a:lnTo>
                    <a:pt x="109" y="16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37" name="ïs1ïḋê" descr="aeb80242-01aa-46da-9749-28005dde5db1">
              <a:extLst>
                <a:ext uri="{FF2B5EF4-FFF2-40B4-BE49-F238E27FC236}">
                  <a16:creationId xmlns:a16="http://schemas.microsoft.com/office/drawing/2014/main" id="{AFCBC4F1-1055-4876-9F57-6E2A4FE12B01}"/>
                </a:ext>
              </a:extLst>
            </p:cNvPr>
            <p:cNvSpPr/>
            <p:nvPr/>
          </p:nvSpPr>
          <p:spPr bwMode="auto">
            <a:xfrm>
              <a:off x="2718573" y="6298928"/>
              <a:ext cx="141428" cy="267143"/>
            </a:xfrm>
            <a:custGeom>
              <a:avLst/>
              <a:gdLst>
                <a:gd name="T0" fmla="*/ 0 w 37"/>
                <a:gd name="T1" fmla="*/ 0 h 67"/>
                <a:gd name="T2" fmla="*/ 37 w 37"/>
                <a:gd name="T3" fmla="*/ 0 h 67"/>
                <a:gd name="T4" fmla="*/ 37 w 37"/>
                <a:gd name="T5" fmla="*/ 67 h 67"/>
                <a:gd name="T6" fmla="*/ 0 w 37"/>
                <a:gd name="T7" fmla="*/ 67 h 67"/>
                <a:gd name="T8" fmla="*/ 0 w 37"/>
                <a:gd name="T9" fmla="*/ 0 h 67"/>
                <a:gd name="T10" fmla="*/ 0 w 3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7">
                  <a:moveTo>
                    <a:pt x="0" y="0"/>
                  </a:moveTo>
                  <a:lnTo>
                    <a:pt x="37" y="0"/>
                  </a:lnTo>
                  <a:lnTo>
                    <a:pt x="37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77500" lnSpcReduction="20000"/>
            </a:bodyPr>
            <a:lstStyle/>
            <a:p>
              <a:pPr algn="l"/>
              <a:endParaRPr/>
            </a:p>
          </p:txBody>
        </p:sp>
        <p:sp>
          <p:nvSpPr>
            <p:cNvPr id="38" name="islîḍe" descr="ccfeccfd-20a1-42b5-883a-654265887b5b">
              <a:extLst>
                <a:ext uri="{FF2B5EF4-FFF2-40B4-BE49-F238E27FC236}">
                  <a16:creationId xmlns:a16="http://schemas.microsoft.com/office/drawing/2014/main" id="{7B67B1F2-C009-483C-AF02-AF7CD9CC0600}"/>
                </a:ext>
              </a:extLst>
            </p:cNvPr>
            <p:cNvSpPr/>
            <p:nvPr/>
          </p:nvSpPr>
          <p:spPr bwMode="auto">
            <a:xfrm>
              <a:off x="2820720" y="6369641"/>
              <a:ext cx="424286" cy="196430"/>
            </a:xfrm>
            <a:custGeom>
              <a:avLst/>
              <a:gdLst>
                <a:gd name="T0" fmla="*/ 63 w 109"/>
                <a:gd name="T1" fmla="*/ 0 h 50"/>
                <a:gd name="T2" fmla="*/ 109 w 109"/>
                <a:gd name="T3" fmla="*/ 0 h 50"/>
                <a:gd name="T4" fmla="*/ 109 w 109"/>
                <a:gd name="T5" fmla="*/ 25 h 50"/>
                <a:gd name="T6" fmla="*/ 109 w 109"/>
                <a:gd name="T7" fmla="*/ 50 h 50"/>
                <a:gd name="T8" fmla="*/ 63 w 109"/>
                <a:gd name="T9" fmla="*/ 50 h 50"/>
                <a:gd name="T10" fmla="*/ 0 w 109"/>
                <a:gd name="T11" fmla="*/ 50 h 50"/>
                <a:gd name="T12" fmla="*/ 0 w 109"/>
                <a:gd name="T13" fmla="*/ 25 h 50"/>
                <a:gd name="T14" fmla="*/ 63 w 109"/>
                <a:gd name="T15" fmla="*/ 25 h 50"/>
                <a:gd name="T16" fmla="*/ 63 w 109"/>
                <a:gd name="T17" fmla="*/ 0 h 50"/>
                <a:gd name="T18" fmla="*/ 63 w 109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50">
                  <a:moveTo>
                    <a:pt x="63" y="0"/>
                  </a:moveTo>
                  <a:lnTo>
                    <a:pt x="109" y="0"/>
                  </a:lnTo>
                  <a:lnTo>
                    <a:pt x="109" y="25"/>
                  </a:lnTo>
                  <a:lnTo>
                    <a:pt x="109" y="50"/>
                  </a:lnTo>
                  <a:lnTo>
                    <a:pt x="63" y="50"/>
                  </a:lnTo>
                  <a:lnTo>
                    <a:pt x="0" y="50"/>
                  </a:lnTo>
                  <a:lnTo>
                    <a:pt x="0" y="25"/>
                  </a:lnTo>
                  <a:lnTo>
                    <a:pt x="63" y="25"/>
                  </a:lnTo>
                  <a:lnTo>
                    <a:pt x="63" y="0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pPr algn="l"/>
              <a:endParaRPr/>
            </a:p>
          </p:txBody>
        </p:sp>
        <p:sp>
          <p:nvSpPr>
            <p:cNvPr id="39" name="íSlíḑé" descr="4a3c7a75-eeb3-4a58-a081-df06b3270fe4">
              <a:extLst>
                <a:ext uri="{FF2B5EF4-FFF2-40B4-BE49-F238E27FC236}">
                  <a16:creationId xmlns:a16="http://schemas.microsoft.com/office/drawing/2014/main" id="{BC971B8A-D9C2-4DD4-9715-E1BF4770DCFD}"/>
                </a:ext>
              </a:extLst>
            </p:cNvPr>
            <p:cNvSpPr/>
            <p:nvPr/>
          </p:nvSpPr>
          <p:spPr bwMode="auto">
            <a:xfrm>
              <a:off x="3127145" y="5858928"/>
              <a:ext cx="369283" cy="707144"/>
            </a:xfrm>
            <a:custGeom>
              <a:avLst/>
              <a:gdLst>
                <a:gd name="T0" fmla="*/ 30 w 93"/>
                <a:gd name="T1" fmla="*/ 27 h 180"/>
                <a:gd name="T2" fmla="*/ 44 w 93"/>
                <a:gd name="T3" fmla="*/ 0 h 180"/>
                <a:gd name="T4" fmla="*/ 49 w 93"/>
                <a:gd name="T5" fmla="*/ 0 h 180"/>
                <a:gd name="T6" fmla="*/ 63 w 93"/>
                <a:gd name="T7" fmla="*/ 27 h 180"/>
                <a:gd name="T8" fmla="*/ 68 w 93"/>
                <a:gd name="T9" fmla="*/ 27 h 180"/>
                <a:gd name="T10" fmla="*/ 68 w 93"/>
                <a:gd name="T11" fmla="*/ 59 h 180"/>
                <a:gd name="T12" fmla="*/ 93 w 93"/>
                <a:gd name="T13" fmla="*/ 59 h 180"/>
                <a:gd name="T14" fmla="*/ 93 w 93"/>
                <a:gd name="T15" fmla="*/ 180 h 180"/>
                <a:gd name="T16" fmla="*/ 0 w 93"/>
                <a:gd name="T17" fmla="*/ 180 h 180"/>
                <a:gd name="T18" fmla="*/ 0 w 93"/>
                <a:gd name="T19" fmla="*/ 59 h 180"/>
                <a:gd name="T20" fmla="*/ 24 w 93"/>
                <a:gd name="T21" fmla="*/ 59 h 180"/>
                <a:gd name="T22" fmla="*/ 24 w 93"/>
                <a:gd name="T23" fmla="*/ 27 h 180"/>
                <a:gd name="T24" fmla="*/ 30 w 93"/>
                <a:gd name="T25" fmla="*/ 27 h 180"/>
                <a:gd name="T26" fmla="*/ 30 w 93"/>
                <a:gd name="T27" fmla="*/ 2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3" h="180">
                  <a:moveTo>
                    <a:pt x="30" y="27"/>
                  </a:moveTo>
                  <a:lnTo>
                    <a:pt x="44" y="0"/>
                  </a:lnTo>
                  <a:lnTo>
                    <a:pt x="49" y="0"/>
                  </a:lnTo>
                  <a:lnTo>
                    <a:pt x="63" y="27"/>
                  </a:lnTo>
                  <a:lnTo>
                    <a:pt x="68" y="27"/>
                  </a:lnTo>
                  <a:lnTo>
                    <a:pt x="68" y="59"/>
                  </a:lnTo>
                  <a:lnTo>
                    <a:pt x="93" y="59"/>
                  </a:lnTo>
                  <a:lnTo>
                    <a:pt x="93" y="180"/>
                  </a:lnTo>
                  <a:lnTo>
                    <a:pt x="0" y="180"/>
                  </a:lnTo>
                  <a:lnTo>
                    <a:pt x="0" y="59"/>
                  </a:lnTo>
                  <a:lnTo>
                    <a:pt x="24" y="59"/>
                  </a:lnTo>
                  <a:lnTo>
                    <a:pt x="24" y="27"/>
                  </a:lnTo>
                  <a:lnTo>
                    <a:pt x="30" y="27"/>
                  </a:lnTo>
                  <a:lnTo>
                    <a:pt x="30" y="2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40" name="íṥliḑè" descr="dcf511fa-68fc-4a62-8bdc-4dc14d46f942">
              <a:extLst>
                <a:ext uri="{FF2B5EF4-FFF2-40B4-BE49-F238E27FC236}">
                  <a16:creationId xmlns:a16="http://schemas.microsoft.com/office/drawing/2014/main" id="{A0E8778B-4382-4CAE-954E-7697FD0E38F4}"/>
                </a:ext>
              </a:extLst>
            </p:cNvPr>
            <p:cNvSpPr/>
            <p:nvPr/>
          </p:nvSpPr>
          <p:spPr bwMode="auto">
            <a:xfrm>
              <a:off x="3543576" y="6338213"/>
              <a:ext cx="157142" cy="227860"/>
            </a:xfrm>
            <a:custGeom>
              <a:avLst/>
              <a:gdLst>
                <a:gd name="T0" fmla="*/ 0 w 40"/>
                <a:gd name="T1" fmla="*/ 0 h 58"/>
                <a:gd name="T2" fmla="*/ 40 w 40"/>
                <a:gd name="T3" fmla="*/ 0 h 58"/>
                <a:gd name="T4" fmla="*/ 40 w 40"/>
                <a:gd name="T5" fmla="*/ 58 h 58"/>
                <a:gd name="T6" fmla="*/ 0 w 40"/>
                <a:gd name="T7" fmla="*/ 58 h 58"/>
                <a:gd name="T8" fmla="*/ 0 w 40"/>
                <a:gd name="T9" fmla="*/ 0 h 58"/>
                <a:gd name="T10" fmla="*/ 0 w 40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8">
                  <a:moveTo>
                    <a:pt x="0" y="0"/>
                  </a:moveTo>
                  <a:lnTo>
                    <a:pt x="40" y="0"/>
                  </a:lnTo>
                  <a:lnTo>
                    <a:pt x="40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pPr algn="l"/>
              <a:endParaRPr/>
            </a:p>
          </p:txBody>
        </p:sp>
        <p:sp>
          <p:nvSpPr>
            <p:cNvPr id="41" name="işļídé" descr="3f4ab706-1fdb-4e43-b17f-3681773bc1ab">
              <a:extLst>
                <a:ext uri="{FF2B5EF4-FFF2-40B4-BE49-F238E27FC236}">
                  <a16:creationId xmlns:a16="http://schemas.microsoft.com/office/drawing/2014/main" id="{4EAA081C-D4C3-49C3-8999-3ADC5B68EAA7}"/>
                </a:ext>
              </a:extLst>
            </p:cNvPr>
            <p:cNvSpPr/>
            <p:nvPr/>
          </p:nvSpPr>
          <p:spPr bwMode="auto">
            <a:xfrm>
              <a:off x="3724289" y="6259641"/>
              <a:ext cx="149283" cy="306432"/>
            </a:xfrm>
            <a:custGeom>
              <a:avLst/>
              <a:gdLst>
                <a:gd name="T0" fmla="*/ 0 w 38"/>
                <a:gd name="T1" fmla="*/ 0 h 79"/>
                <a:gd name="T2" fmla="*/ 38 w 38"/>
                <a:gd name="T3" fmla="*/ 0 h 79"/>
                <a:gd name="T4" fmla="*/ 38 w 38"/>
                <a:gd name="T5" fmla="*/ 79 h 79"/>
                <a:gd name="T6" fmla="*/ 0 w 38"/>
                <a:gd name="T7" fmla="*/ 79 h 79"/>
                <a:gd name="T8" fmla="*/ 0 w 38"/>
                <a:gd name="T9" fmla="*/ 0 h 79"/>
                <a:gd name="T10" fmla="*/ 0 w 38"/>
                <a:gd name="T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79">
                  <a:moveTo>
                    <a:pt x="0" y="0"/>
                  </a:moveTo>
                  <a:lnTo>
                    <a:pt x="38" y="0"/>
                  </a:lnTo>
                  <a:lnTo>
                    <a:pt x="38" y="79"/>
                  </a:lnTo>
                  <a:lnTo>
                    <a:pt x="0" y="7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algn="l"/>
              <a:endParaRPr/>
            </a:p>
          </p:txBody>
        </p:sp>
        <p:sp>
          <p:nvSpPr>
            <p:cNvPr id="42" name="îṣ1íḓè" descr="3cb158ae-4580-4cb2-a069-6c6a8666ffaf">
              <a:extLst>
                <a:ext uri="{FF2B5EF4-FFF2-40B4-BE49-F238E27FC236}">
                  <a16:creationId xmlns:a16="http://schemas.microsoft.com/office/drawing/2014/main" id="{13431743-9C0F-4F93-B715-A6A7A5293D14}"/>
                </a:ext>
              </a:extLst>
            </p:cNvPr>
            <p:cNvSpPr/>
            <p:nvPr/>
          </p:nvSpPr>
          <p:spPr bwMode="auto">
            <a:xfrm>
              <a:off x="4557147" y="5976783"/>
              <a:ext cx="196428" cy="589289"/>
            </a:xfrm>
            <a:custGeom>
              <a:avLst/>
              <a:gdLst>
                <a:gd name="T0" fmla="*/ 9 w 50"/>
                <a:gd name="T1" fmla="*/ 23 h 149"/>
                <a:gd name="T2" fmla="*/ 13 w 50"/>
                <a:gd name="T3" fmla="*/ 23 h 149"/>
                <a:gd name="T4" fmla="*/ 23 w 50"/>
                <a:gd name="T5" fmla="*/ 0 h 149"/>
                <a:gd name="T6" fmla="*/ 29 w 50"/>
                <a:gd name="T7" fmla="*/ 0 h 149"/>
                <a:gd name="T8" fmla="*/ 36 w 50"/>
                <a:gd name="T9" fmla="*/ 23 h 149"/>
                <a:gd name="T10" fmla="*/ 42 w 50"/>
                <a:gd name="T11" fmla="*/ 23 h 149"/>
                <a:gd name="T12" fmla="*/ 42 w 50"/>
                <a:gd name="T13" fmla="*/ 36 h 149"/>
                <a:gd name="T14" fmla="*/ 44 w 50"/>
                <a:gd name="T15" fmla="*/ 42 h 149"/>
                <a:gd name="T16" fmla="*/ 50 w 50"/>
                <a:gd name="T17" fmla="*/ 42 h 149"/>
                <a:gd name="T18" fmla="*/ 50 w 50"/>
                <a:gd name="T19" fmla="*/ 149 h 149"/>
                <a:gd name="T20" fmla="*/ 0 w 50"/>
                <a:gd name="T21" fmla="*/ 149 h 149"/>
                <a:gd name="T22" fmla="*/ 0 w 50"/>
                <a:gd name="T23" fmla="*/ 42 h 149"/>
                <a:gd name="T24" fmla="*/ 8 w 50"/>
                <a:gd name="T25" fmla="*/ 42 h 149"/>
                <a:gd name="T26" fmla="*/ 9 w 50"/>
                <a:gd name="T27" fmla="*/ 36 h 149"/>
                <a:gd name="T28" fmla="*/ 9 w 50"/>
                <a:gd name="T29" fmla="*/ 23 h 149"/>
                <a:gd name="T30" fmla="*/ 9 w 50"/>
                <a:gd name="T31" fmla="*/ 2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0" h="149">
                  <a:moveTo>
                    <a:pt x="9" y="23"/>
                  </a:moveTo>
                  <a:lnTo>
                    <a:pt x="13" y="23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6" y="23"/>
                  </a:lnTo>
                  <a:lnTo>
                    <a:pt x="42" y="23"/>
                  </a:lnTo>
                  <a:lnTo>
                    <a:pt x="42" y="36"/>
                  </a:lnTo>
                  <a:lnTo>
                    <a:pt x="44" y="42"/>
                  </a:lnTo>
                  <a:lnTo>
                    <a:pt x="50" y="42"/>
                  </a:lnTo>
                  <a:lnTo>
                    <a:pt x="50" y="149"/>
                  </a:lnTo>
                  <a:lnTo>
                    <a:pt x="0" y="149"/>
                  </a:lnTo>
                  <a:lnTo>
                    <a:pt x="0" y="42"/>
                  </a:lnTo>
                  <a:lnTo>
                    <a:pt x="8" y="42"/>
                  </a:lnTo>
                  <a:lnTo>
                    <a:pt x="9" y="36"/>
                  </a:lnTo>
                  <a:lnTo>
                    <a:pt x="9" y="23"/>
                  </a:lnTo>
                  <a:lnTo>
                    <a:pt x="9" y="2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43" name="iŝḷidê" descr="085cc39c-6695-4d07-940b-6dc9d7fa3883">
              <a:extLst>
                <a:ext uri="{FF2B5EF4-FFF2-40B4-BE49-F238E27FC236}">
                  <a16:creationId xmlns:a16="http://schemas.microsoft.com/office/drawing/2014/main" id="{DE94EF8D-D402-4448-8F36-C78900E43B27}"/>
                </a:ext>
              </a:extLst>
            </p:cNvPr>
            <p:cNvSpPr/>
            <p:nvPr/>
          </p:nvSpPr>
          <p:spPr bwMode="auto">
            <a:xfrm>
              <a:off x="4855717" y="6448213"/>
              <a:ext cx="110000" cy="117859"/>
            </a:xfrm>
            <a:custGeom>
              <a:avLst/>
              <a:gdLst>
                <a:gd name="T0" fmla="*/ 0 w 28"/>
                <a:gd name="T1" fmla="*/ 0 h 31"/>
                <a:gd name="T2" fmla="*/ 28 w 28"/>
                <a:gd name="T3" fmla="*/ 0 h 31"/>
                <a:gd name="T4" fmla="*/ 28 w 28"/>
                <a:gd name="T5" fmla="*/ 31 h 31"/>
                <a:gd name="T6" fmla="*/ 0 w 28"/>
                <a:gd name="T7" fmla="*/ 31 h 31"/>
                <a:gd name="T8" fmla="*/ 0 w 28"/>
                <a:gd name="T9" fmla="*/ 0 h 31"/>
                <a:gd name="T10" fmla="*/ 0 w 28"/>
                <a:gd name="T1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31">
                  <a:moveTo>
                    <a:pt x="0" y="0"/>
                  </a:moveTo>
                  <a:lnTo>
                    <a:pt x="28" y="0"/>
                  </a:lnTo>
                  <a:lnTo>
                    <a:pt x="28" y="31"/>
                  </a:lnTo>
                  <a:lnTo>
                    <a:pt x="0" y="3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/>
              <a:endParaRPr/>
            </a:p>
          </p:txBody>
        </p:sp>
        <p:sp>
          <p:nvSpPr>
            <p:cNvPr id="44" name="îsľîḍé" descr="3d69d43e-8e7c-4899-8d11-9ae7545dc34c">
              <a:extLst>
                <a:ext uri="{FF2B5EF4-FFF2-40B4-BE49-F238E27FC236}">
                  <a16:creationId xmlns:a16="http://schemas.microsoft.com/office/drawing/2014/main" id="{A7914C39-7FFF-4625-8F62-A3561D395C37}"/>
                </a:ext>
              </a:extLst>
            </p:cNvPr>
            <p:cNvSpPr/>
            <p:nvPr/>
          </p:nvSpPr>
          <p:spPr bwMode="auto">
            <a:xfrm>
              <a:off x="4895005" y="5191803"/>
              <a:ext cx="1037144" cy="1374269"/>
            </a:xfrm>
            <a:custGeom>
              <a:avLst/>
              <a:gdLst>
                <a:gd name="T0" fmla="*/ 124 w 266"/>
                <a:gd name="T1" fmla="*/ 0 h 476"/>
                <a:gd name="T2" fmla="*/ 203 w 266"/>
                <a:gd name="T3" fmla="*/ 0 h 476"/>
                <a:gd name="T4" fmla="*/ 203 w 266"/>
                <a:gd name="T5" fmla="*/ 5 h 476"/>
                <a:gd name="T6" fmla="*/ 209 w 266"/>
                <a:gd name="T7" fmla="*/ 5 h 476"/>
                <a:gd name="T8" fmla="*/ 209 w 266"/>
                <a:gd name="T9" fmla="*/ 9 h 476"/>
                <a:gd name="T10" fmla="*/ 214 w 266"/>
                <a:gd name="T11" fmla="*/ 9 h 476"/>
                <a:gd name="T12" fmla="*/ 214 w 266"/>
                <a:gd name="T13" fmla="*/ 17 h 476"/>
                <a:gd name="T14" fmla="*/ 222 w 266"/>
                <a:gd name="T15" fmla="*/ 17 h 476"/>
                <a:gd name="T16" fmla="*/ 222 w 266"/>
                <a:gd name="T17" fmla="*/ 430 h 476"/>
                <a:gd name="T18" fmla="*/ 230 w 266"/>
                <a:gd name="T19" fmla="*/ 430 h 476"/>
                <a:gd name="T20" fmla="*/ 230 w 266"/>
                <a:gd name="T21" fmla="*/ 453 h 476"/>
                <a:gd name="T22" fmla="*/ 230 w 266"/>
                <a:gd name="T23" fmla="*/ 462 h 476"/>
                <a:gd name="T24" fmla="*/ 266 w 266"/>
                <a:gd name="T25" fmla="*/ 462 h 476"/>
                <a:gd name="T26" fmla="*/ 266 w 266"/>
                <a:gd name="T27" fmla="*/ 476 h 476"/>
                <a:gd name="T28" fmla="*/ 230 w 266"/>
                <a:gd name="T29" fmla="*/ 476 h 476"/>
                <a:gd name="T30" fmla="*/ 222 w 266"/>
                <a:gd name="T31" fmla="*/ 476 h 476"/>
                <a:gd name="T32" fmla="*/ 199 w 266"/>
                <a:gd name="T33" fmla="*/ 476 h 476"/>
                <a:gd name="T34" fmla="*/ 124 w 266"/>
                <a:gd name="T35" fmla="*/ 476 h 476"/>
                <a:gd name="T36" fmla="*/ 48 w 266"/>
                <a:gd name="T37" fmla="*/ 476 h 476"/>
                <a:gd name="T38" fmla="*/ 0 w 266"/>
                <a:gd name="T39" fmla="*/ 476 h 476"/>
                <a:gd name="T40" fmla="*/ 0 w 266"/>
                <a:gd name="T41" fmla="*/ 453 h 476"/>
                <a:gd name="T42" fmla="*/ 0 w 266"/>
                <a:gd name="T43" fmla="*/ 411 h 476"/>
                <a:gd name="T44" fmla="*/ 10 w 266"/>
                <a:gd name="T45" fmla="*/ 411 h 476"/>
                <a:gd name="T46" fmla="*/ 10 w 266"/>
                <a:gd name="T47" fmla="*/ 166 h 476"/>
                <a:gd name="T48" fmla="*/ 17 w 266"/>
                <a:gd name="T49" fmla="*/ 166 h 476"/>
                <a:gd name="T50" fmla="*/ 17 w 266"/>
                <a:gd name="T51" fmla="*/ 155 h 476"/>
                <a:gd name="T52" fmla="*/ 23 w 266"/>
                <a:gd name="T53" fmla="*/ 155 h 476"/>
                <a:gd name="T54" fmla="*/ 23 w 266"/>
                <a:gd name="T55" fmla="*/ 143 h 476"/>
                <a:gd name="T56" fmla="*/ 25 w 266"/>
                <a:gd name="T57" fmla="*/ 143 h 476"/>
                <a:gd name="T58" fmla="*/ 44 w 266"/>
                <a:gd name="T59" fmla="*/ 111 h 476"/>
                <a:gd name="T60" fmla="*/ 46 w 266"/>
                <a:gd name="T61" fmla="*/ 111 h 476"/>
                <a:gd name="T62" fmla="*/ 48 w 266"/>
                <a:gd name="T63" fmla="*/ 111 h 476"/>
                <a:gd name="T64" fmla="*/ 48 w 266"/>
                <a:gd name="T65" fmla="*/ 76 h 476"/>
                <a:gd name="T66" fmla="*/ 50 w 266"/>
                <a:gd name="T67" fmla="*/ 76 h 476"/>
                <a:gd name="T68" fmla="*/ 50 w 266"/>
                <a:gd name="T69" fmla="*/ 113 h 476"/>
                <a:gd name="T70" fmla="*/ 69 w 266"/>
                <a:gd name="T71" fmla="*/ 143 h 476"/>
                <a:gd name="T72" fmla="*/ 71 w 266"/>
                <a:gd name="T73" fmla="*/ 143 h 476"/>
                <a:gd name="T74" fmla="*/ 71 w 266"/>
                <a:gd name="T75" fmla="*/ 155 h 476"/>
                <a:gd name="T76" fmla="*/ 75 w 266"/>
                <a:gd name="T77" fmla="*/ 155 h 476"/>
                <a:gd name="T78" fmla="*/ 75 w 266"/>
                <a:gd name="T79" fmla="*/ 166 h 476"/>
                <a:gd name="T80" fmla="*/ 82 w 266"/>
                <a:gd name="T81" fmla="*/ 166 h 476"/>
                <a:gd name="T82" fmla="*/ 82 w 266"/>
                <a:gd name="T83" fmla="*/ 453 h 476"/>
                <a:gd name="T84" fmla="*/ 124 w 266"/>
                <a:gd name="T85" fmla="*/ 453 h 476"/>
                <a:gd name="T86" fmla="*/ 124 w 266"/>
                <a:gd name="T87" fmla="*/ 23 h 476"/>
                <a:gd name="T88" fmla="*/ 124 w 266"/>
                <a:gd name="T89" fmla="*/ 17 h 476"/>
                <a:gd name="T90" fmla="*/ 124 w 266"/>
                <a:gd name="T91" fmla="*/ 17 h 476"/>
                <a:gd name="T92" fmla="*/ 124 w 266"/>
                <a:gd name="T93" fmla="*/ 11 h 476"/>
                <a:gd name="T94" fmla="*/ 124 w 266"/>
                <a:gd name="T95" fmla="*/ 9 h 476"/>
                <a:gd name="T96" fmla="*/ 124 w 266"/>
                <a:gd name="T97" fmla="*/ 5 h 476"/>
                <a:gd name="T98" fmla="*/ 124 w 266"/>
                <a:gd name="T99" fmla="*/ 0 h 476"/>
                <a:gd name="T100" fmla="*/ 124 w 266"/>
                <a:gd name="T101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6" h="476">
                  <a:moveTo>
                    <a:pt x="124" y="0"/>
                  </a:moveTo>
                  <a:lnTo>
                    <a:pt x="203" y="0"/>
                  </a:lnTo>
                  <a:lnTo>
                    <a:pt x="203" y="5"/>
                  </a:lnTo>
                  <a:lnTo>
                    <a:pt x="209" y="5"/>
                  </a:lnTo>
                  <a:lnTo>
                    <a:pt x="209" y="9"/>
                  </a:lnTo>
                  <a:lnTo>
                    <a:pt x="214" y="9"/>
                  </a:lnTo>
                  <a:lnTo>
                    <a:pt x="214" y="17"/>
                  </a:lnTo>
                  <a:lnTo>
                    <a:pt x="222" y="17"/>
                  </a:lnTo>
                  <a:lnTo>
                    <a:pt x="222" y="430"/>
                  </a:lnTo>
                  <a:lnTo>
                    <a:pt x="230" y="430"/>
                  </a:lnTo>
                  <a:lnTo>
                    <a:pt x="230" y="453"/>
                  </a:lnTo>
                  <a:lnTo>
                    <a:pt x="230" y="462"/>
                  </a:lnTo>
                  <a:lnTo>
                    <a:pt x="266" y="462"/>
                  </a:lnTo>
                  <a:lnTo>
                    <a:pt x="266" y="476"/>
                  </a:lnTo>
                  <a:lnTo>
                    <a:pt x="230" y="476"/>
                  </a:lnTo>
                  <a:lnTo>
                    <a:pt x="222" y="476"/>
                  </a:lnTo>
                  <a:lnTo>
                    <a:pt x="199" y="476"/>
                  </a:lnTo>
                  <a:lnTo>
                    <a:pt x="124" y="476"/>
                  </a:lnTo>
                  <a:lnTo>
                    <a:pt x="48" y="476"/>
                  </a:lnTo>
                  <a:lnTo>
                    <a:pt x="0" y="476"/>
                  </a:lnTo>
                  <a:lnTo>
                    <a:pt x="0" y="453"/>
                  </a:lnTo>
                  <a:lnTo>
                    <a:pt x="0" y="411"/>
                  </a:lnTo>
                  <a:lnTo>
                    <a:pt x="10" y="411"/>
                  </a:lnTo>
                  <a:lnTo>
                    <a:pt x="10" y="166"/>
                  </a:lnTo>
                  <a:lnTo>
                    <a:pt x="17" y="166"/>
                  </a:lnTo>
                  <a:lnTo>
                    <a:pt x="17" y="155"/>
                  </a:lnTo>
                  <a:lnTo>
                    <a:pt x="23" y="155"/>
                  </a:lnTo>
                  <a:lnTo>
                    <a:pt x="23" y="143"/>
                  </a:lnTo>
                  <a:lnTo>
                    <a:pt x="25" y="143"/>
                  </a:lnTo>
                  <a:lnTo>
                    <a:pt x="44" y="111"/>
                  </a:lnTo>
                  <a:lnTo>
                    <a:pt x="46" y="111"/>
                  </a:lnTo>
                  <a:lnTo>
                    <a:pt x="48" y="111"/>
                  </a:lnTo>
                  <a:lnTo>
                    <a:pt x="48" y="76"/>
                  </a:lnTo>
                  <a:lnTo>
                    <a:pt x="50" y="76"/>
                  </a:lnTo>
                  <a:lnTo>
                    <a:pt x="50" y="113"/>
                  </a:lnTo>
                  <a:lnTo>
                    <a:pt x="69" y="143"/>
                  </a:lnTo>
                  <a:lnTo>
                    <a:pt x="71" y="143"/>
                  </a:lnTo>
                  <a:lnTo>
                    <a:pt x="71" y="155"/>
                  </a:lnTo>
                  <a:lnTo>
                    <a:pt x="75" y="155"/>
                  </a:lnTo>
                  <a:lnTo>
                    <a:pt x="75" y="166"/>
                  </a:lnTo>
                  <a:lnTo>
                    <a:pt x="82" y="166"/>
                  </a:lnTo>
                  <a:lnTo>
                    <a:pt x="82" y="453"/>
                  </a:lnTo>
                  <a:lnTo>
                    <a:pt x="124" y="453"/>
                  </a:lnTo>
                  <a:lnTo>
                    <a:pt x="124" y="23"/>
                  </a:lnTo>
                  <a:lnTo>
                    <a:pt x="124" y="17"/>
                  </a:lnTo>
                  <a:lnTo>
                    <a:pt x="124" y="17"/>
                  </a:lnTo>
                  <a:lnTo>
                    <a:pt x="124" y="11"/>
                  </a:lnTo>
                  <a:lnTo>
                    <a:pt x="124" y="9"/>
                  </a:lnTo>
                  <a:lnTo>
                    <a:pt x="124" y="5"/>
                  </a:lnTo>
                  <a:lnTo>
                    <a:pt x="124" y="0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45" name="išľíḍe" descr="c4473e28-e0a2-4044-99b7-9a742bef6d56">
              <a:extLst>
                <a:ext uri="{FF2B5EF4-FFF2-40B4-BE49-F238E27FC236}">
                  <a16:creationId xmlns:a16="http://schemas.microsoft.com/office/drawing/2014/main" id="{376A8BEC-9D7C-4711-820C-E7882ADBEFDA}"/>
                </a:ext>
              </a:extLst>
            </p:cNvPr>
            <p:cNvSpPr/>
            <p:nvPr/>
          </p:nvSpPr>
          <p:spPr bwMode="auto">
            <a:xfrm>
              <a:off x="5837864" y="5992496"/>
              <a:ext cx="408571" cy="573575"/>
            </a:xfrm>
            <a:custGeom>
              <a:avLst/>
              <a:gdLst>
                <a:gd name="T0" fmla="*/ 48 w 103"/>
                <a:gd name="T1" fmla="*/ 112 h 145"/>
                <a:gd name="T2" fmla="*/ 103 w 103"/>
                <a:gd name="T3" fmla="*/ 112 h 145"/>
                <a:gd name="T4" fmla="*/ 103 w 103"/>
                <a:gd name="T5" fmla="*/ 145 h 145"/>
                <a:gd name="T6" fmla="*/ 48 w 103"/>
                <a:gd name="T7" fmla="*/ 145 h 145"/>
                <a:gd name="T8" fmla="*/ 23 w 103"/>
                <a:gd name="T9" fmla="*/ 145 h 145"/>
                <a:gd name="T10" fmla="*/ 0 w 103"/>
                <a:gd name="T11" fmla="*/ 145 h 145"/>
                <a:gd name="T12" fmla="*/ 0 w 103"/>
                <a:gd name="T13" fmla="*/ 11 h 145"/>
                <a:gd name="T14" fmla="*/ 6 w 103"/>
                <a:gd name="T15" fmla="*/ 11 h 145"/>
                <a:gd name="T16" fmla="*/ 6 w 103"/>
                <a:gd name="T17" fmla="*/ 0 h 145"/>
                <a:gd name="T18" fmla="*/ 34 w 103"/>
                <a:gd name="T19" fmla="*/ 0 h 145"/>
                <a:gd name="T20" fmla="*/ 34 w 103"/>
                <a:gd name="T21" fmla="*/ 11 h 145"/>
                <a:gd name="T22" fmla="*/ 48 w 103"/>
                <a:gd name="T23" fmla="*/ 11 h 145"/>
                <a:gd name="T24" fmla="*/ 48 w 103"/>
                <a:gd name="T25" fmla="*/ 112 h 145"/>
                <a:gd name="T26" fmla="*/ 48 w 103"/>
                <a:gd name="T27" fmla="*/ 11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3" h="145">
                  <a:moveTo>
                    <a:pt x="48" y="112"/>
                  </a:moveTo>
                  <a:lnTo>
                    <a:pt x="103" y="112"/>
                  </a:lnTo>
                  <a:lnTo>
                    <a:pt x="103" y="145"/>
                  </a:lnTo>
                  <a:lnTo>
                    <a:pt x="48" y="145"/>
                  </a:lnTo>
                  <a:lnTo>
                    <a:pt x="23" y="145"/>
                  </a:lnTo>
                  <a:lnTo>
                    <a:pt x="0" y="145"/>
                  </a:lnTo>
                  <a:lnTo>
                    <a:pt x="0" y="11"/>
                  </a:lnTo>
                  <a:lnTo>
                    <a:pt x="6" y="11"/>
                  </a:lnTo>
                  <a:lnTo>
                    <a:pt x="6" y="0"/>
                  </a:lnTo>
                  <a:lnTo>
                    <a:pt x="34" y="0"/>
                  </a:lnTo>
                  <a:lnTo>
                    <a:pt x="34" y="11"/>
                  </a:lnTo>
                  <a:lnTo>
                    <a:pt x="48" y="11"/>
                  </a:lnTo>
                  <a:lnTo>
                    <a:pt x="48" y="112"/>
                  </a:lnTo>
                  <a:lnTo>
                    <a:pt x="48" y="112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46" name="iṣ1ïḑé" descr="b2a334f0-2a44-4f95-9ebe-3ae681f3b1f7">
              <a:extLst>
                <a:ext uri="{FF2B5EF4-FFF2-40B4-BE49-F238E27FC236}">
                  <a16:creationId xmlns:a16="http://schemas.microsoft.com/office/drawing/2014/main" id="{83CE5A90-E7A3-40C4-AF9A-B2CCE17A1389}"/>
                </a:ext>
              </a:extLst>
            </p:cNvPr>
            <p:cNvSpPr/>
            <p:nvPr/>
          </p:nvSpPr>
          <p:spPr bwMode="auto">
            <a:xfrm>
              <a:off x="6537147" y="6008211"/>
              <a:ext cx="487144" cy="557862"/>
            </a:xfrm>
            <a:custGeom>
              <a:avLst/>
              <a:gdLst>
                <a:gd name="T0" fmla="*/ 0 w 124"/>
                <a:gd name="T1" fmla="*/ 0 h 142"/>
                <a:gd name="T2" fmla="*/ 124 w 124"/>
                <a:gd name="T3" fmla="*/ 0 h 142"/>
                <a:gd name="T4" fmla="*/ 124 w 124"/>
                <a:gd name="T5" fmla="*/ 142 h 142"/>
                <a:gd name="T6" fmla="*/ 0 w 124"/>
                <a:gd name="T7" fmla="*/ 142 h 142"/>
                <a:gd name="T8" fmla="*/ 0 w 124"/>
                <a:gd name="T9" fmla="*/ 0 h 142"/>
                <a:gd name="T10" fmla="*/ 0 w 124"/>
                <a:gd name="T11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" h="142">
                  <a:moveTo>
                    <a:pt x="0" y="0"/>
                  </a:moveTo>
                  <a:lnTo>
                    <a:pt x="124" y="0"/>
                  </a:lnTo>
                  <a:lnTo>
                    <a:pt x="124" y="142"/>
                  </a:lnTo>
                  <a:lnTo>
                    <a:pt x="0" y="1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47" name="išļïḑê" descr="c63b3d4d-ddb7-475b-bec2-d915cfb55aa8">
              <a:extLst>
                <a:ext uri="{FF2B5EF4-FFF2-40B4-BE49-F238E27FC236}">
                  <a16:creationId xmlns:a16="http://schemas.microsoft.com/office/drawing/2014/main" id="{5ECFB45B-C0BE-4D47-8927-C2688F9BC984}"/>
                </a:ext>
              </a:extLst>
            </p:cNvPr>
            <p:cNvSpPr/>
            <p:nvPr/>
          </p:nvSpPr>
          <p:spPr bwMode="auto">
            <a:xfrm>
              <a:off x="7063579" y="5709641"/>
              <a:ext cx="1162859" cy="856434"/>
            </a:xfrm>
            <a:custGeom>
              <a:avLst/>
              <a:gdLst>
                <a:gd name="T0" fmla="*/ 84 w 296"/>
                <a:gd name="T1" fmla="*/ 193 h 218"/>
                <a:gd name="T2" fmla="*/ 94 w 296"/>
                <a:gd name="T3" fmla="*/ 193 h 218"/>
                <a:gd name="T4" fmla="*/ 94 w 296"/>
                <a:gd name="T5" fmla="*/ 199 h 218"/>
                <a:gd name="T6" fmla="*/ 113 w 296"/>
                <a:gd name="T7" fmla="*/ 199 h 218"/>
                <a:gd name="T8" fmla="*/ 113 w 296"/>
                <a:gd name="T9" fmla="*/ 206 h 218"/>
                <a:gd name="T10" fmla="*/ 160 w 296"/>
                <a:gd name="T11" fmla="*/ 206 h 218"/>
                <a:gd name="T12" fmla="*/ 160 w 296"/>
                <a:gd name="T13" fmla="*/ 9 h 218"/>
                <a:gd name="T14" fmla="*/ 178 w 296"/>
                <a:gd name="T15" fmla="*/ 9 h 218"/>
                <a:gd name="T16" fmla="*/ 178 w 296"/>
                <a:gd name="T17" fmla="*/ 0 h 218"/>
                <a:gd name="T18" fmla="*/ 218 w 296"/>
                <a:gd name="T19" fmla="*/ 0 h 218"/>
                <a:gd name="T20" fmla="*/ 218 w 296"/>
                <a:gd name="T21" fmla="*/ 9 h 218"/>
                <a:gd name="T22" fmla="*/ 231 w 296"/>
                <a:gd name="T23" fmla="*/ 9 h 218"/>
                <a:gd name="T24" fmla="*/ 231 w 296"/>
                <a:gd name="T25" fmla="*/ 206 h 218"/>
                <a:gd name="T26" fmla="*/ 245 w 296"/>
                <a:gd name="T27" fmla="*/ 206 h 218"/>
                <a:gd name="T28" fmla="*/ 245 w 296"/>
                <a:gd name="T29" fmla="*/ 214 h 218"/>
                <a:gd name="T30" fmla="*/ 296 w 296"/>
                <a:gd name="T31" fmla="*/ 214 h 218"/>
                <a:gd name="T32" fmla="*/ 296 w 296"/>
                <a:gd name="T33" fmla="*/ 218 h 218"/>
                <a:gd name="T34" fmla="*/ 245 w 296"/>
                <a:gd name="T35" fmla="*/ 218 h 218"/>
                <a:gd name="T36" fmla="*/ 231 w 296"/>
                <a:gd name="T37" fmla="*/ 218 h 218"/>
                <a:gd name="T38" fmla="*/ 160 w 296"/>
                <a:gd name="T39" fmla="*/ 218 h 218"/>
                <a:gd name="T40" fmla="*/ 130 w 296"/>
                <a:gd name="T41" fmla="*/ 218 h 218"/>
                <a:gd name="T42" fmla="*/ 84 w 296"/>
                <a:gd name="T43" fmla="*/ 218 h 218"/>
                <a:gd name="T44" fmla="*/ 80 w 296"/>
                <a:gd name="T45" fmla="*/ 218 h 218"/>
                <a:gd name="T46" fmla="*/ 50 w 296"/>
                <a:gd name="T47" fmla="*/ 218 h 218"/>
                <a:gd name="T48" fmla="*/ 0 w 296"/>
                <a:gd name="T49" fmla="*/ 218 h 218"/>
                <a:gd name="T50" fmla="*/ 0 w 296"/>
                <a:gd name="T51" fmla="*/ 4 h 218"/>
                <a:gd name="T52" fmla="*/ 50 w 296"/>
                <a:gd name="T53" fmla="*/ 4 h 218"/>
                <a:gd name="T54" fmla="*/ 50 w 296"/>
                <a:gd name="T55" fmla="*/ 25 h 218"/>
                <a:gd name="T56" fmla="*/ 84 w 296"/>
                <a:gd name="T57" fmla="*/ 25 h 218"/>
                <a:gd name="T58" fmla="*/ 84 w 296"/>
                <a:gd name="T59" fmla="*/ 193 h 218"/>
                <a:gd name="T60" fmla="*/ 84 w 296"/>
                <a:gd name="T61" fmla="*/ 193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218">
                  <a:moveTo>
                    <a:pt x="84" y="193"/>
                  </a:moveTo>
                  <a:lnTo>
                    <a:pt x="94" y="193"/>
                  </a:lnTo>
                  <a:lnTo>
                    <a:pt x="94" y="199"/>
                  </a:lnTo>
                  <a:lnTo>
                    <a:pt x="113" y="199"/>
                  </a:lnTo>
                  <a:lnTo>
                    <a:pt x="113" y="206"/>
                  </a:lnTo>
                  <a:lnTo>
                    <a:pt x="160" y="206"/>
                  </a:lnTo>
                  <a:lnTo>
                    <a:pt x="160" y="9"/>
                  </a:lnTo>
                  <a:lnTo>
                    <a:pt x="178" y="9"/>
                  </a:lnTo>
                  <a:lnTo>
                    <a:pt x="178" y="0"/>
                  </a:lnTo>
                  <a:lnTo>
                    <a:pt x="218" y="0"/>
                  </a:lnTo>
                  <a:lnTo>
                    <a:pt x="218" y="9"/>
                  </a:lnTo>
                  <a:lnTo>
                    <a:pt x="231" y="9"/>
                  </a:lnTo>
                  <a:lnTo>
                    <a:pt x="231" y="206"/>
                  </a:lnTo>
                  <a:lnTo>
                    <a:pt x="245" y="206"/>
                  </a:lnTo>
                  <a:lnTo>
                    <a:pt x="245" y="214"/>
                  </a:lnTo>
                  <a:lnTo>
                    <a:pt x="296" y="214"/>
                  </a:lnTo>
                  <a:lnTo>
                    <a:pt x="296" y="218"/>
                  </a:lnTo>
                  <a:lnTo>
                    <a:pt x="245" y="218"/>
                  </a:lnTo>
                  <a:lnTo>
                    <a:pt x="231" y="218"/>
                  </a:lnTo>
                  <a:lnTo>
                    <a:pt x="160" y="218"/>
                  </a:lnTo>
                  <a:lnTo>
                    <a:pt x="130" y="218"/>
                  </a:lnTo>
                  <a:lnTo>
                    <a:pt x="84" y="218"/>
                  </a:lnTo>
                  <a:lnTo>
                    <a:pt x="80" y="218"/>
                  </a:lnTo>
                  <a:lnTo>
                    <a:pt x="50" y="218"/>
                  </a:lnTo>
                  <a:lnTo>
                    <a:pt x="0" y="218"/>
                  </a:lnTo>
                  <a:lnTo>
                    <a:pt x="0" y="4"/>
                  </a:lnTo>
                  <a:lnTo>
                    <a:pt x="50" y="4"/>
                  </a:lnTo>
                  <a:lnTo>
                    <a:pt x="50" y="25"/>
                  </a:lnTo>
                  <a:lnTo>
                    <a:pt x="84" y="25"/>
                  </a:lnTo>
                  <a:lnTo>
                    <a:pt x="84" y="193"/>
                  </a:lnTo>
                  <a:lnTo>
                    <a:pt x="84" y="19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48" name="îś1îdé" descr="e329e355-14b6-479e-9599-76e65310d06a">
              <a:extLst>
                <a:ext uri="{FF2B5EF4-FFF2-40B4-BE49-F238E27FC236}">
                  <a16:creationId xmlns:a16="http://schemas.microsoft.com/office/drawing/2014/main" id="{5511EAEE-6F34-47C0-B55E-003AFDC42AF0}"/>
                </a:ext>
              </a:extLst>
            </p:cNvPr>
            <p:cNvSpPr/>
            <p:nvPr/>
          </p:nvSpPr>
          <p:spPr bwMode="auto">
            <a:xfrm>
              <a:off x="47143" y="6338213"/>
              <a:ext cx="502858" cy="227860"/>
            </a:xfrm>
            <a:custGeom>
              <a:avLst/>
              <a:gdLst>
                <a:gd name="T0" fmla="*/ 0 w 129"/>
                <a:gd name="T1" fmla="*/ 0 h 58"/>
                <a:gd name="T2" fmla="*/ 129 w 129"/>
                <a:gd name="T3" fmla="*/ 0 h 58"/>
                <a:gd name="T4" fmla="*/ 129 w 129"/>
                <a:gd name="T5" fmla="*/ 58 h 58"/>
                <a:gd name="T6" fmla="*/ 0 w 129"/>
                <a:gd name="T7" fmla="*/ 58 h 58"/>
                <a:gd name="T8" fmla="*/ 0 w 129"/>
                <a:gd name="T9" fmla="*/ 0 h 58"/>
                <a:gd name="T10" fmla="*/ 0 w 129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58">
                  <a:moveTo>
                    <a:pt x="0" y="0"/>
                  </a:moveTo>
                  <a:lnTo>
                    <a:pt x="129" y="0"/>
                  </a:lnTo>
                  <a:lnTo>
                    <a:pt x="129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pPr algn="l"/>
              <a:endParaRPr/>
            </a:p>
          </p:txBody>
        </p:sp>
        <p:sp>
          <p:nvSpPr>
            <p:cNvPr id="49" name="iṧḻiḓê" descr="ff0a95a6-d513-4694-904d-94d80aca79a2">
              <a:extLst>
                <a:ext uri="{FF2B5EF4-FFF2-40B4-BE49-F238E27FC236}">
                  <a16:creationId xmlns:a16="http://schemas.microsoft.com/office/drawing/2014/main" id="{BD52D1FA-6B93-4BBB-AA76-6639FB421281}"/>
                </a:ext>
              </a:extLst>
            </p:cNvPr>
            <p:cNvSpPr/>
            <p:nvPr/>
          </p:nvSpPr>
          <p:spPr bwMode="auto">
            <a:xfrm>
              <a:off x="3724289" y="5012800"/>
              <a:ext cx="793569" cy="1553272"/>
            </a:xfrm>
            <a:custGeom>
              <a:avLst/>
              <a:gdLst>
                <a:gd name="T0" fmla="*/ 145 w 200"/>
                <a:gd name="T1" fmla="*/ 446 h 538"/>
                <a:gd name="T2" fmla="*/ 195 w 200"/>
                <a:gd name="T3" fmla="*/ 446 h 538"/>
                <a:gd name="T4" fmla="*/ 195 w 200"/>
                <a:gd name="T5" fmla="*/ 456 h 538"/>
                <a:gd name="T6" fmla="*/ 200 w 200"/>
                <a:gd name="T7" fmla="*/ 456 h 538"/>
                <a:gd name="T8" fmla="*/ 200 w 200"/>
                <a:gd name="T9" fmla="*/ 538 h 538"/>
                <a:gd name="T10" fmla="*/ 145 w 200"/>
                <a:gd name="T11" fmla="*/ 538 h 538"/>
                <a:gd name="T12" fmla="*/ 95 w 200"/>
                <a:gd name="T13" fmla="*/ 538 h 538"/>
                <a:gd name="T14" fmla="*/ 46 w 200"/>
                <a:gd name="T15" fmla="*/ 538 h 538"/>
                <a:gd name="T16" fmla="*/ 34 w 200"/>
                <a:gd name="T17" fmla="*/ 538 h 538"/>
                <a:gd name="T18" fmla="*/ 0 w 200"/>
                <a:gd name="T19" fmla="*/ 538 h 538"/>
                <a:gd name="T20" fmla="*/ 0 w 200"/>
                <a:gd name="T21" fmla="*/ 482 h 538"/>
                <a:gd name="T22" fmla="*/ 34 w 200"/>
                <a:gd name="T23" fmla="*/ 482 h 538"/>
                <a:gd name="T24" fmla="*/ 34 w 200"/>
                <a:gd name="T25" fmla="*/ 287 h 538"/>
                <a:gd name="T26" fmla="*/ 55 w 200"/>
                <a:gd name="T27" fmla="*/ 287 h 538"/>
                <a:gd name="T28" fmla="*/ 55 w 200"/>
                <a:gd name="T29" fmla="*/ 152 h 538"/>
                <a:gd name="T30" fmla="*/ 55 w 200"/>
                <a:gd name="T31" fmla="*/ 146 h 538"/>
                <a:gd name="T32" fmla="*/ 67 w 200"/>
                <a:gd name="T33" fmla="*/ 146 h 538"/>
                <a:gd name="T34" fmla="*/ 67 w 200"/>
                <a:gd name="T35" fmla="*/ 64 h 538"/>
                <a:gd name="T36" fmla="*/ 72 w 200"/>
                <a:gd name="T37" fmla="*/ 64 h 538"/>
                <a:gd name="T38" fmla="*/ 74 w 200"/>
                <a:gd name="T39" fmla="*/ 31 h 538"/>
                <a:gd name="T40" fmla="*/ 76 w 200"/>
                <a:gd name="T41" fmla="*/ 64 h 538"/>
                <a:gd name="T42" fmla="*/ 84 w 200"/>
                <a:gd name="T43" fmla="*/ 64 h 538"/>
                <a:gd name="T44" fmla="*/ 86 w 200"/>
                <a:gd name="T45" fmla="*/ 0 h 538"/>
                <a:gd name="T46" fmla="*/ 88 w 200"/>
                <a:gd name="T47" fmla="*/ 64 h 538"/>
                <a:gd name="T48" fmla="*/ 99 w 200"/>
                <a:gd name="T49" fmla="*/ 64 h 538"/>
                <a:gd name="T50" fmla="*/ 99 w 200"/>
                <a:gd name="T51" fmla="*/ 64 h 538"/>
                <a:gd name="T52" fmla="*/ 95 w 200"/>
                <a:gd name="T53" fmla="*/ 64 h 538"/>
                <a:gd name="T54" fmla="*/ 97 w 200"/>
                <a:gd name="T55" fmla="*/ 23 h 538"/>
                <a:gd name="T56" fmla="*/ 99 w 200"/>
                <a:gd name="T57" fmla="*/ 60 h 538"/>
                <a:gd name="T58" fmla="*/ 109 w 200"/>
                <a:gd name="T59" fmla="*/ 60 h 538"/>
                <a:gd name="T60" fmla="*/ 109 w 200"/>
                <a:gd name="T61" fmla="*/ 52 h 538"/>
                <a:gd name="T62" fmla="*/ 111 w 200"/>
                <a:gd name="T63" fmla="*/ 64 h 538"/>
                <a:gd name="T64" fmla="*/ 109 w 200"/>
                <a:gd name="T65" fmla="*/ 64 h 538"/>
                <a:gd name="T66" fmla="*/ 109 w 200"/>
                <a:gd name="T67" fmla="*/ 64 h 538"/>
                <a:gd name="T68" fmla="*/ 111 w 200"/>
                <a:gd name="T69" fmla="*/ 64 h 538"/>
                <a:gd name="T70" fmla="*/ 111 w 200"/>
                <a:gd name="T71" fmla="*/ 146 h 538"/>
                <a:gd name="T72" fmla="*/ 120 w 200"/>
                <a:gd name="T73" fmla="*/ 146 h 538"/>
                <a:gd name="T74" fmla="*/ 120 w 200"/>
                <a:gd name="T75" fmla="*/ 152 h 538"/>
                <a:gd name="T76" fmla="*/ 128 w 200"/>
                <a:gd name="T77" fmla="*/ 152 h 538"/>
                <a:gd name="T78" fmla="*/ 128 w 200"/>
                <a:gd name="T79" fmla="*/ 287 h 538"/>
                <a:gd name="T80" fmla="*/ 145 w 200"/>
                <a:gd name="T81" fmla="*/ 287 h 538"/>
                <a:gd name="T82" fmla="*/ 145 w 200"/>
                <a:gd name="T83" fmla="*/ 446 h 538"/>
                <a:gd name="T84" fmla="*/ 145 w 200"/>
                <a:gd name="T85" fmla="*/ 446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0" h="538">
                  <a:moveTo>
                    <a:pt x="145" y="446"/>
                  </a:moveTo>
                  <a:lnTo>
                    <a:pt x="195" y="446"/>
                  </a:lnTo>
                  <a:lnTo>
                    <a:pt x="195" y="456"/>
                  </a:lnTo>
                  <a:lnTo>
                    <a:pt x="200" y="456"/>
                  </a:lnTo>
                  <a:lnTo>
                    <a:pt x="200" y="538"/>
                  </a:lnTo>
                  <a:lnTo>
                    <a:pt x="145" y="538"/>
                  </a:lnTo>
                  <a:lnTo>
                    <a:pt x="95" y="538"/>
                  </a:lnTo>
                  <a:lnTo>
                    <a:pt x="46" y="538"/>
                  </a:lnTo>
                  <a:lnTo>
                    <a:pt x="34" y="538"/>
                  </a:lnTo>
                  <a:lnTo>
                    <a:pt x="0" y="538"/>
                  </a:lnTo>
                  <a:lnTo>
                    <a:pt x="0" y="482"/>
                  </a:lnTo>
                  <a:lnTo>
                    <a:pt x="34" y="482"/>
                  </a:lnTo>
                  <a:lnTo>
                    <a:pt x="34" y="287"/>
                  </a:lnTo>
                  <a:lnTo>
                    <a:pt x="55" y="287"/>
                  </a:lnTo>
                  <a:lnTo>
                    <a:pt x="55" y="152"/>
                  </a:lnTo>
                  <a:lnTo>
                    <a:pt x="55" y="146"/>
                  </a:lnTo>
                  <a:lnTo>
                    <a:pt x="67" y="146"/>
                  </a:lnTo>
                  <a:lnTo>
                    <a:pt x="67" y="64"/>
                  </a:lnTo>
                  <a:lnTo>
                    <a:pt x="72" y="64"/>
                  </a:lnTo>
                  <a:lnTo>
                    <a:pt x="74" y="31"/>
                  </a:lnTo>
                  <a:lnTo>
                    <a:pt x="76" y="64"/>
                  </a:lnTo>
                  <a:lnTo>
                    <a:pt x="84" y="64"/>
                  </a:lnTo>
                  <a:lnTo>
                    <a:pt x="86" y="0"/>
                  </a:lnTo>
                  <a:lnTo>
                    <a:pt x="88" y="64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95" y="64"/>
                  </a:lnTo>
                  <a:lnTo>
                    <a:pt x="97" y="23"/>
                  </a:lnTo>
                  <a:lnTo>
                    <a:pt x="99" y="60"/>
                  </a:lnTo>
                  <a:lnTo>
                    <a:pt x="109" y="60"/>
                  </a:lnTo>
                  <a:lnTo>
                    <a:pt x="109" y="52"/>
                  </a:lnTo>
                  <a:lnTo>
                    <a:pt x="111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11" y="64"/>
                  </a:lnTo>
                  <a:lnTo>
                    <a:pt x="111" y="146"/>
                  </a:lnTo>
                  <a:lnTo>
                    <a:pt x="120" y="146"/>
                  </a:lnTo>
                  <a:lnTo>
                    <a:pt x="120" y="152"/>
                  </a:lnTo>
                  <a:lnTo>
                    <a:pt x="128" y="152"/>
                  </a:lnTo>
                  <a:lnTo>
                    <a:pt x="128" y="287"/>
                  </a:lnTo>
                  <a:lnTo>
                    <a:pt x="145" y="287"/>
                  </a:lnTo>
                  <a:lnTo>
                    <a:pt x="145" y="446"/>
                  </a:lnTo>
                  <a:lnTo>
                    <a:pt x="145" y="446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50" name="ïşlïḋê" descr="d94c64f9-1c81-485a-b6b4-551cbaed07d0">
              <a:extLst>
                <a:ext uri="{FF2B5EF4-FFF2-40B4-BE49-F238E27FC236}">
                  <a16:creationId xmlns:a16="http://schemas.microsoft.com/office/drawing/2014/main" id="{0B15C851-F157-4A57-BC95-4B7A43139144}"/>
                </a:ext>
              </a:extLst>
            </p:cNvPr>
            <p:cNvSpPr/>
            <p:nvPr/>
          </p:nvSpPr>
          <p:spPr bwMode="auto">
            <a:xfrm>
              <a:off x="6270004" y="6503215"/>
              <a:ext cx="840713" cy="62858"/>
            </a:xfrm>
            <a:custGeom>
              <a:avLst/>
              <a:gdLst>
                <a:gd name="T0" fmla="*/ 0 w 212"/>
                <a:gd name="T1" fmla="*/ 0 h 15"/>
                <a:gd name="T2" fmla="*/ 212 w 212"/>
                <a:gd name="T3" fmla="*/ 0 h 15"/>
                <a:gd name="T4" fmla="*/ 212 w 212"/>
                <a:gd name="T5" fmla="*/ 15 h 15"/>
                <a:gd name="T6" fmla="*/ 0 w 212"/>
                <a:gd name="T7" fmla="*/ 15 h 15"/>
                <a:gd name="T8" fmla="*/ 0 w 212"/>
                <a:gd name="T9" fmla="*/ 0 h 15"/>
                <a:gd name="T10" fmla="*/ 0 w 212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2" h="15">
                  <a:moveTo>
                    <a:pt x="0" y="0"/>
                  </a:moveTo>
                  <a:lnTo>
                    <a:pt x="212" y="0"/>
                  </a:lnTo>
                  <a:lnTo>
                    <a:pt x="212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/>
              <a:endParaRPr/>
            </a:p>
          </p:txBody>
        </p:sp>
        <p:sp>
          <p:nvSpPr>
            <p:cNvPr id="51" name="ïşļîḓè" descr="d3d27963-25cc-4ed6-bc6f-bb92102a3d7c">
              <a:extLst>
                <a:ext uri="{FF2B5EF4-FFF2-40B4-BE49-F238E27FC236}">
                  <a16:creationId xmlns:a16="http://schemas.microsoft.com/office/drawing/2014/main" id="{24B91648-F27B-4881-A656-9EE49B9927C7}"/>
                </a:ext>
              </a:extLst>
            </p:cNvPr>
            <p:cNvSpPr/>
            <p:nvPr/>
          </p:nvSpPr>
          <p:spPr bwMode="auto">
            <a:xfrm>
              <a:off x="0" y="6471785"/>
              <a:ext cx="12177677" cy="421538"/>
            </a:xfrm>
            <a:custGeom>
              <a:avLst/>
              <a:gdLst>
                <a:gd name="T0" fmla="*/ 132 w 2098"/>
                <a:gd name="T1" fmla="*/ 21 h 101"/>
                <a:gd name="T2" fmla="*/ 138 w 2098"/>
                <a:gd name="T3" fmla="*/ 0 h 101"/>
                <a:gd name="T4" fmla="*/ 281 w 2098"/>
                <a:gd name="T5" fmla="*/ 21 h 101"/>
                <a:gd name="T6" fmla="*/ 289 w 2098"/>
                <a:gd name="T7" fmla="*/ 0 h 101"/>
                <a:gd name="T8" fmla="*/ 675 w 2098"/>
                <a:gd name="T9" fmla="*/ 21 h 101"/>
                <a:gd name="T10" fmla="*/ 685 w 2098"/>
                <a:gd name="T11" fmla="*/ 0 h 101"/>
                <a:gd name="T12" fmla="*/ 706 w 2098"/>
                <a:gd name="T13" fmla="*/ 21 h 101"/>
                <a:gd name="T14" fmla="*/ 710 w 2098"/>
                <a:gd name="T15" fmla="*/ 0 h 101"/>
                <a:gd name="T16" fmla="*/ 819 w 2098"/>
                <a:gd name="T17" fmla="*/ 21 h 101"/>
                <a:gd name="T18" fmla="*/ 824 w 2098"/>
                <a:gd name="T19" fmla="*/ 0 h 101"/>
                <a:gd name="T20" fmla="*/ 889 w 2098"/>
                <a:gd name="T21" fmla="*/ 21 h 101"/>
                <a:gd name="T22" fmla="*/ 895 w 2098"/>
                <a:gd name="T23" fmla="*/ 0 h 101"/>
                <a:gd name="T24" fmla="*/ 979 w 2098"/>
                <a:gd name="T25" fmla="*/ 21 h 101"/>
                <a:gd name="T26" fmla="*/ 987 w 2098"/>
                <a:gd name="T27" fmla="*/ 0 h 101"/>
                <a:gd name="T28" fmla="*/ 1222 w 2098"/>
                <a:gd name="T29" fmla="*/ 21 h 101"/>
                <a:gd name="T30" fmla="*/ 1228 w 2098"/>
                <a:gd name="T31" fmla="*/ 0 h 101"/>
                <a:gd name="T32" fmla="*/ 1257 w 2098"/>
                <a:gd name="T33" fmla="*/ 21 h 101"/>
                <a:gd name="T34" fmla="*/ 1260 w 2098"/>
                <a:gd name="T35" fmla="*/ 4 h 101"/>
                <a:gd name="T36" fmla="*/ 1352 w 2098"/>
                <a:gd name="T37" fmla="*/ 0 h 101"/>
                <a:gd name="T38" fmla="*/ 1362 w 2098"/>
                <a:gd name="T39" fmla="*/ 4 h 101"/>
                <a:gd name="T40" fmla="*/ 1446 w 2098"/>
                <a:gd name="T41" fmla="*/ 0 h 101"/>
                <a:gd name="T42" fmla="*/ 1446 w 2098"/>
                <a:gd name="T43" fmla="*/ 11 h 101"/>
                <a:gd name="T44" fmla="*/ 1477 w 2098"/>
                <a:gd name="T45" fmla="*/ 21 h 101"/>
                <a:gd name="T46" fmla="*/ 1478 w 2098"/>
                <a:gd name="T47" fmla="*/ 0 h 101"/>
                <a:gd name="T48" fmla="*/ 1582 w 2098"/>
                <a:gd name="T49" fmla="*/ 21 h 101"/>
                <a:gd name="T50" fmla="*/ 1610 w 2098"/>
                <a:gd name="T51" fmla="*/ 0 h 101"/>
                <a:gd name="T52" fmla="*/ 1783 w 2098"/>
                <a:gd name="T53" fmla="*/ 21 h 101"/>
                <a:gd name="T54" fmla="*/ 1792 w 2098"/>
                <a:gd name="T55" fmla="*/ 0 h 101"/>
                <a:gd name="T56" fmla="*/ 1884 w 2098"/>
                <a:gd name="T57" fmla="*/ 4 h 101"/>
                <a:gd name="T58" fmla="*/ 1903 w 2098"/>
                <a:gd name="T59" fmla="*/ 11 h 101"/>
                <a:gd name="T60" fmla="*/ 1928 w 2098"/>
                <a:gd name="T61" fmla="*/ 0 h 101"/>
                <a:gd name="T62" fmla="*/ 2029 w 2098"/>
                <a:gd name="T63" fmla="*/ 11 h 101"/>
                <a:gd name="T64" fmla="*/ 2037 w 2098"/>
                <a:gd name="T65" fmla="*/ 19 h 101"/>
                <a:gd name="T66" fmla="*/ 2046 w 2098"/>
                <a:gd name="T67" fmla="*/ 4 h 101"/>
                <a:gd name="T68" fmla="*/ 2081 w 2098"/>
                <a:gd name="T69" fmla="*/ 19 h 101"/>
                <a:gd name="T70" fmla="*/ 2087 w 2098"/>
                <a:gd name="T71" fmla="*/ 21 h 101"/>
                <a:gd name="T72" fmla="*/ 2098 w 2098"/>
                <a:gd name="T73" fmla="*/ 57 h 101"/>
                <a:gd name="T74" fmla="*/ 2098 w 2098"/>
                <a:gd name="T75" fmla="*/ 101 h 101"/>
                <a:gd name="T76" fmla="*/ 0 w 2098"/>
                <a:gd name="T77" fmla="*/ 101 h 101"/>
                <a:gd name="T78" fmla="*/ 0 w 2098"/>
                <a:gd name="T79" fmla="*/ 57 h 101"/>
                <a:gd name="T80" fmla="*/ 4 w 2098"/>
                <a:gd name="T81" fmla="*/ 21 h 101"/>
                <a:gd name="T82" fmla="*/ 132 w 2098"/>
                <a:gd name="T8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98" h="101">
                  <a:moveTo>
                    <a:pt x="132" y="0"/>
                  </a:moveTo>
                  <a:lnTo>
                    <a:pt x="132" y="21"/>
                  </a:lnTo>
                  <a:lnTo>
                    <a:pt x="138" y="21"/>
                  </a:lnTo>
                  <a:lnTo>
                    <a:pt x="138" y="0"/>
                  </a:lnTo>
                  <a:lnTo>
                    <a:pt x="281" y="0"/>
                  </a:lnTo>
                  <a:lnTo>
                    <a:pt x="281" y="21"/>
                  </a:lnTo>
                  <a:lnTo>
                    <a:pt x="289" y="21"/>
                  </a:lnTo>
                  <a:lnTo>
                    <a:pt x="289" y="0"/>
                  </a:lnTo>
                  <a:lnTo>
                    <a:pt x="675" y="0"/>
                  </a:lnTo>
                  <a:lnTo>
                    <a:pt x="675" y="21"/>
                  </a:lnTo>
                  <a:lnTo>
                    <a:pt x="685" y="21"/>
                  </a:lnTo>
                  <a:lnTo>
                    <a:pt x="685" y="0"/>
                  </a:lnTo>
                  <a:lnTo>
                    <a:pt x="706" y="0"/>
                  </a:lnTo>
                  <a:lnTo>
                    <a:pt x="706" y="21"/>
                  </a:lnTo>
                  <a:lnTo>
                    <a:pt x="710" y="21"/>
                  </a:lnTo>
                  <a:lnTo>
                    <a:pt x="710" y="0"/>
                  </a:lnTo>
                  <a:lnTo>
                    <a:pt x="819" y="0"/>
                  </a:lnTo>
                  <a:lnTo>
                    <a:pt x="819" y="21"/>
                  </a:lnTo>
                  <a:lnTo>
                    <a:pt x="824" y="21"/>
                  </a:lnTo>
                  <a:lnTo>
                    <a:pt x="824" y="0"/>
                  </a:lnTo>
                  <a:lnTo>
                    <a:pt x="889" y="0"/>
                  </a:lnTo>
                  <a:lnTo>
                    <a:pt x="889" y="21"/>
                  </a:lnTo>
                  <a:lnTo>
                    <a:pt x="895" y="21"/>
                  </a:lnTo>
                  <a:lnTo>
                    <a:pt x="895" y="0"/>
                  </a:lnTo>
                  <a:lnTo>
                    <a:pt x="979" y="0"/>
                  </a:lnTo>
                  <a:lnTo>
                    <a:pt x="979" y="21"/>
                  </a:lnTo>
                  <a:lnTo>
                    <a:pt x="987" y="21"/>
                  </a:lnTo>
                  <a:lnTo>
                    <a:pt x="987" y="0"/>
                  </a:lnTo>
                  <a:lnTo>
                    <a:pt x="1222" y="0"/>
                  </a:lnTo>
                  <a:lnTo>
                    <a:pt x="1222" y="21"/>
                  </a:lnTo>
                  <a:lnTo>
                    <a:pt x="1228" y="21"/>
                  </a:lnTo>
                  <a:lnTo>
                    <a:pt x="1228" y="0"/>
                  </a:lnTo>
                  <a:lnTo>
                    <a:pt x="1257" y="0"/>
                  </a:lnTo>
                  <a:lnTo>
                    <a:pt x="1257" y="21"/>
                  </a:lnTo>
                  <a:lnTo>
                    <a:pt x="1260" y="21"/>
                  </a:lnTo>
                  <a:lnTo>
                    <a:pt x="1260" y="4"/>
                  </a:lnTo>
                  <a:lnTo>
                    <a:pt x="1260" y="0"/>
                  </a:lnTo>
                  <a:lnTo>
                    <a:pt x="1352" y="0"/>
                  </a:lnTo>
                  <a:lnTo>
                    <a:pt x="1352" y="4"/>
                  </a:lnTo>
                  <a:lnTo>
                    <a:pt x="1362" y="4"/>
                  </a:lnTo>
                  <a:lnTo>
                    <a:pt x="1362" y="0"/>
                  </a:lnTo>
                  <a:lnTo>
                    <a:pt x="1446" y="0"/>
                  </a:lnTo>
                  <a:lnTo>
                    <a:pt x="1446" y="4"/>
                  </a:lnTo>
                  <a:lnTo>
                    <a:pt x="1446" y="11"/>
                  </a:lnTo>
                  <a:lnTo>
                    <a:pt x="1477" y="11"/>
                  </a:lnTo>
                  <a:lnTo>
                    <a:pt x="1477" y="21"/>
                  </a:lnTo>
                  <a:lnTo>
                    <a:pt x="1478" y="21"/>
                  </a:lnTo>
                  <a:lnTo>
                    <a:pt x="1478" y="0"/>
                  </a:lnTo>
                  <a:lnTo>
                    <a:pt x="1582" y="0"/>
                  </a:lnTo>
                  <a:lnTo>
                    <a:pt x="1582" y="21"/>
                  </a:lnTo>
                  <a:lnTo>
                    <a:pt x="1610" y="21"/>
                  </a:lnTo>
                  <a:lnTo>
                    <a:pt x="1610" y="0"/>
                  </a:lnTo>
                  <a:lnTo>
                    <a:pt x="1783" y="0"/>
                  </a:lnTo>
                  <a:lnTo>
                    <a:pt x="1783" y="21"/>
                  </a:lnTo>
                  <a:lnTo>
                    <a:pt x="1792" y="21"/>
                  </a:lnTo>
                  <a:lnTo>
                    <a:pt x="1792" y="0"/>
                  </a:lnTo>
                  <a:lnTo>
                    <a:pt x="1884" y="0"/>
                  </a:lnTo>
                  <a:lnTo>
                    <a:pt x="1884" y="4"/>
                  </a:lnTo>
                  <a:lnTo>
                    <a:pt x="1903" y="4"/>
                  </a:lnTo>
                  <a:lnTo>
                    <a:pt x="1903" y="11"/>
                  </a:lnTo>
                  <a:lnTo>
                    <a:pt x="1928" y="11"/>
                  </a:lnTo>
                  <a:lnTo>
                    <a:pt x="1928" y="0"/>
                  </a:lnTo>
                  <a:lnTo>
                    <a:pt x="2029" y="0"/>
                  </a:lnTo>
                  <a:lnTo>
                    <a:pt x="2029" y="11"/>
                  </a:lnTo>
                  <a:lnTo>
                    <a:pt x="2037" y="11"/>
                  </a:lnTo>
                  <a:lnTo>
                    <a:pt x="2037" y="19"/>
                  </a:lnTo>
                  <a:lnTo>
                    <a:pt x="2046" y="19"/>
                  </a:lnTo>
                  <a:lnTo>
                    <a:pt x="2046" y="4"/>
                  </a:lnTo>
                  <a:lnTo>
                    <a:pt x="2081" y="4"/>
                  </a:lnTo>
                  <a:lnTo>
                    <a:pt x="2081" y="19"/>
                  </a:lnTo>
                  <a:lnTo>
                    <a:pt x="2087" y="19"/>
                  </a:lnTo>
                  <a:lnTo>
                    <a:pt x="2087" y="21"/>
                  </a:lnTo>
                  <a:lnTo>
                    <a:pt x="2098" y="21"/>
                  </a:lnTo>
                  <a:lnTo>
                    <a:pt x="2098" y="57"/>
                  </a:lnTo>
                  <a:lnTo>
                    <a:pt x="2098" y="57"/>
                  </a:lnTo>
                  <a:lnTo>
                    <a:pt x="2098" y="101"/>
                  </a:lnTo>
                  <a:lnTo>
                    <a:pt x="2098" y="101"/>
                  </a:lnTo>
                  <a:lnTo>
                    <a:pt x="0" y="101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21"/>
                  </a:lnTo>
                  <a:lnTo>
                    <a:pt x="4" y="21"/>
                  </a:lnTo>
                  <a:lnTo>
                    <a:pt x="4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52" name="îšḷíḓé" descr="bbbe08f7-299a-4527-9f65-0b4dd9581370">
              <a:extLst>
                <a:ext uri="{FF2B5EF4-FFF2-40B4-BE49-F238E27FC236}">
                  <a16:creationId xmlns:a16="http://schemas.microsoft.com/office/drawing/2014/main" id="{7D1C52A3-3E7F-4F08-A48E-09ECEE8091AA}"/>
                </a:ext>
              </a:extLst>
            </p:cNvPr>
            <p:cNvSpPr/>
            <p:nvPr/>
          </p:nvSpPr>
          <p:spPr bwMode="auto">
            <a:xfrm>
              <a:off x="8660772" y="5018211"/>
              <a:ext cx="408571" cy="1547862"/>
            </a:xfrm>
            <a:custGeom>
              <a:avLst/>
              <a:gdLst>
                <a:gd name="T0" fmla="*/ 42 w 105"/>
                <a:gd name="T1" fmla="*/ 17 h 394"/>
                <a:gd name="T2" fmla="*/ 92 w 105"/>
                <a:gd name="T3" fmla="*/ 0 h 394"/>
                <a:gd name="T4" fmla="*/ 102 w 105"/>
                <a:gd name="T5" fmla="*/ 0 h 394"/>
                <a:gd name="T6" fmla="*/ 102 w 105"/>
                <a:gd name="T7" fmla="*/ 29 h 394"/>
                <a:gd name="T8" fmla="*/ 105 w 105"/>
                <a:gd name="T9" fmla="*/ 29 h 394"/>
                <a:gd name="T10" fmla="*/ 105 w 105"/>
                <a:gd name="T11" fmla="*/ 122 h 394"/>
                <a:gd name="T12" fmla="*/ 105 w 105"/>
                <a:gd name="T13" fmla="*/ 155 h 394"/>
                <a:gd name="T14" fmla="*/ 105 w 105"/>
                <a:gd name="T15" fmla="*/ 205 h 394"/>
                <a:gd name="T16" fmla="*/ 105 w 105"/>
                <a:gd name="T17" fmla="*/ 218 h 394"/>
                <a:gd name="T18" fmla="*/ 105 w 105"/>
                <a:gd name="T19" fmla="*/ 298 h 394"/>
                <a:gd name="T20" fmla="*/ 105 w 105"/>
                <a:gd name="T21" fmla="*/ 331 h 394"/>
                <a:gd name="T22" fmla="*/ 105 w 105"/>
                <a:gd name="T23" fmla="*/ 394 h 394"/>
                <a:gd name="T24" fmla="*/ 0 w 105"/>
                <a:gd name="T25" fmla="*/ 394 h 394"/>
                <a:gd name="T26" fmla="*/ 0 w 105"/>
                <a:gd name="T27" fmla="*/ 218 h 394"/>
                <a:gd name="T28" fmla="*/ 10 w 105"/>
                <a:gd name="T29" fmla="*/ 218 h 394"/>
                <a:gd name="T30" fmla="*/ 10 w 105"/>
                <a:gd name="T31" fmla="*/ 155 h 394"/>
                <a:gd name="T32" fmla="*/ 21 w 105"/>
                <a:gd name="T33" fmla="*/ 155 h 394"/>
                <a:gd name="T34" fmla="*/ 21 w 105"/>
                <a:gd name="T35" fmla="*/ 122 h 394"/>
                <a:gd name="T36" fmla="*/ 39 w 105"/>
                <a:gd name="T37" fmla="*/ 122 h 394"/>
                <a:gd name="T38" fmla="*/ 39 w 105"/>
                <a:gd name="T39" fmla="*/ 29 h 394"/>
                <a:gd name="T40" fmla="*/ 42 w 105"/>
                <a:gd name="T41" fmla="*/ 29 h 394"/>
                <a:gd name="T42" fmla="*/ 42 w 105"/>
                <a:gd name="T43" fmla="*/ 17 h 394"/>
                <a:gd name="T44" fmla="*/ 42 w 105"/>
                <a:gd name="T45" fmla="*/ 1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394">
                  <a:moveTo>
                    <a:pt x="42" y="17"/>
                  </a:moveTo>
                  <a:lnTo>
                    <a:pt x="92" y="0"/>
                  </a:lnTo>
                  <a:lnTo>
                    <a:pt x="102" y="0"/>
                  </a:lnTo>
                  <a:lnTo>
                    <a:pt x="102" y="29"/>
                  </a:lnTo>
                  <a:lnTo>
                    <a:pt x="105" y="29"/>
                  </a:lnTo>
                  <a:lnTo>
                    <a:pt x="105" y="122"/>
                  </a:lnTo>
                  <a:lnTo>
                    <a:pt x="105" y="155"/>
                  </a:lnTo>
                  <a:lnTo>
                    <a:pt x="105" y="205"/>
                  </a:lnTo>
                  <a:lnTo>
                    <a:pt x="105" y="218"/>
                  </a:lnTo>
                  <a:lnTo>
                    <a:pt x="105" y="298"/>
                  </a:lnTo>
                  <a:lnTo>
                    <a:pt x="105" y="331"/>
                  </a:lnTo>
                  <a:lnTo>
                    <a:pt x="105" y="394"/>
                  </a:lnTo>
                  <a:lnTo>
                    <a:pt x="0" y="394"/>
                  </a:lnTo>
                  <a:lnTo>
                    <a:pt x="0" y="218"/>
                  </a:lnTo>
                  <a:lnTo>
                    <a:pt x="10" y="218"/>
                  </a:lnTo>
                  <a:lnTo>
                    <a:pt x="10" y="155"/>
                  </a:lnTo>
                  <a:lnTo>
                    <a:pt x="21" y="155"/>
                  </a:lnTo>
                  <a:lnTo>
                    <a:pt x="21" y="122"/>
                  </a:lnTo>
                  <a:lnTo>
                    <a:pt x="39" y="122"/>
                  </a:lnTo>
                  <a:lnTo>
                    <a:pt x="39" y="29"/>
                  </a:lnTo>
                  <a:lnTo>
                    <a:pt x="42" y="29"/>
                  </a:lnTo>
                  <a:lnTo>
                    <a:pt x="42" y="17"/>
                  </a:lnTo>
                  <a:lnTo>
                    <a:pt x="42" y="1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53" name="îṥľíḑê" descr="dbd812ae-ecc3-4482-bfd8-0e3a57febb8d">
              <a:extLst>
                <a:ext uri="{FF2B5EF4-FFF2-40B4-BE49-F238E27FC236}">
                  <a16:creationId xmlns:a16="http://schemas.microsoft.com/office/drawing/2014/main" id="{92559AA5-08DB-44A7-8194-5EFE8D5DE668}"/>
                </a:ext>
              </a:extLst>
            </p:cNvPr>
            <p:cNvSpPr/>
            <p:nvPr/>
          </p:nvSpPr>
          <p:spPr bwMode="auto">
            <a:xfrm>
              <a:off x="9297200" y="5497498"/>
              <a:ext cx="1469285" cy="1068574"/>
            </a:xfrm>
            <a:custGeom>
              <a:avLst/>
              <a:gdLst>
                <a:gd name="T0" fmla="*/ 109 w 375"/>
                <a:gd name="T1" fmla="*/ 163 h 272"/>
                <a:gd name="T2" fmla="*/ 138 w 375"/>
                <a:gd name="T3" fmla="*/ 151 h 272"/>
                <a:gd name="T4" fmla="*/ 145 w 375"/>
                <a:gd name="T5" fmla="*/ 140 h 272"/>
                <a:gd name="T6" fmla="*/ 147 w 375"/>
                <a:gd name="T7" fmla="*/ 140 h 272"/>
                <a:gd name="T8" fmla="*/ 155 w 375"/>
                <a:gd name="T9" fmla="*/ 151 h 272"/>
                <a:gd name="T10" fmla="*/ 183 w 375"/>
                <a:gd name="T11" fmla="*/ 163 h 272"/>
                <a:gd name="T12" fmla="*/ 183 w 375"/>
                <a:gd name="T13" fmla="*/ 169 h 272"/>
                <a:gd name="T14" fmla="*/ 178 w 375"/>
                <a:gd name="T15" fmla="*/ 169 h 272"/>
                <a:gd name="T16" fmla="*/ 178 w 375"/>
                <a:gd name="T17" fmla="*/ 190 h 272"/>
                <a:gd name="T18" fmla="*/ 358 w 375"/>
                <a:gd name="T19" fmla="*/ 190 h 272"/>
                <a:gd name="T20" fmla="*/ 358 w 375"/>
                <a:gd name="T21" fmla="*/ 199 h 272"/>
                <a:gd name="T22" fmla="*/ 375 w 375"/>
                <a:gd name="T23" fmla="*/ 199 h 272"/>
                <a:gd name="T24" fmla="*/ 375 w 375"/>
                <a:gd name="T25" fmla="*/ 272 h 272"/>
                <a:gd name="T26" fmla="*/ 0 w 375"/>
                <a:gd name="T27" fmla="*/ 272 h 272"/>
                <a:gd name="T28" fmla="*/ 0 w 375"/>
                <a:gd name="T29" fmla="*/ 199 h 272"/>
                <a:gd name="T30" fmla="*/ 17 w 375"/>
                <a:gd name="T31" fmla="*/ 199 h 272"/>
                <a:gd name="T32" fmla="*/ 17 w 375"/>
                <a:gd name="T33" fmla="*/ 190 h 272"/>
                <a:gd name="T34" fmla="*/ 27 w 375"/>
                <a:gd name="T35" fmla="*/ 190 h 272"/>
                <a:gd name="T36" fmla="*/ 27 w 375"/>
                <a:gd name="T37" fmla="*/ 71 h 272"/>
                <a:gd name="T38" fmla="*/ 30 w 375"/>
                <a:gd name="T39" fmla="*/ 71 h 272"/>
                <a:gd name="T40" fmla="*/ 30 w 375"/>
                <a:gd name="T41" fmla="*/ 50 h 272"/>
                <a:gd name="T42" fmla="*/ 34 w 375"/>
                <a:gd name="T43" fmla="*/ 50 h 272"/>
                <a:gd name="T44" fmla="*/ 34 w 375"/>
                <a:gd name="T45" fmla="*/ 27 h 272"/>
                <a:gd name="T46" fmla="*/ 38 w 375"/>
                <a:gd name="T47" fmla="*/ 27 h 272"/>
                <a:gd name="T48" fmla="*/ 38 w 375"/>
                <a:gd name="T49" fmla="*/ 18 h 272"/>
                <a:gd name="T50" fmla="*/ 42 w 375"/>
                <a:gd name="T51" fmla="*/ 18 h 272"/>
                <a:gd name="T52" fmla="*/ 51 w 375"/>
                <a:gd name="T53" fmla="*/ 0 h 272"/>
                <a:gd name="T54" fmla="*/ 55 w 375"/>
                <a:gd name="T55" fmla="*/ 0 h 272"/>
                <a:gd name="T56" fmla="*/ 65 w 375"/>
                <a:gd name="T57" fmla="*/ 18 h 272"/>
                <a:gd name="T58" fmla="*/ 69 w 375"/>
                <a:gd name="T59" fmla="*/ 18 h 272"/>
                <a:gd name="T60" fmla="*/ 69 w 375"/>
                <a:gd name="T61" fmla="*/ 27 h 272"/>
                <a:gd name="T62" fmla="*/ 73 w 375"/>
                <a:gd name="T63" fmla="*/ 27 h 272"/>
                <a:gd name="T64" fmla="*/ 73 w 375"/>
                <a:gd name="T65" fmla="*/ 50 h 272"/>
                <a:gd name="T66" fmla="*/ 76 w 375"/>
                <a:gd name="T67" fmla="*/ 50 h 272"/>
                <a:gd name="T68" fmla="*/ 76 w 375"/>
                <a:gd name="T69" fmla="*/ 71 h 272"/>
                <a:gd name="T70" fmla="*/ 80 w 375"/>
                <a:gd name="T71" fmla="*/ 71 h 272"/>
                <a:gd name="T72" fmla="*/ 80 w 375"/>
                <a:gd name="T73" fmla="*/ 190 h 272"/>
                <a:gd name="T74" fmla="*/ 115 w 375"/>
                <a:gd name="T75" fmla="*/ 190 h 272"/>
                <a:gd name="T76" fmla="*/ 115 w 375"/>
                <a:gd name="T77" fmla="*/ 169 h 272"/>
                <a:gd name="T78" fmla="*/ 109 w 375"/>
                <a:gd name="T79" fmla="*/ 169 h 272"/>
                <a:gd name="T80" fmla="*/ 109 w 375"/>
                <a:gd name="T81" fmla="*/ 163 h 272"/>
                <a:gd name="T82" fmla="*/ 109 w 375"/>
                <a:gd name="T83" fmla="*/ 163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5" h="272">
                  <a:moveTo>
                    <a:pt x="109" y="163"/>
                  </a:moveTo>
                  <a:lnTo>
                    <a:pt x="138" y="151"/>
                  </a:lnTo>
                  <a:lnTo>
                    <a:pt x="145" y="140"/>
                  </a:lnTo>
                  <a:lnTo>
                    <a:pt x="147" y="140"/>
                  </a:lnTo>
                  <a:lnTo>
                    <a:pt x="155" y="151"/>
                  </a:lnTo>
                  <a:lnTo>
                    <a:pt x="183" y="163"/>
                  </a:lnTo>
                  <a:lnTo>
                    <a:pt x="183" y="169"/>
                  </a:lnTo>
                  <a:lnTo>
                    <a:pt x="178" y="169"/>
                  </a:lnTo>
                  <a:lnTo>
                    <a:pt x="178" y="190"/>
                  </a:lnTo>
                  <a:lnTo>
                    <a:pt x="358" y="190"/>
                  </a:lnTo>
                  <a:lnTo>
                    <a:pt x="358" y="199"/>
                  </a:lnTo>
                  <a:lnTo>
                    <a:pt x="375" y="199"/>
                  </a:lnTo>
                  <a:lnTo>
                    <a:pt x="375" y="272"/>
                  </a:lnTo>
                  <a:lnTo>
                    <a:pt x="0" y="272"/>
                  </a:lnTo>
                  <a:lnTo>
                    <a:pt x="0" y="199"/>
                  </a:lnTo>
                  <a:lnTo>
                    <a:pt x="17" y="199"/>
                  </a:lnTo>
                  <a:lnTo>
                    <a:pt x="17" y="190"/>
                  </a:lnTo>
                  <a:lnTo>
                    <a:pt x="27" y="190"/>
                  </a:lnTo>
                  <a:lnTo>
                    <a:pt x="27" y="71"/>
                  </a:lnTo>
                  <a:lnTo>
                    <a:pt x="30" y="71"/>
                  </a:lnTo>
                  <a:lnTo>
                    <a:pt x="30" y="50"/>
                  </a:lnTo>
                  <a:lnTo>
                    <a:pt x="34" y="50"/>
                  </a:lnTo>
                  <a:lnTo>
                    <a:pt x="34" y="27"/>
                  </a:lnTo>
                  <a:lnTo>
                    <a:pt x="38" y="27"/>
                  </a:lnTo>
                  <a:lnTo>
                    <a:pt x="38" y="18"/>
                  </a:lnTo>
                  <a:lnTo>
                    <a:pt x="42" y="18"/>
                  </a:lnTo>
                  <a:lnTo>
                    <a:pt x="51" y="0"/>
                  </a:lnTo>
                  <a:lnTo>
                    <a:pt x="55" y="0"/>
                  </a:lnTo>
                  <a:lnTo>
                    <a:pt x="65" y="18"/>
                  </a:lnTo>
                  <a:lnTo>
                    <a:pt x="69" y="18"/>
                  </a:lnTo>
                  <a:lnTo>
                    <a:pt x="69" y="27"/>
                  </a:lnTo>
                  <a:lnTo>
                    <a:pt x="73" y="27"/>
                  </a:lnTo>
                  <a:lnTo>
                    <a:pt x="73" y="50"/>
                  </a:lnTo>
                  <a:lnTo>
                    <a:pt x="76" y="50"/>
                  </a:lnTo>
                  <a:lnTo>
                    <a:pt x="76" y="71"/>
                  </a:lnTo>
                  <a:lnTo>
                    <a:pt x="80" y="71"/>
                  </a:lnTo>
                  <a:lnTo>
                    <a:pt x="80" y="190"/>
                  </a:lnTo>
                  <a:lnTo>
                    <a:pt x="115" y="190"/>
                  </a:lnTo>
                  <a:lnTo>
                    <a:pt x="115" y="169"/>
                  </a:lnTo>
                  <a:lnTo>
                    <a:pt x="109" y="169"/>
                  </a:lnTo>
                  <a:lnTo>
                    <a:pt x="109" y="163"/>
                  </a:lnTo>
                  <a:lnTo>
                    <a:pt x="109" y="16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54" name="is1ïḋê" descr="f564bde5-401c-470f-95c4-b76a8661440d">
              <a:extLst>
                <a:ext uri="{FF2B5EF4-FFF2-40B4-BE49-F238E27FC236}">
                  <a16:creationId xmlns:a16="http://schemas.microsoft.com/office/drawing/2014/main" id="{19020C11-2C81-4A0A-9FED-E40B0F84B121}"/>
                </a:ext>
              </a:extLst>
            </p:cNvPr>
            <p:cNvSpPr/>
            <p:nvPr/>
          </p:nvSpPr>
          <p:spPr bwMode="auto">
            <a:xfrm>
              <a:off x="10805772" y="6298928"/>
              <a:ext cx="141428" cy="267143"/>
            </a:xfrm>
            <a:custGeom>
              <a:avLst/>
              <a:gdLst>
                <a:gd name="T0" fmla="*/ 0 w 37"/>
                <a:gd name="T1" fmla="*/ 0 h 67"/>
                <a:gd name="T2" fmla="*/ 37 w 37"/>
                <a:gd name="T3" fmla="*/ 0 h 67"/>
                <a:gd name="T4" fmla="*/ 37 w 37"/>
                <a:gd name="T5" fmla="*/ 67 h 67"/>
                <a:gd name="T6" fmla="*/ 0 w 37"/>
                <a:gd name="T7" fmla="*/ 67 h 67"/>
                <a:gd name="T8" fmla="*/ 0 w 37"/>
                <a:gd name="T9" fmla="*/ 0 h 67"/>
                <a:gd name="T10" fmla="*/ 0 w 3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7">
                  <a:moveTo>
                    <a:pt x="0" y="0"/>
                  </a:moveTo>
                  <a:lnTo>
                    <a:pt x="37" y="0"/>
                  </a:lnTo>
                  <a:lnTo>
                    <a:pt x="37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77500" lnSpcReduction="20000"/>
            </a:bodyPr>
            <a:lstStyle/>
            <a:p>
              <a:pPr algn="l"/>
              <a:endParaRPr/>
            </a:p>
          </p:txBody>
        </p:sp>
        <p:sp>
          <p:nvSpPr>
            <p:cNvPr id="55" name="íśľïḋè" descr="bf6eb4ca-bfd3-414f-8a59-1ac5eac7a10c">
              <a:extLst>
                <a:ext uri="{FF2B5EF4-FFF2-40B4-BE49-F238E27FC236}">
                  <a16:creationId xmlns:a16="http://schemas.microsoft.com/office/drawing/2014/main" id="{EA7784E9-ABC3-4756-B167-108F78A2870A}"/>
                </a:ext>
              </a:extLst>
            </p:cNvPr>
            <p:cNvSpPr/>
            <p:nvPr/>
          </p:nvSpPr>
          <p:spPr bwMode="auto">
            <a:xfrm>
              <a:off x="10907918" y="6369641"/>
              <a:ext cx="424286" cy="196430"/>
            </a:xfrm>
            <a:custGeom>
              <a:avLst/>
              <a:gdLst>
                <a:gd name="T0" fmla="*/ 63 w 109"/>
                <a:gd name="T1" fmla="*/ 0 h 50"/>
                <a:gd name="T2" fmla="*/ 109 w 109"/>
                <a:gd name="T3" fmla="*/ 0 h 50"/>
                <a:gd name="T4" fmla="*/ 109 w 109"/>
                <a:gd name="T5" fmla="*/ 25 h 50"/>
                <a:gd name="T6" fmla="*/ 109 w 109"/>
                <a:gd name="T7" fmla="*/ 50 h 50"/>
                <a:gd name="T8" fmla="*/ 63 w 109"/>
                <a:gd name="T9" fmla="*/ 50 h 50"/>
                <a:gd name="T10" fmla="*/ 0 w 109"/>
                <a:gd name="T11" fmla="*/ 50 h 50"/>
                <a:gd name="T12" fmla="*/ 0 w 109"/>
                <a:gd name="T13" fmla="*/ 25 h 50"/>
                <a:gd name="T14" fmla="*/ 63 w 109"/>
                <a:gd name="T15" fmla="*/ 25 h 50"/>
                <a:gd name="T16" fmla="*/ 63 w 109"/>
                <a:gd name="T17" fmla="*/ 0 h 50"/>
                <a:gd name="T18" fmla="*/ 63 w 109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50">
                  <a:moveTo>
                    <a:pt x="63" y="0"/>
                  </a:moveTo>
                  <a:lnTo>
                    <a:pt x="109" y="0"/>
                  </a:lnTo>
                  <a:lnTo>
                    <a:pt x="109" y="25"/>
                  </a:lnTo>
                  <a:lnTo>
                    <a:pt x="109" y="50"/>
                  </a:lnTo>
                  <a:lnTo>
                    <a:pt x="63" y="50"/>
                  </a:lnTo>
                  <a:lnTo>
                    <a:pt x="0" y="50"/>
                  </a:lnTo>
                  <a:lnTo>
                    <a:pt x="0" y="25"/>
                  </a:lnTo>
                  <a:lnTo>
                    <a:pt x="63" y="25"/>
                  </a:lnTo>
                  <a:lnTo>
                    <a:pt x="63" y="0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pPr algn="l"/>
              <a:endParaRPr/>
            </a:p>
          </p:txBody>
        </p:sp>
        <p:sp>
          <p:nvSpPr>
            <p:cNvPr id="56" name="iş1îḓê" descr="b60a4510-b09f-438c-b7d9-4649978a1845">
              <a:extLst>
                <a:ext uri="{FF2B5EF4-FFF2-40B4-BE49-F238E27FC236}">
                  <a16:creationId xmlns:a16="http://schemas.microsoft.com/office/drawing/2014/main" id="{FD4DC11B-4B01-4004-A4AA-47368C6483AF}"/>
                </a:ext>
              </a:extLst>
            </p:cNvPr>
            <p:cNvSpPr/>
            <p:nvPr/>
          </p:nvSpPr>
          <p:spPr bwMode="auto">
            <a:xfrm>
              <a:off x="11214345" y="5858928"/>
              <a:ext cx="369283" cy="707144"/>
            </a:xfrm>
            <a:custGeom>
              <a:avLst/>
              <a:gdLst>
                <a:gd name="T0" fmla="*/ 30 w 93"/>
                <a:gd name="T1" fmla="*/ 27 h 180"/>
                <a:gd name="T2" fmla="*/ 44 w 93"/>
                <a:gd name="T3" fmla="*/ 0 h 180"/>
                <a:gd name="T4" fmla="*/ 49 w 93"/>
                <a:gd name="T5" fmla="*/ 0 h 180"/>
                <a:gd name="T6" fmla="*/ 63 w 93"/>
                <a:gd name="T7" fmla="*/ 27 h 180"/>
                <a:gd name="T8" fmla="*/ 68 w 93"/>
                <a:gd name="T9" fmla="*/ 27 h 180"/>
                <a:gd name="T10" fmla="*/ 68 w 93"/>
                <a:gd name="T11" fmla="*/ 59 h 180"/>
                <a:gd name="T12" fmla="*/ 93 w 93"/>
                <a:gd name="T13" fmla="*/ 59 h 180"/>
                <a:gd name="T14" fmla="*/ 93 w 93"/>
                <a:gd name="T15" fmla="*/ 180 h 180"/>
                <a:gd name="T16" fmla="*/ 0 w 93"/>
                <a:gd name="T17" fmla="*/ 180 h 180"/>
                <a:gd name="T18" fmla="*/ 0 w 93"/>
                <a:gd name="T19" fmla="*/ 59 h 180"/>
                <a:gd name="T20" fmla="*/ 24 w 93"/>
                <a:gd name="T21" fmla="*/ 59 h 180"/>
                <a:gd name="T22" fmla="*/ 24 w 93"/>
                <a:gd name="T23" fmla="*/ 27 h 180"/>
                <a:gd name="T24" fmla="*/ 30 w 93"/>
                <a:gd name="T25" fmla="*/ 27 h 180"/>
                <a:gd name="T26" fmla="*/ 30 w 93"/>
                <a:gd name="T27" fmla="*/ 2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3" h="180">
                  <a:moveTo>
                    <a:pt x="30" y="27"/>
                  </a:moveTo>
                  <a:lnTo>
                    <a:pt x="44" y="0"/>
                  </a:lnTo>
                  <a:lnTo>
                    <a:pt x="49" y="0"/>
                  </a:lnTo>
                  <a:lnTo>
                    <a:pt x="63" y="27"/>
                  </a:lnTo>
                  <a:lnTo>
                    <a:pt x="68" y="27"/>
                  </a:lnTo>
                  <a:lnTo>
                    <a:pt x="68" y="59"/>
                  </a:lnTo>
                  <a:lnTo>
                    <a:pt x="93" y="59"/>
                  </a:lnTo>
                  <a:lnTo>
                    <a:pt x="93" y="180"/>
                  </a:lnTo>
                  <a:lnTo>
                    <a:pt x="0" y="180"/>
                  </a:lnTo>
                  <a:lnTo>
                    <a:pt x="0" y="59"/>
                  </a:lnTo>
                  <a:lnTo>
                    <a:pt x="24" y="59"/>
                  </a:lnTo>
                  <a:lnTo>
                    <a:pt x="24" y="27"/>
                  </a:lnTo>
                  <a:lnTo>
                    <a:pt x="30" y="27"/>
                  </a:lnTo>
                  <a:lnTo>
                    <a:pt x="30" y="2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57" name="ïŝľïḑê" descr="43fe663f-779f-43d5-b052-5f2e345faee3">
              <a:extLst>
                <a:ext uri="{FF2B5EF4-FFF2-40B4-BE49-F238E27FC236}">
                  <a16:creationId xmlns:a16="http://schemas.microsoft.com/office/drawing/2014/main" id="{DFD680BB-D3CB-46CD-AC82-0EF1E2DFB9B9}"/>
                </a:ext>
              </a:extLst>
            </p:cNvPr>
            <p:cNvSpPr/>
            <p:nvPr/>
          </p:nvSpPr>
          <p:spPr bwMode="auto">
            <a:xfrm>
              <a:off x="11630775" y="6338213"/>
              <a:ext cx="157142" cy="227860"/>
            </a:xfrm>
            <a:custGeom>
              <a:avLst/>
              <a:gdLst>
                <a:gd name="T0" fmla="*/ 0 w 40"/>
                <a:gd name="T1" fmla="*/ 0 h 58"/>
                <a:gd name="T2" fmla="*/ 40 w 40"/>
                <a:gd name="T3" fmla="*/ 0 h 58"/>
                <a:gd name="T4" fmla="*/ 40 w 40"/>
                <a:gd name="T5" fmla="*/ 58 h 58"/>
                <a:gd name="T6" fmla="*/ 0 w 40"/>
                <a:gd name="T7" fmla="*/ 58 h 58"/>
                <a:gd name="T8" fmla="*/ 0 w 40"/>
                <a:gd name="T9" fmla="*/ 0 h 58"/>
                <a:gd name="T10" fmla="*/ 0 w 40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8">
                  <a:moveTo>
                    <a:pt x="0" y="0"/>
                  </a:moveTo>
                  <a:lnTo>
                    <a:pt x="40" y="0"/>
                  </a:lnTo>
                  <a:lnTo>
                    <a:pt x="40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pPr algn="l"/>
              <a:endParaRPr/>
            </a:p>
          </p:txBody>
        </p:sp>
        <p:sp>
          <p:nvSpPr>
            <p:cNvPr id="58" name="îṡḻíḍê" descr="7adc17ca-7f62-4356-8774-53817f9c603d">
              <a:extLst>
                <a:ext uri="{FF2B5EF4-FFF2-40B4-BE49-F238E27FC236}">
                  <a16:creationId xmlns:a16="http://schemas.microsoft.com/office/drawing/2014/main" id="{F3902DE8-F754-4C6A-9A79-2C140CCFFA52}"/>
                </a:ext>
              </a:extLst>
            </p:cNvPr>
            <p:cNvSpPr/>
            <p:nvPr/>
          </p:nvSpPr>
          <p:spPr bwMode="auto">
            <a:xfrm>
              <a:off x="11811488" y="6259641"/>
              <a:ext cx="149283" cy="306432"/>
            </a:xfrm>
            <a:custGeom>
              <a:avLst/>
              <a:gdLst>
                <a:gd name="T0" fmla="*/ 0 w 38"/>
                <a:gd name="T1" fmla="*/ 0 h 79"/>
                <a:gd name="T2" fmla="*/ 38 w 38"/>
                <a:gd name="T3" fmla="*/ 0 h 79"/>
                <a:gd name="T4" fmla="*/ 38 w 38"/>
                <a:gd name="T5" fmla="*/ 79 h 79"/>
                <a:gd name="T6" fmla="*/ 0 w 38"/>
                <a:gd name="T7" fmla="*/ 79 h 79"/>
                <a:gd name="T8" fmla="*/ 0 w 38"/>
                <a:gd name="T9" fmla="*/ 0 h 79"/>
                <a:gd name="T10" fmla="*/ 0 w 38"/>
                <a:gd name="T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79">
                  <a:moveTo>
                    <a:pt x="0" y="0"/>
                  </a:moveTo>
                  <a:lnTo>
                    <a:pt x="38" y="0"/>
                  </a:lnTo>
                  <a:lnTo>
                    <a:pt x="38" y="79"/>
                  </a:lnTo>
                  <a:lnTo>
                    <a:pt x="0" y="7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algn="l"/>
              <a:endParaRPr/>
            </a:p>
          </p:txBody>
        </p:sp>
        <p:sp>
          <p:nvSpPr>
            <p:cNvPr id="59" name="îś1íḑè" descr="14973129-4d67-452d-a25f-4c2e4225be43">
              <a:extLst>
                <a:ext uri="{FF2B5EF4-FFF2-40B4-BE49-F238E27FC236}">
                  <a16:creationId xmlns:a16="http://schemas.microsoft.com/office/drawing/2014/main" id="{588F21D5-ADBE-4164-9349-CFA54029E5B8}"/>
                </a:ext>
              </a:extLst>
            </p:cNvPr>
            <p:cNvSpPr/>
            <p:nvPr/>
          </p:nvSpPr>
          <p:spPr bwMode="auto">
            <a:xfrm>
              <a:off x="8134342" y="6338213"/>
              <a:ext cx="502858" cy="227860"/>
            </a:xfrm>
            <a:custGeom>
              <a:avLst/>
              <a:gdLst>
                <a:gd name="T0" fmla="*/ 0 w 129"/>
                <a:gd name="T1" fmla="*/ 0 h 58"/>
                <a:gd name="T2" fmla="*/ 129 w 129"/>
                <a:gd name="T3" fmla="*/ 0 h 58"/>
                <a:gd name="T4" fmla="*/ 129 w 129"/>
                <a:gd name="T5" fmla="*/ 58 h 58"/>
                <a:gd name="T6" fmla="*/ 0 w 129"/>
                <a:gd name="T7" fmla="*/ 58 h 58"/>
                <a:gd name="T8" fmla="*/ 0 w 129"/>
                <a:gd name="T9" fmla="*/ 0 h 58"/>
                <a:gd name="T10" fmla="*/ 0 w 129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58">
                  <a:moveTo>
                    <a:pt x="0" y="0"/>
                  </a:moveTo>
                  <a:lnTo>
                    <a:pt x="129" y="0"/>
                  </a:lnTo>
                  <a:lnTo>
                    <a:pt x="129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pPr algn="l"/>
              <a:endParaRPr/>
            </a:p>
          </p:txBody>
        </p:sp>
        <p:sp>
          <p:nvSpPr>
            <p:cNvPr id="60" name="ísľiḍe" descr="3ad3938f-3999-4741-b2c5-66d1fcaa9a4a">
              <a:extLst>
                <a:ext uri="{FF2B5EF4-FFF2-40B4-BE49-F238E27FC236}">
                  <a16:creationId xmlns:a16="http://schemas.microsoft.com/office/drawing/2014/main" id="{7D9A3931-2CDB-431C-AC0E-69CCE88C864D}"/>
                </a:ext>
              </a:extLst>
            </p:cNvPr>
            <p:cNvSpPr/>
            <p:nvPr/>
          </p:nvSpPr>
          <p:spPr bwMode="auto">
            <a:xfrm>
              <a:off x="11259164" y="4452494"/>
              <a:ext cx="793569" cy="2113578"/>
            </a:xfrm>
            <a:custGeom>
              <a:avLst/>
              <a:gdLst>
                <a:gd name="T0" fmla="*/ 145 w 200"/>
                <a:gd name="T1" fmla="*/ 446 h 538"/>
                <a:gd name="T2" fmla="*/ 195 w 200"/>
                <a:gd name="T3" fmla="*/ 446 h 538"/>
                <a:gd name="T4" fmla="*/ 195 w 200"/>
                <a:gd name="T5" fmla="*/ 456 h 538"/>
                <a:gd name="T6" fmla="*/ 200 w 200"/>
                <a:gd name="T7" fmla="*/ 456 h 538"/>
                <a:gd name="T8" fmla="*/ 200 w 200"/>
                <a:gd name="T9" fmla="*/ 538 h 538"/>
                <a:gd name="T10" fmla="*/ 145 w 200"/>
                <a:gd name="T11" fmla="*/ 538 h 538"/>
                <a:gd name="T12" fmla="*/ 95 w 200"/>
                <a:gd name="T13" fmla="*/ 538 h 538"/>
                <a:gd name="T14" fmla="*/ 46 w 200"/>
                <a:gd name="T15" fmla="*/ 538 h 538"/>
                <a:gd name="T16" fmla="*/ 34 w 200"/>
                <a:gd name="T17" fmla="*/ 538 h 538"/>
                <a:gd name="T18" fmla="*/ 0 w 200"/>
                <a:gd name="T19" fmla="*/ 538 h 538"/>
                <a:gd name="T20" fmla="*/ 0 w 200"/>
                <a:gd name="T21" fmla="*/ 482 h 538"/>
                <a:gd name="T22" fmla="*/ 34 w 200"/>
                <a:gd name="T23" fmla="*/ 482 h 538"/>
                <a:gd name="T24" fmla="*/ 34 w 200"/>
                <a:gd name="T25" fmla="*/ 287 h 538"/>
                <a:gd name="T26" fmla="*/ 55 w 200"/>
                <a:gd name="T27" fmla="*/ 287 h 538"/>
                <a:gd name="T28" fmla="*/ 55 w 200"/>
                <a:gd name="T29" fmla="*/ 152 h 538"/>
                <a:gd name="T30" fmla="*/ 55 w 200"/>
                <a:gd name="T31" fmla="*/ 146 h 538"/>
                <a:gd name="T32" fmla="*/ 67 w 200"/>
                <a:gd name="T33" fmla="*/ 146 h 538"/>
                <a:gd name="T34" fmla="*/ 67 w 200"/>
                <a:gd name="T35" fmla="*/ 64 h 538"/>
                <a:gd name="T36" fmla="*/ 72 w 200"/>
                <a:gd name="T37" fmla="*/ 64 h 538"/>
                <a:gd name="T38" fmla="*/ 74 w 200"/>
                <a:gd name="T39" fmla="*/ 31 h 538"/>
                <a:gd name="T40" fmla="*/ 76 w 200"/>
                <a:gd name="T41" fmla="*/ 64 h 538"/>
                <a:gd name="T42" fmla="*/ 84 w 200"/>
                <a:gd name="T43" fmla="*/ 64 h 538"/>
                <a:gd name="T44" fmla="*/ 86 w 200"/>
                <a:gd name="T45" fmla="*/ 0 h 538"/>
                <a:gd name="T46" fmla="*/ 88 w 200"/>
                <a:gd name="T47" fmla="*/ 64 h 538"/>
                <a:gd name="T48" fmla="*/ 99 w 200"/>
                <a:gd name="T49" fmla="*/ 64 h 538"/>
                <a:gd name="T50" fmla="*/ 99 w 200"/>
                <a:gd name="T51" fmla="*/ 64 h 538"/>
                <a:gd name="T52" fmla="*/ 95 w 200"/>
                <a:gd name="T53" fmla="*/ 64 h 538"/>
                <a:gd name="T54" fmla="*/ 97 w 200"/>
                <a:gd name="T55" fmla="*/ 23 h 538"/>
                <a:gd name="T56" fmla="*/ 99 w 200"/>
                <a:gd name="T57" fmla="*/ 60 h 538"/>
                <a:gd name="T58" fmla="*/ 109 w 200"/>
                <a:gd name="T59" fmla="*/ 60 h 538"/>
                <a:gd name="T60" fmla="*/ 109 w 200"/>
                <a:gd name="T61" fmla="*/ 52 h 538"/>
                <a:gd name="T62" fmla="*/ 111 w 200"/>
                <a:gd name="T63" fmla="*/ 64 h 538"/>
                <a:gd name="T64" fmla="*/ 109 w 200"/>
                <a:gd name="T65" fmla="*/ 64 h 538"/>
                <a:gd name="T66" fmla="*/ 109 w 200"/>
                <a:gd name="T67" fmla="*/ 64 h 538"/>
                <a:gd name="T68" fmla="*/ 111 w 200"/>
                <a:gd name="T69" fmla="*/ 64 h 538"/>
                <a:gd name="T70" fmla="*/ 111 w 200"/>
                <a:gd name="T71" fmla="*/ 146 h 538"/>
                <a:gd name="T72" fmla="*/ 120 w 200"/>
                <a:gd name="T73" fmla="*/ 146 h 538"/>
                <a:gd name="T74" fmla="*/ 120 w 200"/>
                <a:gd name="T75" fmla="*/ 152 h 538"/>
                <a:gd name="T76" fmla="*/ 128 w 200"/>
                <a:gd name="T77" fmla="*/ 152 h 538"/>
                <a:gd name="T78" fmla="*/ 128 w 200"/>
                <a:gd name="T79" fmla="*/ 287 h 538"/>
                <a:gd name="T80" fmla="*/ 145 w 200"/>
                <a:gd name="T81" fmla="*/ 287 h 538"/>
                <a:gd name="T82" fmla="*/ 145 w 200"/>
                <a:gd name="T83" fmla="*/ 446 h 538"/>
                <a:gd name="T84" fmla="*/ 145 w 200"/>
                <a:gd name="T85" fmla="*/ 446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0" h="538">
                  <a:moveTo>
                    <a:pt x="145" y="446"/>
                  </a:moveTo>
                  <a:lnTo>
                    <a:pt x="195" y="446"/>
                  </a:lnTo>
                  <a:lnTo>
                    <a:pt x="195" y="456"/>
                  </a:lnTo>
                  <a:lnTo>
                    <a:pt x="200" y="456"/>
                  </a:lnTo>
                  <a:lnTo>
                    <a:pt x="200" y="538"/>
                  </a:lnTo>
                  <a:lnTo>
                    <a:pt x="145" y="538"/>
                  </a:lnTo>
                  <a:lnTo>
                    <a:pt x="95" y="538"/>
                  </a:lnTo>
                  <a:lnTo>
                    <a:pt x="46" y="538"/>
                  </a:lnTo>
                  <a:lnTo>
                    <a:pt x="34" y="538"/>
                  </a:lnTo>
                  <a:lnTo>
                    <a:pt x="0" y="538"/>
                  </a:lnTo>
                  <a:lnTo>
                    <a:pt x="0" y="482"/>
                  </a:lnTo>
                  <a:lnTo>
                    <a:pt x="34" y="482"/>
                  </a:lnTo>
                  <a:lnTo>
                    <a:pt x="34" y="287"/>
                  </a:lnTo>
                  <a:lnTo>
                    <a:pt x="55" y="287"/>
                  </a:lnTo>
                  <a:lnTo>
                    <a:pt x="55" y="152"/>
                  </a:lnTo>
                  <a:lnTo>
                    <a:pt x="55" y="146"/>
                  </a:lnTo>
                  <a:lnTo>
                    <a:pt x="67" y="146"/>
                  </a:lnTo>
                  <a:lnTo>
                    <a:pt x="67" y="64"/>
                  </a:lnTo>
                  <a:lnTo>
                    <a:pt x="72" y="64"/>
                  </a:lnTo>
                  <a:lnTo>
                    <a:pt x="74" y="31"/>
                  </a:lnTo>
                  <a:lnTo>
                    <a:pt x="76" y="64"/>
                  </a:lnTo>
                  <a:lnTo>
                    <a:pt x="84" y="64"/>
                  </a:lnTo>
                  <a:lnTo>
                    <a:pt x="86" y="0"/>
                  </a:lnTo>
                  <a:lnTo>
                    <a:pt x="88" y="64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95" y="64"/>
                  </a:lnTo>
                  <a:lnTo>
                    <a:pt x="97" y="23"/>
                  </a:lnTo>
                  <a:lnTo>
                    <a:pt x="99" y="60"/>
                  </a:lnTo>
                  <a:lnTo>
                    <a:pt x="109" y="60"/>
                  </a:lnTo>
                  <a:lnTo>
                    <a:pt x="109" y="52"/>
                  </a:lnTo>
                  <a:lnTo>
                    <a:pt x="111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11" y="64"/>
                  </a:lnTo>
                  <a:lnTo>
                    <a:pt x="111" y="146"/>
                  </a:lnTo>
                  <a:lnTo>
                    <a:pt x="120" y="146"/>
                  </a:lnTo>
                  <a:lnTo>
                    <a:pt x="120" y="152"/>
                  </a:lnTo>
                  <a:lnTo>
                    <a:pt x="128" y="152"/>
                  </a:lnTo>
                  <a:lnTo>
                    <a:pt x="128" y="287"/>
                  </a:lnTo>
                  <a:lnTo>
                    <a:pt x="145" y="287"/>
                  </a:lnTo>
                  <a:lnTo>
                    <a:pt x="145" y="446"/>
                  </a:lnTo>
                  <a:lnTo>
                    <a:pt x="145" y="446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61" name="íṥḷîḍè" descr="8439548d-fa1c-4f57-868c-9cd4b51c83c2">
              <a:extLst>
                <a:ext uri="{FF2B5EF4-FFF2-40B4-BE49-F238E27FC236}">
                  <a16:creationId xmlns:a16="http://schemas.microsoft.com/office/drawing/2014/main" id="{D65C478C-F05F-4862-834A-061BC27FD0CE}"/>
                </a:ext>
              </a:extLst>
            </p:cNvPr>
            <p:cNvSpPr/>
            <p:nvPr/>
          </p:nvSpPr>
          <p:spPr bwMode="auto">
            <a:xfrm>
              <a:off x="5078045" y="5230357"/>
              <a:ext cx="7099632" cy="1359291"/>
            </a:xfrm>
            <a:custGeom>
              <a:avLst/>
              <a:gdLst>
                <a:gd name="T0" fmla="*/ 2006 w 2031"/>
                <a:gd name="T1" fmla="*/ 347 h 347"/>
                <a:gd name="T2" fmla="*/ 2031 w 2031"/>
                <a:gd name="T3" fmla="*/ 347 h 347"/>
                <a:gd name="T4" fmla="*/ 2018 w 2031"/>
                <a:gd name="T5" fmla="*/ 306 h 347"/>
                <a:gd name="T6" fmla="*/ 2006 w 2031"/>
                <a:gd name="T7" fmla="*/ 324 h 347"/>
                <a:gd name="T8" fmla="*/ 1972 w 2031"/>
                <a:gd name="T9" fmla="*/ 293 h 347"/>
                <a:gd name="T10" fmla="*/ 1972 w 2031"/>
                <a:gd name="T11" fmla="*/ 347 h 347"/>
                <a:gd name="T12" fmla="*/ 13 w 2031"/>
                <a:gd name="T13" fmla="*/ 176 h 347"/>
                <a:gd name="T14" fmla="*/ 13 w 2031"/>
                <a:gd name="T15" fmla="*/ 347 h 347"/>
                <a:gd name="T16" fmla="*/ 73 w 2031"/>
                <a:gd name="T17" fmla="*/ 176 h 347"/>
                <a:gd name="T18" fmla="*/ 65 w 2031"/>
                <a:gd name="T19" fmla="*/ 159 h 347"/>
                <a:gd name="T20" fmla="*/ 8 w 2031"/>
                <a:gd name="T21" fmla="*/ 159 h 347"/>
                <a:gd name="T22" fmla="*/ 235 w 2031"/>
                <a:gd name="T23" fmla="*/ 347 h 347"/>
                <a:gd name="T24" fmla="*/ 174 w 2031"/>
                <a:gd name="T25" fmla="*/ 347 h 347"/>
                <a:gd name="T26" fmla="*/ 413 w 2031"/>
                <a:gd name="T27" fmla="*/ 129 h 347"/>
                <a:gd name="T28" fmla="*/ 388 w 2031"/>
                <a:gd name="T29" fmla="*/ 134 h 347"/>
                <a:gd name="T30" fmla="*/ 362 w 2031"/>
                <a:gd name="T31" fmla="*/ 347 h 347"/>
                <a:gd name="T32" fmla="*/ 442 w 2031"/>
                <a:gd name="T33" fmla="*/ 347 h 347"/>
                <a:gd name="T34" fmla="*/ 438 w 2031"/>
                <a:gd name="T35" fmla="*/ 150 h 347"/>
                <a:gd name="T36" fmla="*/ 413 w 2031"/>
                <a:gd name="T37" fmla="*/ 134 h 347"/>
                <a:gd name="T38" fmla="*/ 547 w 2031"/>
                <a:gd name="T39" fmla="*/ 138 h 347"/>
                <a:gd name="T40" fmla="*/ 484 w 2031"/>
                <a:gd name="T41" fmla="*/ 347 h 347"/>
                <a:gd name="T42" fmla="*/ 601 w 2031"/>
                <a:gd name="T43" fmla="*/ 220 h 347"/>
                <a:gd name="T44" fmla="*/ 559 w 2031"/>
                <a:gd name="T45" fmla="*/ 205 h 347"/>
                <a:gd name="T46" fmla="*/ 583 w 2031"/>
                <a:gd name="T47" fmla="*/ 347 h 347"/>
                <a:gd name="T48" fmla="*/ 666 w 2031"/>
                <a:gd name="T49" fmla="*/ 347 h 347"/>
                <a:gd name="T50" fmla="*/ 641 w 2031"/>
                <a:gd name="T51" fmla="*/ 347 h 347"/>
                <a:gd name="T52" fmla="*/ 719 w 2031"/>
                <a:gd name="T53" fmla="*/ 347 h 347"/>
                <a:gd name="T54" fmla="*/ 694 w 2031"/>
                <a:gd name="T55" fmla="*/ 347 h 347"/>
                <a:gd name="T56" fmla="*/ 763 w 2031"/>
                <a:gd name="T57" fmla="*/ 347 h 347"/>
                <a:gd name="T58" fmla="*/ 725 w 2031"/>
                <a:gd name="T59" fmla="*/ 347 h 347"/>
                <a:gd name="T60" fmla="*/ 876 w 2031"/>
                <a:gd name="T61" fmla="*/ 347 h 347"/>
                <a:gd name="T62" fmla="*/ 838 w 2031"/>
                <a:gd name="T63" fmla="*/ 347 h 347"/>
                <a:gd name="T64" fmla="*/ 972 w 2031"/>
                <a:gd name="T65" fmla="*/ 347 h 347"/>
                <a:gd name="T66" fmla="*/ 939 w 2031"/>
                <a:gd name="T67" fmla="*/ 347 h 347"/>
                <a:gd name="T68" fmla="*/ 1086 w 2031"/>
                <a:gd name="T69" fmla="*/ 347 h 347"/>
                <a:gd name="T70" fmla="*/ 1012 w 2031"/>
                <a:gd name="T71" fmla="*/ 347 h 347"/>
                <a:gd name="T72" fmla="*/ 1217 w 2031"/>
                <a:gd name="T73" fmla="*/ 347 h 347"/>
                <a:gd name="T74" fmla="*/ 1199 w 2031"/>
                <a:gd name="T75" fmla="*/ 6 h 347"/>
                <a:gd name="T76" fmla="*/ 1142 w 2031"/>
                <a:gd name="T77" fmla="*/ 347 h 347"/>
                <a:gd name="T78" fmla="*/ 1477 w 2031"/>
                <a:gd name="T79" fmla="*/ 289 h 347"/>
                <a:gd name="T80" fmla="*/ 1431 w 2031"/>
                <a:gd name="T81" fmla="*/ 289 h 347"/>
                <a:gd name="T82" fmla="*/ 1480 w 2031"/>
                <a:gd name="T83" fmla="*/ 347 h 347"/>
                <a:gd name="T84" fmla="*/ 1477 w 2031"/>
                <a:gd name="T85" fmla="*/ 289 h 347"/>
                <a:gd name="T86" fmla="*/ 1528 w 2031"/>
                <a:gd name="T87" fmla="*/ 253 h 347"/>
                <a:gd name="T88" fmla="*/ 1502 w 2031"/>
                <a:gd name="T89" fmla="*/ 347 h 347"/>
                <a:gd name="T90" fmla="*/ 1565 w 2031"/>
                <a:gd name="T91" fmla="*/ 285 h 347"/>
                <a:gd name="T92" fmla="*/ 1632 w 2031"/>
                <a:gd name="T93" fmla="*/ 347 h 347"/>
                <a:gd name="T94" fmla="*/ 1628 w 2031"/>
                <a:gd name="T95" fmla="*/ 155 h 347"/>
                <a:gd name="T96" fmla="*/ 1618 w 2031"/>
                <a:gd name="T97" fmla="*/ 155 h 347"/>
                <a:gd name="T98" fmla="*/ 1607 w 2031"/>
                <a:gd name="T99" fmla="*/ 163 h 347"/>
                <a:gd name="T100" fmla="*/ 1601 w 2031"/>
                <a:gd name="T101" fmla="*/ 153 h 347"/>
                <a:gd name="T102" fmla="*/ 1595 w 2031"/>
                <a:gd name="T103" fmla="*/ 163 h 347"/>
                <a:gd name="T104" fmla="*/ 1584 w 2031"/>
                <a:gd name="T105" fmla="*/ 155 h 347"/>
                <a:gd name="T106" fmla="*/ 1574 w 2031"/>
                <a:gd name="T107" fmla="*/ 155 h 347"/>
                <a:gd name="T108" fmla="*/ 1568 w 2031"/>
                <a:gd name="T109" fmla="*/ 347 h 347"/>
                <a:gd name="T110" fmla="*/ 1750 w 2031"/>
                <a:gd name="T111" fmla="*/ 129 h 347"/>
                <a:gd name="T112" fmla="*/ 1683 w 2031"/>
                <a:gd name="T113" fmla="*/ 180 h 347"/>
                <a:gd name="T114" fmla="*/ 1756 w 2031"/>
                <a:gd name="T115" fmla="*/ 180 h 347"/>
                <a:gd name="T116" fmla="*/ 1894 w 2031"/>
                <a:gd name="T117" fmla="*/ 308 h 347"/>
                <a:gd name="T118" fmla="*/ 1873 w 2031"/>
                <a:gd name="T119" fmla="*/ 308 h 347"/>
                <a:gd name="T120" fmla="*/ 1848 w 2031"/>
                <a:gd name="T121" fmla="*/ 285 h 347"/>
                <a:gd name="T122" fmla="*/ 1840 w 2031"/>
                <a:gd name="T123" fmla="*/ 335 h 347"/>
                <a:gd name="T124" fmla="*/ 1894 w 2031"/>
                <a:gd name="T125" fmla="*/ 30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1" h="347">
                  <a:moveTo>
                    <a:pt x="1972" y="347"/>
                  </a:moveTo>
                  <a:lnTo>
                    <a:pt x="2001" y="347"/>
                  </a:lnTo>
                  <a:lnTo>
                    <a:pt x="2006" y="347"/>
                  </a:lnTo>
                  <a:lnTo>
                    <a:pt x="2018" y="347"/>
                  </a:lnTo>
                  <a:lnTo>
                    <a:pt x="2022" y="347"/>
                  </a:lnTo>
                  <a:lnTo>
                    <a:pt x="2031" y="347"/>
                  </a:lnTo>
                  <a:lnTo>
                    <a:pt x="2031" y="314"/>
                  </a:lnTo>
                  <a:lnTo>
                    <a:pt x="2018" y="314"/>
                  </a:lnTo>
                  <a:lnTo>
                    <a:pt x="2018" y="306"/>
                  </a:lnTo>
                  <a:lnTo>
                    <a:pt x="2006" y="306"/>
                  </a:lnTo>
                  <a:lnTo>
                    <a:pt x="2006" y="314"/>
                  </a:lnTo>
                  <a:lnTo>
                    <a:pt x="2006" y="324"/>
                  </a:lnTo>
                  <a:lnTo>
                    <a:pt x="2001" y="324"/>
                  </a:lnTo>
                  <a:lnTo>
                    <a:pt x="2001" y="293"/>
                  </a:lnTo>
                  <a:lnTo>
                    <a:pt x="1972" y="293"/>
                  </a:lnTo>
                  <a:lnTo>
                    <a:pt x="1972" y="324"/>
                  </a:lnTo>
                  <a:lnTo>
                    <a:pt x="1972" y="347"/>
                  </a:lnTo>
                  <a:lnTo>
                    <a:pt x="1972" y="347"/>
                  </a:lnTo>
                  <a:close/>
                  <a:moveTo>
                    <a:pt x="8" y="159"/>
                  </a:moveTo>
                  <a:lnTo>
                    <a:pt x="13" y="159"/>
                  </a:lnTo>
                  <a:lnTo>
                    <a:pt x="13" y="176"/>
                  </a:lnTo>
                  <a:lnTo>
                    <a:pt x="0" y="176"/>
                  </a:lnTo>
                  <a:lnTo>
                    <a:pt x="0" y="347"/>
                  </a:lnTo>
                  <a:lnTo>
                    <a:pt x="13" y="347"/>
                  </a:lnTo>
                  <a:lnTo>
                    <a:pt x="59" y="347"/>
                  </a:lnTo>
                  <a:lnTo>
                    <a:pt x="73" y="347"/>
                  </a:lnTo>
                  <a:lnTo>
                    <a:pt x="73" y="176"/>
                  </a:lnTo>
                  <a:lnTo>
                    <a:pt x="59" y="176"/>
                  </a:lnTo>
                  <a:lnTo>
                    <a:pt x="59" y="159"/>
                  </a:lnTo>
                  <a:lnTo>
                    <a:pt x="65" y="159"/>
                  </a:lnTo>
                  <a:lnTo>
                    <a:pt x="65" y="153"/>
                  </a:lnTo>
                  <a:lnTo>
                    <a:pt x="8" y="153"/>
                  </a:lnTo>
                  <a:lnTo>
                    <a:pt x="8" y="159"/>
                  </a:lnTo>
                  <a:lnTo>
                    <a:pt x="8" y="159"/>
                  </a:lnTo>
                  <a:close/>
                  <a:moveTo>
                    <a:pt x="174" y="347"/>
                  </a:moveTo>
                  <a:lnTo>
                    <a:pt x="235" y="347"/>
                  </a:lnTo>
                  <a:lnTo>
                    <a:pt x="235" y="79"/>
                  </a:lnTo>
                  <a:lnTo>
                    <a:pt x="174" y="79"/>
                  </a:lnTo>
                  <a:lnTo>
                    <a:pt x="174" y="347"/>
                  </a:lnTo>
                  <a:lnTo>
                    <a:pt x="174" y="347"/>
                  </a:lnTo>
                  <a:close/>
                  <a:moveTo>
                    <a:pt x="413" y="134"/>
                  </a:moveTo>
                  <a:lnTo>
                    <a:pt x="413" y="129"/>
                  </a:lnTo>
                  <a:lnTo>
                    <a:pt x="406" y="129"/>
                  </a:lnTo>
                  <a:lnTo>
                    <a:pt x="406" y="134"/>
                  </a:lnTo>
                  <a:lnTo>
                    <a:pt x="388" y="134"/>
                  </a:lnTo>
                  <a:lnTo>
                    <a:pt x="388" y="150"/>
                  </a:lnTo>
                  <a:lnTo>
                    <a:pt x="362" y="150"/>
                  </a:lnTo>
                  <a:lnTo>
                    <a:pt x="362" y="347"/>
                  </a:lnTo>
                  <a:lnTo>
                    <a:pt x="367" y="347"/>
                  </a:lnTo>
                  <a:lnTo>
                    <a:pt x="438" y="347"/>
                  </a:lnTo>
                  <a:lnTo>
                    <a:pt x="442" y="347"/>
                  </a:lnTo>
                  <a:lnTo>
                    <a:pt x="442" y="167"/>
                  </a:lnTo>
                  <a:lnTo>
                    <a:pt x="438" y="167"/>
                  </a:lnTo>
                  <a:lnTo>
                    <a:pt x="438" y="150"/>
                  </a:lnTo>
                  <a:lnTo>
                    <a:pt x="413" y="150"/>
                  </a:lnTo>
                  <a:lnTo>
                    <a:pt x="413" y="134"/>
                  </a:lnTo>
                  <a:lnTo>
                    <a:pt x="413" y="134"/>
                  </a:lnTo>
                  <a:close/>
                  <a:moveTo>
                    <a:pt x="484" y="347"/>
                  </a:moveTo>
                  <a:lnTo>
                    <a:pt x="547" y="347"/>
                  </a:lnTo>
                  <a:lnTo>
                    <a:pt x="547" y="138"/>
                  </a:lnTo>
                  <a:lnTo>
                    <a:pt x="484" y="138"/>
                  </a:lnTo>
                  <a:lnTo>
                    <a:pt x="484" y="347"/>
                  </a:lnTo>
                  <a:lnTo>
                    <a:pt x="484" y="347"/>
                  </a:lnTo>
                  <a:close/>
                  <a:moveTo>
                    <a:pt x="583" y="347"/>
                  </a:moveTo>
                  <a:lnTo>
                    <a:pt x="601" y="347"/>
                  </a:lnTo>
                  <a:lnTo>
                    <a:pt x="601" y="220"/>
                  </a:lnTo>
                  <a:lnTo>
                    <a:pt x="583" y="220"/>
                  </a:lnTo>
                  <a:lnTo>
                    <a:pt x="583" y="205"/>
                  </a:lnTo>
                  <a:lnTo>
                    <a:pt x="559" y="205"/>
                  </a:lnTo>
                  <a:lnTo>
                    <a:pt x="559" y="220"/>
                  </a:lnTo>
                  <a:lnTo>
                    <a:pt x="559" y="347"/>
                  </a:lnTo>
                  <a:lnTo>
                    <a:pt x="583" y="347"/>
                  </a:lnTo>
                  <a:lnTo>
                    <a:pt x="583" y="347"/>
                  </a:lnTo>
                  <a:close/>
                  <a:moveTo>
                    <a:pt x="641" y="347"/>
                  </a:moveTo>
                  <a:lnTo>
                    <a:pt x="666" y="347"/>
                  </a:lnTo>
                  <a:lnTo>
                    <a:pt x="666" y="236"/>
                  </a:lnTo>
                  <a:lnTo>
                    <a:pt x="641" y="236"/>
                  </a:lnTo>
                  <a:lnTo>
                    <a:pt x="641" y="347"/>
                  </a:lnTo>
                  <a:lnTo>
                    <a:pt x="641" y="347"/>
                  </a:lnTo>
                  <a:close/>
                  <a:moveTo>
                    <a:pt x="694" y="347"/>
                  </a:moveTo>
                  <a:lnTo>
                    <a:pt x="719" y="347"/>
                  </a:lnTo>
                  <a:lnTo>
                    <a:pt x="719" y="280"/>
                  </a:lnTo>
                  <a:lnTo>
                    <a:pt x="694" y="280"/>
                  </a:lnTo>
                  <a:lnTo>
                    <a:pt x="694" y="347"/>
                  </a:lnTo>
                  <a:lnTo>
                    <a:pt x="694" y="347"/>
                  </a:lnTo>
                  <a:close/>
                  <a:moveTo>
                    <a:pt x="725" y="347"/>
                  </a:moveTo>
                  <a:lnTo>
                    <a:pt x="763" y="347"/>
                  </a:lnTo>
                  <a:lnTo>
                    <a:pt x="763" y="92"/>
                  </a:lnTo>
                  <a:lnTo>
                    <a:pt x="725" y="92"/>
                  </a:lnTo>
                  <a:lnTo>
                    <a:pt x="725" y="347"/>
                  </a:lnTo>
                  <a:lnTo>
                    <a:pt x="725" y="347"/>
                  </a:lnTo>
                  <a:close/>
                  <a:moveTo>
                    <a:pt x="838" y="347"/>
                  </a:moveTo>
                  <a:lnTo>
                    <a:pt x="876" y="347"/>
                  </a:lnTo>
                  <a:lnTo>
                    <a:pt x="876" y="257"/>
                  </a:lnTo>
                  <a:lnTo>
                    <a:pt x="838" y="257"/>
                  </a:lnTo>
                  <a:lnTo>
                    <a:pt x="838" y="347"/>
                  </a:lnTo>
                  <a:lnTo>
                    <a:pt x="838" y="347"/>
                  </a:lnTo>
                  <a:close/>
                  <a:moveTo>
                    <a:pt x="939" y="347"/>
                  </a:moveTo>
                  <a:lnTo>
                    <a:pt x="972" y="347"/>
                  </a:lnTo>
                  <a:lnTo>
                    <a:pt x="972" y="236"/>
                  </a:lnTo>
                  <a:lnTo>
                    <a:pt x="939" y="236"/>
                  </a:lnTo>
                  <a:lnTo>
                    <a:pt x="939" y="347"/>
                  </a:lnTo>
                  <a:lnTo>
                    <a:pt x="939" y="347"/>
                  </a:lnTo>
                  <a:close/>
                  <a:moveTo>
                    <a:pt x="1012" y="347"/>
                  </a:moveTo>
                  <a:lnTo>
                    <a:pt x="1086" y="347"/>
                  </a:lnTo>
                  <a:lnTo>
                    <a:pt x="1086" y="0"/>
                  </a:lnTo>
                  <a:lnTo>
                    <a:pt x="1012" y="0"/>
                  </a:lnTo>
                  <a:lnTo>
                    <a:pt x="1012" y="347"/>
                  </a:lnTo>
                  <a:lnTo>
                    <a:pt x="1012" y="347"/>
                  </a:lnTo>
                  <a:close/>
                  <a:moveTo>
                    <a:pt x="1199" y="347"/>
                  </a:moveTo>
                  <a:lnTo>
                    <a:pt x="1217" y="347"/>
                  </a:lnTo>
                  <a:lnTo>
                    <a:pt x="1217" y="276"/>
                  </a:lnTo>
                  <a:lnTo>
                    <a:pt x="1199" y="276"/>
                  </a:lnTo>
                  <a:lnTo>
                    <a:pt x="1199" y="6"/>
                  </a:lnTo>
                  <a:lnTo>
                    <a:pt x="1125" y="6"/>
                  </a:lnTo>
                  <a:lnTo>
                    <a:pt x="1125" y="347"/>
                  </a:lnTo>
                  <a:lnTo>
                    <a:pt x="1142" y="347"/>
                  </a:lnTo>
                  <a:lnTo>
                    <a:pt x="1199" y="347"/>
                  </a:lnTo>
                  <a:lnTo>
                    <a:pt x="1199" y="347"/>
                  </a:lnTo>
                  <a:close/>
                  <a:moveTo>
                    <a:pt x="1477" y="289"/>
                  </a:moveTo>
                  <a:lnTo>
                    <a:pt x="1477" y="146"/>
                  </a:lnTo>
                  <a:lnTo>
                    <a:pt x="1431" y="146"/>
                  </a:lnTo>
                  <a:lnTo>
                    <a:pt x="1431" y="289"/>
                  </a:lnTo>
                  <a:lnTo>
                    <a:pt x="1417" y="289"/>
                  </a:lnTo>
                  <a:lnTo>
                    <a:pt x="1417" y="347"/>
                  </a:lnTo>
                  <a:lnTo>
                    <a:pt x="1480" y="347"/>
                  </a:lnTo>
                  <a:lnTo>
                    <a:pt x="1480" y="289"/>
                  </a:lnTo>
                  <a:lnTo>
                    <a:pt x="1477" y="289"/>
                  </a:lnTo>
                  <a:lnTo>
                    <a:pt x="1477" y="289"/>
                  </a:lnTo>
                  <a:close/>
                  <a:moveTo>
                    <a:pt x="1565" y="285"/>
                  </a:moveTo>
                  <a:lnTo>
                    <a:pt x="1565" y="253"/>
                  </a:lnTo>
                  <a:lnTo>
                    <a:pt x="1528" y="253"/>
                  </a:lnTo>
                  <a:lnTo>
                    <a:pt x="1528" y="285"/>
                  </a:lnTo>
                  <a:lnTo>
                    <a:pt x="1502" y="285"/>
                  </a:lnTo>
                  <a:lnTo>
                    <a:pt x="1502" y="347"/>
                  </a:lnTo>
                  <a:lnTo>
                    <a:pt x="1565" y="347"/>
                  </a:lnTo>
                  <a:lnTo>
                    <a:pt x="1565" y="314"/>
                  </a:lnTo>
                  <a:lnTo>
                    <a:pt x="1565" y="285"/>
                  </a:lnTo>
                  <a:lnTo>
                    <a:pt x="1565" y="285"/>
                  </a:lnTo>
                  <a:close/>
                  <a:moveTo>
                    <a:pt x="1568" y="347"/>
                  </a:moveTo>
                  <a:lnTo>
                    <a:pt x="1632" y="347"/>
                  </a:lnTo>
                  <a:lnTo>
                    <a:pt x="1632" y="163"/>
                  </a:lnTo>
                  <a:lnTo>
                    <a:pt x="1628" y="163"/>
                  </a:lnTo>
                  <a:lnTo>
                    <a:pt x="1628" y="155"/>
                  </a:lnTo>
                  <a:lnTo>
                    <a:pt x="1626" y="155"/>
                  </a:lnTo>
                  <a:lnTo>
                    <a:pt x="1622" y="153"/>
                  </a:lnTo>
                  <a:lnTo>
                    <a:pt x="1618" y="155"/>
                  </a:lnTo>
                  <a:lnTo>
                    <a:pt x="1616" y="155"/>
                  </a:lnTo>
                  <a:lnTo>
                    <a:pt x="1616" y="163"/>
                  </a:lnTo>
                  <a:lnTo>
                    <a:pt x="1607" y="163"/>
                  </a:lnTo>
                  <a:lnTo>
                    <a:pt x="1607" y="155"/>
                  </a:lnTo>
                  <a:lnTo>
                    <a:pt x="1605" y="155"/>
                  </a:lnTo>
                  <a:lnTo>
                    <a:pt x="1601" y="153"/>
                  </a:lnTo>
                  <a:lnTo>
                    <a:pt x="1597" y="155"/>
                  </a:lnTo>
                  <a:lnTo>
                    <a:pt x="1595" y="155"/>
                  </a:lnTo>
                  <a:lnTo>
                    <a:pt x="1595" y="163"/>
                  </a:lnTo>
                  <a:lnTo>
                    <a:pt x="1586" y="163"/>
                  </a:lnTo>
                  <a:lnTo>
                    <a:pt x="1586" y="155"/>
                  </a:lnTo>
                  <a:lnTo>
                    <a:pt x="1584" y="155"/>
                  </a:lnTo>
                  <a:lnTo>
                    <a:pt x="1580" y="153"/>
                  </a:lnTo>
                  <a:lnTo>
                    <a:pt x="1576" y="155"/>
                  </a:lnTo>
                  <a:lnTo>
                    <a:pt x="1574" y="155"/>
                  </a:lnTo>
                  <a:lnTo>
                    <a:pt x="1574" y="163"/>
                  </a:lnTo>
                  <a:lnTo>
                    <a:pt x="1568" y="163"/>
                  </a:lnTo>
                  <a:lnTo>
                    <a:pt x="1568" y="347"/>
                  </a:lnTo>
                  <a:lnTo>
                    <a:pt x="1568" y="347"/>
                  </a:lnTo>
                  <a:close/>
                  <a:moveTo>
                    <a:pt x="1750" y="180"/>
                  </a:moveTo>
                  <a:lnTo>
                    <a:pt x="1750" y="129"/>
                  </a:lnTo>
                  <a:lnTo>
                    <a:pt x="1704" y="129"/>
                  </a:lnTo>
                  <a:lnTo>
                    <a:pt x="1704" y="180"/>
                  </a:lnTo>
                  <a:lnTo>
                    <a:pt x="1683" y="180"/>
                  </a:lnTo>
                  <a:lnTo>
                    <a:pt x="1683" y="347"/>
                  </a:lnTo>
                  <a:lnTo>
                    <a:pt x="1756" y="347"/>
                  </a:lnTo>
                  <a:lnTo>
                    <a:pt x="1756" y="180"/>
                  </a:lnTo>
                  <a:lnTo>
                    <a:pt x="1750" y="180"/>
                  </a:lnTo>
                  <a:lnTo>
                    <a:pt x="1750" y="180"/>
                  </a:lnTo>
                  <a:close/>
                  <a:moveTo>
                    <a:pt x="1894" y="308"/>
                  </a:moveTo>
                  <a:lnTo>
                    <a:pt x="1894" y="278"/>
                  </a:lnTo>
                  <a:lnTo>
                    <a:pt x="1873" y="278"/>
                  </a:lnTo>
                  <a:lnTo>
                    <a:pt x="1873" y="308"/>
                  </a:lnTo>
                  <a:lnTo>
                    <a:pt x="1869" y="308"/>
                  </a:lnTo>
                  <a:lnTo>
                    <a:pt x="1869" y="285"/>
                  </a:lnTo>
                  <a:lnTo>
                    <a:pt x="1848" y="285"/>
                  </a:lnTo>
                  <a:lnTo>
                    <a:pt x="1848" y="308"/>
                  </a:lnTo>
                  <a:lnTo>
                    <a:pt x="1840" y="308"/>
                  </a:lnTo>
                  <a:lnTo>
                    <a:pt x="1840" y="335"/>
                  </a:lnTo>
                  <a:lnTo>
                    <a:pt x="1911" y="335"/>
                  </a:lnTo>
                  <a:lnTo>
                    <a:pt x="1911" y="308"/>
                  </a:lnTo>
                  <a:lnTo>
                    <a:pt x="1894" y="308"/>
                  </a:lnTo>
                  <a:lnTo>
                    <a:pt x="1894" y="308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5" name="Title" descr="8ec14fc9-b48a-4793-8913-5124a9e866e4">
              <a:extLst>
                <a:ext uri="{FF2B5EF4-FFF2-40B4-BE49-F238E27FC236}">
                  <a16:creationId xmlns:a16="http://schemas.microsoft.com/office/drawing/2014/main" id="{3903BE27-62D1-4315-9E07-DA512F639555}"/>
                </a:ext>
              </a:extLst>
            </p:cNvPr>
            <p:cNvSpPr/>
            <p:nvPr/>
          </p:nvSpPr>
          <p:spPr>
            <a:xfrm>
              <a:off x="660400" y="1130297"/>
              <a:ext cx="10858500" cy="680571"/>
            </a:xfrm>
            <a:prstGeom prst="rect">
              <a:avLst/>
            </a:prstGeom>
            <a:noFill/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t" anchorCtr="1">
              <a:normAutofit/>
            </a:bodyPr>
            <a:lstStyle>
              <a:defPPr>
                <a:defRPr lang="en-US"/>
              </a:defPPr>
              <a:lvl1pPr marL="0" algn="l" defTabSz="609585" rtl="0" eaLnBrk="1" latinLnBrk="0" hangingPunct="1">
                <a:defRPr sz="2400" kern="1200">
                  <a:solidFill>
                    <a:schemeClr val="lt1"/>
                  </a:solidFill>
                </a:defRPr>
              </a:lvl1pPr>
              <a:lvl2pPr marL="609585" algn="l" defTabSz="609585" rtl="0" eaLnBrk="1" latinLnBrk="0" hangingPunct="1">
                <a:defRPr sz="2400" kern="1200">
                  <a:solidFill>
                    <a:schemeClr val="lt1"/>
                  </a:solidFill>
                </a:defRPr>
              </a:lvl2pPr>
              <a:lvl3pPr marL="1219170" algn="l" defTabSz="609585" rtl="0" eaLnBrk="1" latinLnBrk="0" hangingPunct="1">
                <a:defRPr sz="2400" kern="1200">
                  <a:solidFill>
                    <a:schemeClr val="lt1"/>
                  </a:solidFill>
                </a:defRPr>
              </a:lvl3pPr>
              <a:lvl4pPr marL="1828754" algn="l" defTabSz="609585" rtl="0" eaLnBrk="1" latinLnBrk="0" hangingPunct="1">
                <a:defRPr sz="2400" kern="1200">
                  <a:solidFill>
                    <a:schemeClr val="lt1"/>
                  </a:solidFill>
                </a:defRPr>
              </a:lvl4pPr>
              <a:lvl5pPr marL="2438339" algn="l" defTabSz="609585" rtl="0" eaLnBrk="1" latinLnBrk="0" hangingPunct="1">
                <a:defRPr sz="2400" kern="1200">
                  <a:solidFill>
                    <a:schemeClr val="lt1"/>
                  </a:solidFill>
                </a:defRPr>
              </a:lvl5pPr>
              <a:lvl6pPr marL="3047924" algn="l" defTabSz="609585" rtl="0" eaLnBrk="1" latinLnBrk="0" hangingPunct="1">
                <a:defRPr sz="2400" kern="1200">
                  <a:solidFill>
                    <a:schemeClr val="lt1"/>
                  </a:solidFill>
                </a:defRPr>
              </a:lvl6pPr>
              <a:lvl7pPr marL="3657509" algn="l" defTabSz="609585" rtl="0" eaLnBrk="1" latinLnBrk="0" hangingPunct="1">
                <a:defRPr sz="2400" kern="1200">
                  <a:solidFill>
                    <a:schemeClr val="lt1"/>
                  </a:solidFill>
                </a:defRPr>
              </a:lvl7pPr>
              <a:lvl8pPr marL="4267093" algn="l" defTabSz="609585" rtl="0" eaLnBrk="1" latinLnBrk="0" hangingPunct="1">
                <a:defRPr sz="2400" kern="1200">
                  <a:solidFill>
                    <a:schemeClr val="lt1"/>
                  </a:solidFill>
                </a:defRPr>
              </a:lvl8pPr>
              <a:lvl9pPr marL="4876678" algn="l" defTabSz="609585" rtl="0" eaLnBrk="1" latinLnBrk="0" hangingPunct="1">
                <a:defRPr sz="24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sz="2400" b="1" i="0" u="none" dirty="0" err="1">
                  <a:solidFill>
                    <a:srgbClr val="000000"/>
                  </a:solidFill>
                  <a:latin typeface="Arial"/>
                </a:rPr>
                <a:t>EmoPal致力于达成的关键目标</a:t>
              </a:r>
              <a:endParaRPr lang="en-US" sz="2400" b="1" i="0" u="none" dirty="0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66" name="组合 65" descr="5600e843-3533-4a1a-a7c9-fae6e3732456">
              <a:extLst>
                <a:ext uri="{FF2B5EF4-FFF2-40B4-BE49-F238E27FC236}">
                  <a16:creationId xmlns:a16="http://schemas.microsoft.com/office/drawing/2014/main" id="{DCAFCDB4-48CD-72AA-C0D3-B229DAA5B8C0}"/>
                </a:ext>
              </a:extLst>
            </p:cNvPr>
            <p:cNvGrpSpPr/>
            <p:nvPr/>
          </p:nvGrpSpPr>
          <p:grpSpPr>
            <a:xfrm>
              <a:off x="660400" y="2352483"/>
              <a:ext cx="2304976" cy="3482868"/>
              <a:chOff x="660400" y="2352483"/>
              <a:chExt cx="2304976" cy="3482868"/>
            </a:xfrm>
          </p:grpSpPr>
          <p:sp>
            <p:nvSpPr>
              <p:cNvPr id="27" name="ComponentBackground1" descr="ec5b4c99-8b3f-4bd5-9c5f-ba5a451df397">
                <a:extLst>
                  <a:ext uri="{FF2B5EF4-FFF2-40B4-BE49-F238E27FC236}">
                    <a16:creationId xmlns:a16="http://schemas.microsoft.com/office/drawing/2014/main" id="{BA112D8F-D208-4B77-A8E2-D3A1FFE01EFD}"/>
                  </a:ext>
                </a:extLst>
              </p:cNvPr>
              <p:cNvSpPr/>
              <p:nvPr/>
            </p:nvSpPr>
            <p:spPr>
              <a:xfrm>
                <a:off x="660400" y="2352483"/>
                <a:ext cx="2304976" cy="3482868"/>
              </a:xfrm>
              <a:prstGeom prst="roundRect">
                <a:avLst>
                  <a:gd name="adj" fmla="val 4144"/>
                </a:avLst>
              </a:prstGeom>
              <a:solidFill>
                <a:schemeClr val="bg1"/>
              </a:solidFill>
              <a:ln w="6350">
                <a:solidFill>
                  <a:schemeClr val="tx2">
                    <a:alpha val="50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1" name="IconBackground1" descr="ff3931d0-78b8-425d-abc9-d9ddde6074c4">
                <a:extLst>
                  <a:ext uri="{FF2B5EF4-FFF2-40B4-BE49-F238E27FC236}">
                    <a16:creationId xmlns:a16="http://schemas.microsoft.com/office/drawing/2014/main" id="{5B6D236A-DDE2-461A-9E06-DC7CF74D228F}"/>
                  </a:ext>
                </a:extLst>
              </p:cNvPr>
              <p:cNvSpPr/>
              <p:nvPr/>
            </p:nvSpPr>
            <p:spPr>
              <a:xfrm>
                <a:off x="1490159" y="2747917"/>
                <a:ext cx="645459" cy="645459"/>
              </a:xfrm>
              <a:prstGeom prst="ellipse">
                <a:avLst/>
              </a:prstGeom>
              <a:solidFill>
                <a:schemeClr val="accent1"/>
              </a:solidFill>
              <a:ln w="285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2" name="Icon1" descr="252ab209-8c95-4b13-91ad-b058b7f254e4">
                <a:extLst>
                  <a:ext uri="{FF2B5EF4-FFF2-40B4-BE49-F238E27FC236}">
                    <a16:creationId xmlns:a16="http://schemas.microsoft.com/office/drawing/2014/main" id="{88DFA315-A435-49DA-B42E-DE5C3D6EFCB0}"/>
                  </a:ext>
                </a:extLst>
              </p:cNvPr>
              <p:cNvSpPr/>
              <p:nvPr/>
            </p:nvSpPr>
            <p:spPr>
              <a:xfrm>
                <a:off x="1660486" y="2954239"/>
                <a:ext cx="304804" cy="232812"/>
              </a:xfrm>
              <a:custGeom>
                <a:avLst/>
                <a:gdLst>
                  <a:gd name="connsiteX0" fmla="*/ 485230 w 574281"/>
                  <a:gd name="connsiteY0" fmla="*/ 162077 h 438642"/>
                  <a:gd name="connsiteX1" fmla="*/ 574281 w 574281"/>
                  <a:gd name="connsiteY1" fmla="*/ 282448 h 438642"/>
                  <a:gd name="connsiteX2" fmla="*/ 532628 w 574281"/>
                  <a:gd name="connsiteY2" fmla="*/ 371292 h 438642"/>
                  <a:gd name="connsiteX3" fmla="*/ 545555 w 574281"/>
                  <a:gd name="connsiteY3" fmla="*/ 438642 h 438642"/>
                  <a:gd name="connsiteX4" fmla="*/ 480921 w 574281"/>
                  <a:gd name="connsiteY4" fmla="*/ 404251 h 438642"/>
                  <a:gd name="connsiteX5" fmla="*/ 393306 w 574281"/>
                  <a:gd name="connsiteY5" fmla="*/ 421446 h 438642"/>
                  <a:gd name="connsiteX6" fmla="*/ 266910 w 574281"/>
                  <a:gd name="connsiteY6" fmla="*/ 382756 h 438642"/>
                  <a:gd name="connsiteX7" fmla="*/ 312872 w 574281"/>
                  <a:gd name="connsiteY7" fmla="*/ 377024 h 438642"/>
                  <a:gd name="connsiteX8" fmla="*/ 393306 w 574281"/>
                  <a:gd name="connsiteY8" fmla="*/ 392787 h 438642"/>
                  <a:gd name="connsiteX9" fmla="*/ 505338 w 574281"/>
                  <a:gd name="connsiteY9" fmla="*/ 358395 h 438642"/>
                  <a:gd name="connsiteX10" fmla="*/ 546991 w 574281"/>
                  <a:gd name="connsiteY10" fmla="*/ 282448 h 438642"/>
                  <a:gd name="connsiteX11" fmla="*/ 505338 w 574281"/>
                  <a:gd name="connsiteY11" fmla="*/ 206500 h 438642"/>
                  <a:gd name="connsiteX12" fmla="*/ 489539 w 574281"/>
                  <a:gd name="connsiteY12" fmla="*/ 196469 h 438642"/>
                  <a:gd name="connsiteX13" fmla="*/ 485230 w 574281"/>
                  <a:gd name="connsiteY13" fmla="*/ 162077 h 438642"/>
                  <a:gd name="connsiteX14" fmla="*/ 347379 w 574281"/>
                  <a:gd name="connsiteY14" fmla="*/ 143322 h 438642"/>
                  <a:gd name="connsiteX15" fmla="*/ 312928 w 574281"/>
                  <a:gd name="connsiteY15" fmla="*/ 177719 h 438642"/>
                  <a:gd name="connsiteX16" fmla="*/ 347379 w 574281"/>
                  <a:gd name="connsiteY16" fmla="*/ 212117 h 438642"/>
                  <a:gd name="connsiteX17" fmla="*/ 381830 w 574281"/>
                  <a:gd name="connsiteY17" fmla="*/ 177719 h 438642"/>
                  <a:gd name="connsiteX18" fmla="*/ 347379 w 574281"/>
                  <a:gd name="connsiteY18" fmla="*/ 143322 h 438642"/>
                  <a:gd name="connsiteX19" fmla="*/ 235414 w 574281"/>
                  <a:gd name="connsiteY19" fmla="*/ 143322 h 438642"/>
                  <a:gd name="connsiteX20" fmla="*/ 200963 w 574281"/>
                  <a:gd name="connsiteY20" fmla="*/ 177719 h 438642"/>
                  <a:gd name="connsiteX21" fmla="*/ 235414 w 574281"/>
                  <a:gd name="connsiteY21" fmla="*/ 212117 h 438642"/>
                  <a:gd name="connsiteX22" fmla="*/ 269865 w 574281"/>
                  <a:gd name="connsiteY22" fmla="*/ 177719 h 438642"/>
                  <a:gd name="connsiteX23" fmla="*/ 235414 w 574281"/>
                  <a:gd name="connsiteY23" fmla="*/ 143322 h 438642"/>
                  <a:gd name="connsiteX24" fmla="*/ 124884 w 574281"/>
                  <a:gd name="connsiteY24" fmla="*/ 143322 h 438642"/>
                  <a:gd name="connsiteX25" fmla="*/ 90433 w 574281"/>
                  <a:gd name="connsiteY25" fmla="*/ 177719 h 438642"/>
                  <a:gd name="connsiteX26" fmla="*/ 124884 w 574281"/>
                  <a:gd name="connsiteY26" fmla="*/ 212117 h 438642"/>
                  <a:gd name="connsiteX27" fmla="*/ 159335 w 574281"/>
                  <a:gd name="connsiteY27" fmla="*/ 177719 h 438642"/>
                  <a:gd name="connsiteX28" fmla="*/ 124884 w 574281"/>
                  <a:gd name="connsiteY28" fmla="*/ 143322 h 438642"/>
                  <a:gd name="connsiteX29" fmla="*/ 235414 w 574281"/>
                  <a:gd name="connsiteY29" fmla="*/ 0 h 438642"/>
                  <a:gd name="connsiteX30" fmla="*/ 466522 w 574281"/>
                  <a:gd name="connsiteY30" fmla="*/ 143322 h 438642"/>
                  <a:gd name="connsiteX31" fmla="*/ 470828 w 574281"/>
                  <a:gd name="connsiteY31" fmla="*/ 177719 h 438642"/>
                  <a:gd name="connsiteX32" fmla="*/ 470828 w 574281"/>
                  <a:gd name="connsiteY32" fmla="*/ 182019 h 438642"/>
                  <a:gd name="connsiteX33" fmla="*/ 294268 w 574281"/>
                  <a:gd name="connsiteY33" fmla="*/ 358305 h 438642"/>
                  <a:gd name="connsiteX34" fmla="*/ 248333 w 574281"/>
                  <a:gd name="connsiteY34" fmla="*/ 362605 h 438642"/>
                  <a:gd name="connsiteX35" fmla="*/ 235414 w 574281"/>
                  <a:gd name="connsiteY35" fmla="*/ 364038 h 438642"/>
                  <a:gd name="connsiteX36" fmla="*/ 122013 w 574281"/>
                  <a:gd name="connsiteY36" fmla="*/ 341106 h 438642"/>
                  <a:gd name="connsiteX37" fmla="*/ 35886 w 574281"/>
                  <a:gd name="connsiteY37" fmla="*/ 385536 h 438642"/>
                  <a:gd name="connsiteX38" fmla="*/ 53112 w 574281"/>
                  <a:gd name="connsiteY38" fmla="*/ 298110 h 438642"/>
                  <a:gd name="connsiteX39" fmla="*/ 0 w 574281"/>
                  <a:gd name="connsiteY39" fmla="*/ 182019 h 438642"/>
                  <a:gd name="connsiteX40" fmla="*/ 235414 w 574281"/>
                  <a:gd name="connsiteY40" fmla="*/ 0 h 438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574281" h="438642">
                    <a:moveTo>
                      <a:pt x="485230" y="162077"/>
                    </a:moveTo>
                    <a:cubicBezTo>
                      <a:pt x="538373" y="186438"/>
                      <a:pt x="574281" y="230860"/>
                      <a:pt x="574281" y="282448"/>
                    </a:cubicBezTo>
                    <a:cubicBezTo>
                      <a:pt x="574281" y="315406"/>
                      <a:pt x="558482" y="346932"/>
                      <a:pt x="532628" y="371292"/>
                    </a:cubicBezTo>
                    <a:lnTo>
                      <a:pt x="545555" y="438642"/>
                    </a:lnTo>
                    <a:lnTo>
                      <a:pt x="480921" y="404251"/>
                    </a:lnTo>
                    <a:cubicBezTo>
                      <a:pt x="455067" y="415715"/>
                      <a:pt x="424905" y="421446"/>
                      <a:pt x="393306" y="421446"/>
                    </a:cubicBezTo>
                    <a:cubicBezTo>
                      <a:pt x="344471" y="421446"/>
                      <a:pt x="299945" y="407117"/>
                      <a:pt x="266910" y="382756"/>
                    </a:cubicBezTo>
                    <a:cubicBezTo>
                      <a:pt x="282710" y="381323"/>
                      <a:pt x="298509" y="379890"/>
                      <a:pt x="312872" y="377024"/>
                    </a:cubicBezTo>
                    <a:cubicBezTo>
                      <a:pt x="337289" y="387055"/>
                      <a:pt x="364579" y="392787"/>
                      <a:pt x="393306" y="392787"/>
                    </a:cubicBezTo>
                    <a:cubicBezTo>
                      <a:pt x="436395" y="392787"/>
                      <a:pt x="475175" y="379890"/>
                      <a:pt x="505338" y="358395"/>
                    </a:cubicBezTo>
                    <a:cubicBezTo>
                      <a:pt x="532628" y="336901"/>
                      <a:pt x="546991" y="309674"/>
                      <a:pt x="546991" y="282448"/>
                    </a:cubicBezTo>
                    <a:cubicBezTo>
                      <a:pt x="546991" y="255221"/>
                      <a:pt x="532628" y="227994"/>
                      <a:pt x="505338" y="206500"/>
                    </a:cubicBezTo>
                    <a:cubicBezTo>
                      <a:pt x="501029" y="203634"/>
                      <a:pt x="495284" y="199335"/>
                      <a:pt x="489539" y="196469"/>
                    </a:cubicBezTo>
                    <a:cubicBezTo>
                      <a:pt x="489539" y="185005"/>
                      <a:pt x="488102" y="173541"/>
                      <a:pt x="485230" y="162077"/>
                    </a:cubicBezTo>
                    <a:close/>
                    <a:moveTo>
                      <a:pt x="347379" y="143322"/>
                    </a:moveTo>
                    <a:cubicBezTo>
                      <a:pt x="327283" y="143322"/>
                      <a:pt x="312928" y="159088"/>
                      <a:pt x="312928" y="177719"/>
                    </a:cubicBezTo>
                    <a:cubicBezTo>
                      <a:pt x="312928" y="196351"/>
                      <a:pt x="327283" y="212117"/>
                      <a:pt x="347379" y="212117"/>
                    </a:cubicBezTo>
                    <a:cubicBezTo>
                      <a:pt x="366040" y="212117"/>
                      <a:pt x="381830" y="196351"/>
                      <a:pt x="381830" y="177719"/>
                    </a:cubicBezTo>
                    <a:cubicBezTo>
                      <a:pt x="381830" y="159088"/>
                      <a:pt x="366040" y="143322"/>
                      <a:pt x="347379" y="143322"/>
                    </a:cubicBezTo>
                    <a:close/>
                    <a:moveTo>
                      <a:pt x="235414" y="143322"/>
                    </a:moveTo>
                    <a:cubicBezTo>
                      <a:pt x="216753" y="143322"/>
                      <a:pt x="200963" y="159088"/>
                      <a:pt x="200963" y="177719"/>
                    </a:cubicBezTo>
                    <a:cubicBezTo>
                      <a:pt x="200963" y="196351"/>
                      <a:pt x="216753" y="212117"/>
                      <a:pt x="235414" y="212117"/>
                    </a:cubicBezTo>
                    <a:cubicBezTo>
                      <a:pt x="254075" y="212117"/>
                      <a:pt x="269865" y="196351"/>
                      <a:pt x="269865" y="177719"/>
                    </a:cubicBezTo>
                    <a:cubicBezTo>
                      <a:pt x="269865" y="159088"/>
                      <a:pt x="254075" y="143322"/>
                      <a:pt x="235414" y="143322"/>
                    </a:cubicBezTo>
                    <a:close/>
                    <a:moveTo>
                      <a:pt x="124884" y="143322"/>
                    </a:moveTo>
                    <a:cubicBezTo>
                      <a:pt x="106223" y="143322"/>
                      <a:pt x="90433" y="159088"/>
                      <a:pt x="90433" y="177719"/>
                    </a:cubicBezTo>
                    <a:cubicBezTo>
                      <a:pt x="90433" y="196351"/>
                      <a:pt x="106223" y="212117"/>
                      <a:pt x="124884" y="212117"/>
                    </a:cubicBezTo>
                    <a:cubicBezTo>
                      <a:pt x="143545" y="212117"/>
                      <a:pt x="159335" y="196351"/>
                      <a:pt x="159335" y="177719"/>
                    </a:cubicBezTo>
                    <a:cubicBezTo>
                      <a:pt x="159335" y="159088"/>
                      <a:pt x="143545" y="143322"/>
                      <a:pt x="124884" y="143322"/>
                    </a:cubicBezTo>
                    <a:close/>
                    <a:moveTo>
                      <a:pt x="235414" y="0"/>
                    </a:moveTo>
                    <a:cubicBezTo>
                      <a:pt x="348815" y="0"/>
                      <a:pt x="443555" y="61629"/>
                      <a:pt x="466522" y="143322"/>
                    </a:cubicBezTo>
                    <a:cubicBezTo>
                      <a:pt x="469393" y="154788"/>
                      <a:pt x="470828" y="166254"/>
                      <a:pt x="470828" y="177719"/>
                    </a:cubicBezTo>
                    <a:cubicBezTo>
                      <a:pt x="470828" y="179153"/>
                      <a:pt x="470828" y="180586"/>
                      <a:pt x="470828" y="182019"/>
                    </a:cubicBezTo>
                    <a:cubicBezTo>
                      <a:pt x="470828" y="266579"/>
                      <a:pt x="396185" y="338240"/>
                      <a:pt x="294268" y="358305"/>
                    </a:cubicBezTo>
                    <a:cubicBezTo>
                      <a:pt x="279913" y="361172"/>
                      <a:pt x="264123" y="362605"/>
                      <a:pt x="248333" y="362605"/>
                    </a:cubicBezTo>
                    <a:cubicBezTo>
                      <a:pt x="244027" y="364038"/>
                      <a:pt x="239720" y="364038"/>
                      <a:pt x="235414" y="364038"/>
                    </a:cubicBezTo>
                    <a:cubicBezTo>
                      <a:pt x="195221" y="364038"/>
                      <a:pt x="156464" y="355439"/>
                      <a:pt x="122013" y="341106"/>
                    </a:cubicBezTo>
                    <a:lnTo>
                      <a:pt x="35886" y="385536"/>
                    </a:lnTo>
                    <a:lnTo>
                      <a:pt x="53112" y="298110"/>
                    </a:lnTo>
                    <a:cubicBezTo>
                      <a:pt x="20096" y="266579"/>
                      <a:pt x="0" y="226449"/>
                      <a:pt x="0" y="182019"/>
                    </a:cubicBezTo>
                    <a:cubicBezTo>
                      <a:pt x="0" y="81694"/>
                      <a:pt x="106223" y="0"/>
                      <a:pt x="2354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85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6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0" name="Text1" descr="7ac6cce1-d8b3-4a0d-a66b-91d351319ee5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812359" y="4218535"/>
                <a:ext cx="2001059" cy="1491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打造能精准捕捉用户情绪波动的AI系统，为后续互动提供基础。</a:t>
                </a:r>
              </a:p>
            </p:txBody>
          </p:sp>
          <p:sp>
            <p:nvSpPr>
              <p:cNvPr id="62" name="Bullet1" descr="f532da2b-253f-40b0-9fba-9e6a0d66758f">
                <a:extLst>
                  <a:ext uri="{FF2B5EF4-FFF2-40B4-BE49-F238E27FC236}">
                    <a16:creationId xmlns:a16="http://schemas.microsoft.com/office/drawing/2014/main" id="{4E1EED0D-4153-5420-5B34-28557DF6E2FF}"/>
                  </a:ext>
                </a:extLst>
              </p:cNvPr>
              <p:cNvSpPr/>
              <p:nvPr/>
            </p:nvSpPr>
            <p:spPr bwMode="auto">
              <a:xfrm>
                <a:off x="812359" y="3560676"/>
                <a:ext cx="2001059" cy="645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情绪识别</a:t>
                </a:r>
              </a:p>
            </p:txBody>
          </p:sp>
        </p:grpSp>
        <p:grpSp>
          <p:nvGrpSpPr>
            <p:cNvPr id="67" name="组合 66" descr="f0d000c2-4349-4df6-a918-f43bd9efcac3">
              <a:extLst>
                <a:ext uri="{FF2B5EF4-FFF2-40B4-BE49-F238E27FC236}">
                  <a16:creationId xmlns:a16="http://schemas.microsoft.com/office/drawing/2014/main" id="{BAD719A5-2D27-FD42-032A-4EED8FAC9388}"/>
                </a:ext>
              </a:extLst>
            </p:cNvPr>
            <p:cNvGrpSpPr/>
            <p:nvPr/>
          </p:nvGrpSpPr>
          <p:grpSpPr>
            <a:xfrm>
              <a:off x="3511575" y="2352483"/>
              <a:ext cx="2304976" cy="3482868"/>
              <a:chOff x="3511575" y="2352483"/>
              <a:chExt cx="2304976" cy="3482868"/>
            </a:xfrm>
          </p:grpSpPr>
          <p:sp>
            <p:nvSpPr>
              <p:cNvPr id="21" name="ComponentBackground2" descr="d37f3097-33ea-4aa9-bbb0-e40da6ab2de5">
                <a:extLst>
                  <a:ext uri="{FF2B5EF4-FFF2-40B4-BE49-F238E27FC236}">
                    <a16:creationId xmlns:a16="http://schemas.microsoft.com/office/drawing/2014/main" id="{9637A7AF-FB7D-4C7F-8EAA-E6B2D934F9F9}"/>
                  </a:ext>
                </a:extLst>
              </p:cNvPr>
              <p:cNvSpPr/>
              <p:nvPr/>
            </p:nvSpPr>
            <p:spPr>
              <a:xfrm>
                <a:off x="3511575" y="2352483"/>
                <a:ext cx="2304976" cy="3482868"/>
              </a:xfrm>
              <a:prstGeom prst="roundRect">
                <a:avLst>
                  <a:gd name="adj" fmla="val 4144"/>
                </a:avLst>
              </a:prstGeom>
              <a:solidFill>
                <a:schemeClr val="bg1"/>
              </a:solidFill>
              <a:ln w="6350">
                <a:solidFill>
                  <a:schemeClr val="tx2">
                    <a:alpha val="50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5" name="IconBackground2" descr="02a72ee1-58e7-4d6c-9a96-7edcf1fc3074">
                <a:extLst>
                  <a:ext uri="{FF2B5EF4-FFF2-40B4-BE49-F238E27FC236}">
                    <a16:creationId xmlns:a16="http://schemas.microsoft.com/office/drawing/2014/main" id="{C54BB74B-9B81-47DC-BDF4-13593D60CD31}"/>
                  </a:ext>
                </a:extLst>
              </p:cNvPr>
              <p:cNvSpPr/>
              <p:nvPr/>
            </p:nvSpPr>
            <p:spPr>
              <a:xfrm>
                <a:off x="4341334" y="2747917"/>
                <a:ext cx="645459" cy="645459"/>
              </a:xfrm>
              <a:prstGeom prst="ellipse">
                <a:avLst/>
              </a:prstGeom>
              <a:solidFill>
                <a:schemeClr val="tx2">
                  <a:alpha val="70000"/>
                </a:schemeClr>
              </a:solidFill>
              <a:ln w="285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6" name="Icon2" descr="35670a1a-d834-4f52-8e7e-2146f69bc969">
                <a:extLst>
                  <a:ext uri="{FF2B5EF4-FFF2-40B4-BE49-F238E27FC236}">
                    <a16:creationId xmlns:a16="http://schemas.microsoft.com/office/drawing/2014/main" id="{4BF45E41-908A-4508-8E44-6725AD4EAA9E}"/>
                  </a:ext>
                </a:extLst>
              </p:cNvPr>
              <p:cNvSpPr/>
              <p:nvPr/>
            </p:nvSpPr>
            <p:spPr>
              <a:xfrm>
                <a:off x="4511661" y="2954239"/>
                <a:ext cx="304804" cy="232812"/>
              </a:xfrm>
              <a:custGeom>
                <a:avLst/>
                <a:gdLst>
                  <a:gd name="connsiteX0" fmla="*/ 485230 w 574281"/>
                  <a:gd name="connsiteY0" fmla="*/ 162077 h 438642"/>
                  <a:gd name="connsiteX1" fmla="*/ 574281 w 574281"/>
                  <a:gd name="connsiteY1" fmla="*/ 282448 h 438642"/>
                  <a:gd name="connsiteX2" fmla="*/ 532628 w 574281"/>
                  <a:gd name="connsiteY2" fmla="*/ 371292 h 438642"/>
                  <a:gd name="connsiteX3" fmla="*/ 545555 w 574281"/>
                  <a:gd name="connsiteY3" fmla="*/ 438642 h 438642"/>
                  <a:gd name="connsiteX4" fmla="*/ 480921 w 574281"/>
                  <a:gd name="connsiteY4" fmla="*/ 404251 h 438642"/>
                  <a:gd name="connsiteX5" fmla="*/ 393306 w 574281"/>
                  <a:gd name="connsiteY5" fmla="*/ 421446 h 438642"/>
                  <a:gd name="connsiteX6" fmla="*/ 266910 w 574281"/>
                  <a:gd name="connsiteY6" fmla="*/ 382756 h 438642"/>
                  <a:gd name="connsiteX7" fmla="*/ 312872 w 574281"/>
                  <a:gd name="connsiteY7" fmla="*/ 377024 h 438642"/>
                  <a:gd name="connsiteX8" fmla="*/ 393306 w 574281"/>
                  <a:gd name="connsiteY8" fmla="*/ 392787 h 438642"/>
                  <a:gd name="connsiteX9" fmla="*/ 505338 w 574281"/>
                  <a:gd name="connsiteY9" fmla="*/ 358395 h 438642"/>
                  <a:gd name="connsiteX10" fmla="*/ 546991 w 574281"/>
                  <a:gd name="connsiteY10" fmla="*/ 282448 h 438642"/>
                  <a:gd name="connsiteX11" fmla="*/ 505338 w 574281"/>
                  <a:gd name="connsiteY11" fmla="*/ 206500 h 438642"/>
                  <a:gd name="connsiteX12" fmla="*/ 489539 w 574281"/>
                  <a:gd name="connsiteY12" fmla="*/ 196469 h 438642"/>
                  <a:gd name="connsiteX13" fmla="*/ 485230 w 574281"/>
                  <a:gd name="connsiteY13" fmla="*/ 162077 h 438642"/>
                  <a:gd name="connsiteX14" fmla="*/ 347379 w 574281"/>
                  <a:gd name="connsiteY14" fmla="*/ 143322 h 438642"/>
                  <a:gd name="connsiteX15" fmla="*/ 312928 w 574281"/>
                  <a:gd name="connsiteY15" fmla="*/ 177719 h 438642"/>
                  <a:gd name="connsiteX16" fmla="*/ 347379 w 574281"/>
                  <a:gd name="connsiteY16" fmla="*/ 212117 h 438642"/>
                  <a:gd name="connsiteX17" fmla="*/ 381830 w 574281"/>
                  <a:gd name="connsiteY17" fmla="*/ 177719 h 438642"/>
                  <a:gd name="connsiteX18" fmla="*/ 347379 w 574281"/>
                  <a:gd name="connsiteY18" fmla="*/ 143322 h 438642"/>
                  <a:gd name="connsiteX19" fmla="*/ 235414 w 574281"/>
                  <a:gd name="connsiteY19" fmla="*/ 143322 h 438642"/>
                  <a:gd name="connsiteX20" fmla="*/ 200963 w 574281"/>
                  <a:gd name="connsiteY20" fmla="*/ 177719 h 438642"/>
                  <a:gd name="connsiteX21" fmla="*/ 235414 w 574281"/>
                  <a:gd name="connsiteY21" fmla="*/ 212117 h 438642"/>
                  <a:gd name="connsiteX22" fmla="*/ 269865 w 574281"/>
                  <a:gd name="connsiteY22" fmla="*/ 177719 h 438642"/>
                  <a:gd name="connsiteX23" fmla="*/ 235414 w 574281"/>
                  <a:gd name="connsiteY23" fmla="*/ 143322 h 438642"/>
                  <a:gd name="connsiteX24" fmla="*/ 124884 w 574281"/>
                  <a:gd name="connsiteY24" fmla="*/ 143322 h 438642"/>
                  <a:gd name="connsiteX25" fmla="*/ 90433 w 574281"/>
                  <a:gd name="connsiteY25" fmla="*/ 177719 h 438642"/>
                  <a:gd name="connsiteX26" fmla="*/ 124884 w 574281"/>
                  <a:gd name="connsiteY26" fmla="*/ 212117 h 438642"/>
                  <a:gd name="connsiteX27" fmla="*/ 159335 w 574281"/>
                  <a:gd name="connsiteY27" fmla="*/ 177719 h 438642"/>
                  <a:gd name="connsiteX28" fmla="*/ 124884 w 574281"/>
                  <a:gd name="connsiteY28" fmla="*/ 143322 h 438642"/>
                  <a:gd name="connsiteX29" fmla="*/ 235414 w 574281"/>
                  <a:gd name="connsiteY29" fmla="*/ 0 h 438642"/>
                  <a:gd name="connsiteX30" fmla="*/ 466522 w 574281"/>
                  <a:gd name="connsiteY30" fmla="*/ 143322 h 438642"/>
                  <a:gd name="connsiteX31" fmla="*/ 470828 w 574281"/>
                  <a:gd name="connsiteY31" fmla="*/ 177719 h 438642"/>
                  <a:gd name="connsiteX32" fmla="*/ 470828 w 574281"/>
                  <a:gd name="connsiteY32" fmla="*/ 182019 h 438642"/>
                  <a:gd name="connsiteX33" fmla="*/ 294268 w 574281"/>
                  <a:gd name="connsiteY33" fmla="*/ 358305 h 438642"/>
                  <a:gd name="connsiteX34" fmla="*/ 248333 w 574281"/>
                  <a:gd name="connsiteY34" fmla="*/ 362605 h 438642"/>
                  <a:gd name="connsiteX35" fmla="*/ 235414 w 574281"/>
                  <a:gd name="connsiteY35" fmla="*/ 364038 h 438642"/>
                  <a:gd name="connsiteX36" fmla="*/ 122013 w 574281"/>
                  <a:gd name="connsiteY36" fmla="*/ 341106 h 438642"/>
                  <a:gd name="connsiteX37" fmla="*/ 35886 w 574281"/>
                  <a:gd name="connsiteY37" fmla="*/ 385536 h 438642"/>
                  <a:gd name="connsiteX38" fmla="*/ 53112 w 574281"/>
                  <a:gd name="connsiteY38" fmla="*/ 298110 h 438642"/>
                  <a:gd name="connsiteX39" fmla="*/ 0 w 574281"/>
                  <a:gd name="connsiteY39" fmla="*/ 182019 h 438642"/>
                  <a:gd name="connsiteX40" fmla="*/ 235414 w 574281"/>
                  <a:gd name="connsiteY40" fmla="*/ 0 h 438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574281" h="438642">
                    <a:moveTo>
                      <a:pt x="485230" y="162077"/>
                    </a:moveTo>
                    <a:cubicBezTo>
                      <a:pt x="538373" y="186438"/>
                      <a:pt x="574281" y="230860"/>
                      <a:pt x="574281" y="282448"/>
                    </a:cubicBezTo>
                    <a:cubicBezTo>
                      <a:pt x="574281" y="315406"/>
                      <a:pt x="558482" y="346932"/>
                      <a:pt x="532628" y="371292"/>
                    </a:cubicBezTo>
                    <a:lnTo>
                      <a:pt x="545555" y="438642"/>
                    </a:lnTo>
                    <a:lnTo>
                      <a:pt x="480921" y="404251"/>
                    </a:lnTo>
                    <a:cubicBezTo>
                      <a:pt x="455067" y="415715"/>
                      <a:pt x="424905" y="421446"/>
                      <a:pt x="393306" y="421446"/>
                    </a:cubicBezTo>
                    <a:cubicBezTo>
                      <a:pt x="344471" y="421446"/>
                      <a:pt x="299945" y="407117"/>
                      <a:pt x="266910" y="382756"/>
                    </a:cubicBezTo>
                    <a:cubicBezTo>
                      <a:pt x="282710" y="381323"/>
                      <a:pt x="298509" y="379890"/>
                      <a:pt x="312872" y="377024"/>
                    </a:cubicBezTo>
                    <a:cubicBezTo>
                      <a:pt x="337289" y="387055"/>
                      <a:pt x="364579" y="392787"/>
                      <a:pt x="393306" y="392787"/>
                    </a:cubicBezTo>
                    <a:cubicBezTo>
                      <a:pt x="436395" y="392787"/>
                      <a:pt x="475175" y="379890"/>
                      <a:pt x="505338" y="358395"/>
                    </a:cubicBezTo>
                    <a:cubicBezTo>
                      <a:pt x="532628" y="336901"/>
                      <a:pt x="546991" y="309674"/>
                      <a:pt x="546991" y="282448"/>
                    </a:cubicBezTo>
                    <a:cubicBezTo>
                      <a:pt x="546991" y="255221"/>
                      <a:pt x="532628" y="227994"/>
                      <a:pt x="505338" y="206500"/>
                    </a:cubicBezTo>
                    <a:cubicBezTo>
                      <a:pt x="501029" y="203634"/>
                      <a:pt x="495284" y="199335"/>
                      <a:pt x="489539" y="196469"/>
                    </a:cubicBezTo>
                    <a:cubicBezTo>
                      <a:pt x="489539" y="185005"/>
                      <a:pt x="488102" y="173541"/>
                      <a:pt x="485230" y="162077"/>
                    </a:cubicBezTo>
                    <a:close/>
                    <a:moveTo>
                      <a:pt x="347379" y="143322"/>
                    </a:moveTo>
                    <a:cubicBezTo>
                      <a:pt x="327283" y="143322"/>
                      <a:pt x="312928" y="159088"/>
                      <a:pt x="312928" y="177719"/>
                    </a:cubicBezTo>
                    <a:cubicBezTo>
                      <a:pt x="312928" y="196351"/>
                      <a:pt x="327283" y="212117"/>
                      <a:pt x="347379" y="212117"/>
                    </a:cubicBezTo>
                    <a:cubicBezTo>
                      <a:pt x="366040" y="212117"/>
                      <a:pt x="381830" y="196351"/>
                      <a:pt x="381830" y="177719"/>
                    </a:cubicBezTo>
                    <a:cubicBezTo>
                      <a:pt x="381830" y="159088"/>
                      <a:pt x="366040" y="143322"/>
                      <a:pt x="347379" y="143322"/>
                    </a:cubicBezTo>
                    <a:close/>
                    <a:moveTo>
                      <a:pt x="235414" y="143322"/>
                    </a:moveTo>
                    <a:cubicBezTo>
                      <a:pt x="216753" y="143322"/>
                      <a:pt x="200963" y="159088"/>
                      <a:pt x="200963" y="177719"/>
                    </a:cubicBezTo>
                    <a:cubicBezTo>
                      <a:pt x="200963" y="196351"/>
                      <a:pt x="216753" y="212117"/>
                      <a:pt x="235414" y="212117"/>
                    </a:cubicBezTo>
                    <a:cubicBezTo>
                      <a:pt x="254075" y="212117"/>
                      <a:pt x="269865" y="196351"/>
                      <a:pt x="269865" y="177719"/>
                    </a:cubicBezTo>
                    <a:cubicBezTo>
                      <a:pt x="269865" y="159088"/>
                      <a:pt x="254075" y="143322"/>
                      <a:pt x="235414" y="143322"/>
                    </a:cubicBezTo>
                    <a:close/>
                    <a:moveTo>
                      <a:pt x="124884" y="143322"/>
                    </a:moveTo>
                    <a:cubicBezTo>
                      <a:pt x="106223" y="143322"/>
                      <a:pt x="90433" y="159088"/>
                      <a:pt x="90433" y="177719"/>
                    </a:cubicBezTo>
                    <a:cubicBezTo>
                      <a:pt x="90433" y="196351"/>
                      <a:pt x="106223" y="212117"/>
                      <a:pt x="124884" y="212117"/>
                    </a:cubicBezTo>
                    <a:cubicBezTo>
                      <a:pt x="143545" y="212117"/>
                      <a:pt x="159335" y="196351"/>
                      <a:pt x="159335" y="177719"/>
                    </a:cubicBezTo>
                    <a:cubicBezTo>
                      <a:pt x="159335" y="159088"/>
                      <a:pt x="143545" y="143322"/>
                      <a:pt x="124884" y="143322"/>
                    </a:cubicBezTo>
                    <a:close/>
                    <a:moveTo>
                      <a:pt x="235414" y="0"/>
                    </a:moveTo>
                    <a:cubicBezTo>
                      <a:pt x="348815" y="0"/>
                      <a:pt x="443555" y="61629"/>
                      <a:pt x="466522" y="143322"/>
                    </a:cubicBezTo>
                    <a:cubicBezTo>
                      <a:pt x="469393" y="154788"/>
                      <a:pt x="470828" y="166254"/>
                      <a:pt x="470828" y="177719"/>
                    </a:cubicBezTo>
                    <a:cubicBezTo>
                      <a:pt x="470828" y="179153"/>
                      <a:pt x="470828" y="180586"/>
                      <a:pt x="470828" y="182019"/>
                    </a:cubicBezTo>
                    <a:cubicBezTo>
                      <a:pt x="470828" y="266579"/>
                      <a:pt x="396185" y="338240"/>
                      <a:pt x="294268" y="358305"/>
                    </a:cubicBezTo>
                    <a:cubicBezTo>
                      <a:pt x="279913" y="361172"/>
                      <a:pt x="264123" y="362605"/>
                      <a:pt x="248333" y="362605"/>
                    </a:cubicBezTo>
                    <a:cubicBezTo>
                      <a:pt x="244027" y="364038"/>
                      <a:pt x="239720" y="364038"/>
                      <a:pt x="235414" y="364038"/>
                    </a:cubicBezTo>
                    <a:cubicBezTo>
                      <a:pt x="195221" y="364038"/>
                      <a:pt x="156464" y="355439"/>
                      <a:pt x="122013" y="341106"/>
                    </a:cubicBezTo>
                    <a:lnTo>
                      <a:pt x="35886" y="385536"/>
                    </a:lnTo>
                    <a:lnTo>
                      <a:pt x="53112" y="298110"/>
                    </a:lnTo>
                    <a:cubicBezTo>
                      <a:pt x="20096" y="266579"/>
                      <a:pt x="0" y="226449"/>
                      <a:pt x="0" y="182019"/>
                    </a:cubicBezTo>
                    <a:cubicBezTo>
                      <a:pt x="0" y="81694"/>
                      <a:pt x="106223" y="0"/>
                      <a:pt x="2354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85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6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4" name="Text2" descr="8be8ba5b-20d2-40fc-b887-303f98e3eb50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3663534" y="4218535"/>
                <a:ext cx="2001059" cy="1491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提供有温度、有共情的回应，让用户感受到被理解与关怀。</a:t>
                </a:r>
              </a:p>
            </p:txBody>
          </p:sp>
          <p:sp>
            <p:nvSpPr>
              <p:cNvPr id="63" name="Bullet2" descr="43db66b5-dfcb-44a5-b155-91f6d97b506b">
                <a:extLst>
                  <a:ext uri="{FF2B5EF4-FFF2-40B4-BE49-F238E27FC236}">
                    <a16:creationId xmlns:a16="http://schemas.microsoft.com/office/drawing/2014/main" id="{3B2A7EB2-0DE0-0D74-6C4F-3C6F8EFB50DB}"/>
                  </a:ext>
                </a:extLst>
              </p:cNvPr>
              <p:cNvSpPr/>
              <p:nvPr/>
            </p:nvSpPr>
            <p:spPr bwMode="auto">
              <a:xfrm>
                <a:off x="3663534" y="3560676"/>
                <a:ext cx="2001059" cy="645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同理心回应</a:t>
                </a:r>
              </a:p>
            </p:txBody>
          </p:sp>
        </p:grpSp>
        <p:grpSp>
          <p:nvGrpSpPr>
            <p:cNvPr id="68" name="组合 67" descr="29690ee4-afa9-4603-8327-084f2ec8aa98">
              <a:extLst>
                <a:ext uri="{FF2B5EF4-FFF2-40B4-BE49-F238E27FC236}">
                  <a16:creationId xmlns:a16="http://schemas.microsoft.com/office/drawing/2014/main" id="{6461DACF-D458-7BB0-D175-FC9536069AD6}"/>
                </a:ext>
              </a:extLst>
            </p:cNvPr>
            <p:cNvGrpSpPr/>
            <p:nvPr/>
          </p:nvGrpSpPr>
          <p:grpSpPr>
            <a:xfrm>
              <a:off x="6362751" y="2352483"/>
              <a:ext cx="2304976" cy="3482868"/>
              <a:chOff x="6362751" y="2352483"/>
              <a:chExt cx="2304976" cy="3482868"/>
            </a:xfrm>
          </p:grpSpPr>
          <p:sp>
            <p:nvSpPr>
              <p:cNvPr id="15" name="ComponentBackground3" descr="966cabcf-e6b5-483e-bbcf-c24c59b8c41d">
                <a:extLst>
                  <a:ext uri="{FF2B5EF4-FFF2-40B4-BE49-F238E27FC236}">
                    <a16:creationId xmlns:a16="http://schemas.microsoft.com/office/drawing/2014/main" id="{35DE7CB8-5639-4EA7-8666-243EA945CAD3}"/>
                  </a:ext>
                </a:extLst>
              </p:cNvPr>
              <p:cNvSpPr/>
              <p:nvPr/>
            </p:nvSpPr>
            <p:spPr>
              <a:xfrm>
                <a:off x="6362751" y="2352483"/>
                <a:ext cx="2304976" cy="3482868"/>
              </a:xfrm>
              <a:prstGeom prst="roundRect">
                <a:avLst>
                  <a:gd name="adj" fmla="val 4144"/>
                </a:avLst>
              </a:prstGeom>
              <a:solidFill>
                <a:schemeClr val="bg1"/>
              </a:solidFill>
              <a:ln w="6350">
                <a:solidFill>
                  <a:schemeClr val="tx2">
                    <a:alpha val="50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9" name="IconBackground3" descr="a5571e0c-ad07-4a44-94bd-52c4ac07725c">
                <a:extLst>
                  <a:ext uri="{FF2B5EF4-FFF2-40B4-BE49-F238E27FC236}">
                    <a16:creationId xmlns:a16="http://schemas.microsoft.com/office/drawing/2014/main" id="{6D667C8F-A320-4BAD-9575-BEED447E8ED2}"/>
                  </a:ext>
                </a:extLst>
              </p:cNvPr>
              <p:cNvSpPr/>
              <p:nvPr/>
            </p:nvSpPr>
            <p:spPr>
              <a:xfrm>
                <a:off x="7192510" y="2747917"/>
                <a:ext cx="645459" cy="645459"/>
              </a:xfrm>
              <a:prstGeom prst="ellipse">
                <a:avLst/>
              </a:prstGeom>
              <a:solidFill>
                <a:schemeClr val="tx2">
                  <a:alpha val="70000"/>
                </a:schemeClr>
              </a:solidFill>
              <a:ln w="285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0" name="Icon3" descr="ce85a118-9e94-47f7-a15a-e1ca06d4809a">
                <a:extLst>
                  <a:ext uri="{FF2B5EF4-FFF2-40B4-BE49-F238E27FC236}">
                    <a16:creationId xmlns:a16="http://schemas.microsoft.com/office/drawing/2014/main" id="{9813ABC8-35D1-4690-B6D6-E2AAB9321A69}"/>
                  </a:ext>
                </a:extLst>
              </p:cNvPr>
              <p:cNvSpPr/>
              <p:nvPr/>
            </p:nvSpPr>
            <p:spPr>
              <a:xfrm>
                <a:off x="7362837" y="2954239"/>
                <a:ext cx="304804" cy="232812"/>
              </a:xfrm>
              <a:custGeom>
                <a:avLst/>
                <a:gdLst>
                  <a:gd name="connsiteX0" fmla="*/ 485230 w 574281"/>
                  <a:gd name="connsiteY0" fmla="*/ 162077 h 438642"/>
                  <a:gd name="connsiteX1" fmla="*/ 574281 w 574281"/>
                  <a:gd name="connsiteY1" fmla="*/ 282448 h 438642"/>
                  <a:gd name="connsiteX2" fmla="*/ 532628 w 574281"/>
                  <a:gd name="connsiteY2" fmla="*/ 371292 h 438642"/>
                  <a:gd name="connsiteX3" fmla="*/ 545555 w 574281"/>
                  <a:gd name="connsiteY3" fmla="*/ 438642 h 438642"/>
                  <a:gd name="connsiteX4" fmla="*/ 480921 w 574281"/>
                  <a:gd name="connsiteY4" fmla="*/ 404251 h 438642"/>
                  <a:gd name="connsiteX5" fmla="*/ 393306 w 574281"/>
                  <a:gd name="connsiteY5" fmla="*/ 421446 h 438642"/>
                  <a:gd name="connsiteX6" fmla="*/ 266910 w 574281"/>
                  <a:gd name="connsiteY6" fmla="*/ 382756 h 438642"/>
                  <a:gd name="connsiteX7" fmla="*/ 312872 w 574281"/>
                  <a:gd name="connsiteY7" fmla="*/ 377024 h 438642"/>
                  <a:gd name="connsiteX8" fmla="*/ 393306 w 574281"/>
                  <a:gd name="connsiteY8" fmla="*/ 392787 h 438642"/>
                  <a:gd name="connsiteX9" fmla="*/ 505338 w 574281"/>
                  <a:gd name="connsiteY9" fmla="*/ 358395 h 438642"/>
                  <a:gd name="connsiteX10" fmla="*/ 546991 w 574281"/>
                  <a:gd name="connsiteY10" fmla="*/ 282448 h 438642"/>
                  <a:gd name="connsiteX11" fmla="*/ 505338 w 574281"/>
                  <a:gd name="connsiteY11" fmla="*/ 206500 h 438642"/>
                  <a:gd name="connsiteX12" fmla="*/ 489539 w 574281"/>
                  <a:gd name="connsiteY12" fmla="*/ 196469 h 438642"/>
                  <a:gd name="connsiteX13" fmla="*/ 485230 w 574281"/>
                  <a:gd name="connsiteY13" fmla="*/ 162077 h 438642"/>
                  <a:gd name="connsiteX14" fmla="*/ 347379 w 574281"/>
                  <a:gd name="connsiteY14" fmla="*/ 143322 h 438642"/>
                  <a:gd name="connsiteX15" fmla="*/ 312928 w 574281"/>
                  <a:gd name="connsiteY15" fmla="*/ 177719 h 438642"/>
                  <a:gd name="connsiteX16" fmla="*/ 347379 w 574281"/>
                  <a:gd name="connsiteY16" fmla="*/ 212117 h 438642"/>
                  <a:gd name="connsiteX17" fmla="*/ 381830 w 574281"/>
                  <a:gd name="connsiteY17" fmla="*/ 177719 h 438642"/>
                  <a:gd name="connsiteX18" fmla="*/ 347379 w 574281"/>
                  <a:gd name="connsiteY18" fmla="*/ 143322 h 438642"/>
                  <a:gd name="connsiteX19" fmla="*/ 235414 w 574281"/>
                  <a:gd name="connsiteY19" fmla="*/ 143322 h 438642"/>
                  <a:gd name="connsiteX20" fmla="*/ 200963 w 574281"/>
                  <a:gd name="connsiteY20" fmla="*/ 177719 h 438642"/>
                  <a:gd name="connsiteX21" fmla="*/ 235414 w 574281"/>
                  <a:gd name="connsiteY21" fmla="*/ 212117 h 438642"/>
                  <a:gd name="connsiteX22" fmla="*/ 269865 w 574281"/>
                  <a:gd name="connsiteY22" fmla="*/ 177719 h 438642"/>
                  <a:gd name="connsiteX23" fmla="*/ 235414 w 574281"/>
                  <a:gd name="connsiteY23" fmla="*/ 143322 h 438642"/>
                  <a:gd name="connsiteX24" fmla="*/ 124884 w 574281"/>
                  <a:gd name="connsiteY24" fmla="*/ 143322 h 438642"/>
                  <a:gd name="connsiteX25" fmla="*/ 90433 w 574281"/>
                  <a:gd name="connsiteY25" fmla="*/ 177719 h 438642"/>
                  <a:gd name="connsiteX26" fmla="*/ 124884 w 574281"/>
                  <a:gd name="connsiteY26" fmla="*/ 212117 h 438642"/>
                  <a:gd name="connsiteX27" fmla="*/ 159335 w 574281"/>
                  <a:gd name="connsiteY27" fmla="*/ 177719 h 438642"/>
                  <a:gd name="connsiteX28" fmla="*/ 124884 w 574281"/>
                  <a:gd name="connsiteY28" fmla="*/ 143322 h 438642"/>
                  <a:gd name="connsiteX29" fmla="*/ 235414 w 574281"/>
                  <a:gd name="connsiteY29" fmla="*/ 0 h 438642"/>
                  <a:gd name="connsiteX30" fmla="*/ 466522 w 574281"/>
                  <a:gd name="connsiteY30" fmla="*/ 143322 h 438642"/>
                  <a:gd name="connsiteX31" fmla="*/ 470828 w 574281"/>
                  <a:gd name="connsiteY31" fmla="*/ 177719 h 438642"/>
                  <a:gd name="connsiteX32" fmla="*/ 470828 w 574281"/>
                  <a:gd name="connsiteY32" fmla="*/ 182019 h 438642"/>
                  <a:gd name="connsiteX33" fmla="*/ 294268 w 574281"/>
                  <a:gd name="connsiteY33" fmla="*/ 358305 h 438642"/>
                  <a:gd name="connsiteX34" fmla="*/ 248333 w 574281"/>
                  <a:gd name="connsiteY34" fmla="*/ 362605 h 438642"/>
                  <a:gd name="connsiteX35" fmla="*/ 235414 w 574281"/>
                  <a:gd name="connsiteY35" fmla="*/ 364038 h 438642"/>
                  <a:gd name="connsiteX36" fmla="*/ 122013 w 574281"/>
                  <a:gd name="connsiteY36" fmla="*/ 341106 h 438642"/>
                  <a:gd name="connsiteX37" fmla="*/ 35886 w 574281"/>
                  <a:gd name="connsiteY37" fmla="*/ 385536 h 438642"/>
                  <a:gd name="connsiteX38" fmla="*/ 53112 w 574281"/>
                  <a:gd name="connsiteY38" fmla="*/ 298110 h 438642"/>
                  <a:gd name="connsiteX39" fmla="*/ 0 w 574281"/>
                  <a:gd name="connsiteY39" fmla="*/ 182019 h 438642"/>
                  <a:gd name="connsiteX40" fmla="*/ 235414 w 574281"/>
                  <a:gd name="connsiteY40" fmla="*/ 0 h 438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574281" h="438642">
                    <a:moveTo>
                      <a:pt x="485230" y="162077"/>
                    </a:moveTo>
                    <a:cubicBezTo>
                      <a:pt x="538373" y="186438"/>
                      <a:pt x="574281" y="230860"/>
                      <a:pt x="574281" y="282448"/>
                    </a:cubicBezTo>
                    <a:cubicBezTo>
                      <a:pt x="574281" y="315406"/>
                      <a:pt x="558482" y="346932"/>
                      <a:pt x="532628" y="371292"/>
                    </a:cubicBezTo>
                    <a:lnTo>
                      <a:pt x="545555" y="438642"/>
                    </a:lnTo>
                    <a:lnTo>
                      <a:pt x="480921" y="404251"/>
                    </a:lnTo>
                    <a:cubicBezTo>
                      <a:pt x="455067" y="415715"/>
                      <a:pt x="424905" y="421446"/>
                      <a:pt x="393306" y="421446"/>
                    </a:cubicBezTo>
                    <a:cubicBezTo>
                      <a:pt x="344471" y="421446"/>
                      <a:pt x="299945" y="407117"/>
                      <a:pt x="266910" y="382756"/>
                    </a:cubicBezTo>
                    <a:cubicBezTo>
                      <a:pt x="282710" y="381323"/>
                      <a:pt x="298509" y="379890"/>
                      <a:pt x="312872" y="377024"/>
                    </a:cubicBezTo>
                    <a:cubicBezTo>
                      <a:pt x="337289" y="387055"/>
                      <a:pt x="364579" y="392787"/>
                      <a:pt x="393306" y="392787"/>
                    </a:cubicBezTo>
                    <a:cubicBezTo>
                      <a:pt x="436395" y="392787"/>
                      <a:pt x="475175" y="379890"/>
                      <a:pt x="505338" y="358395"/>
                    </a:cubicBezTo>
                    <a:cubicBezTo>
                      <a:pt x="532628" y="336901"/>
                      <a:pt x="546991" y="309674"/>
                      <a:pt x="546991" y="282448"/>
                    </a:cubicBezTo>
                    <a:cubicBezTo>
                      <a:pt x="546991" y="255221"/>
                      <a:pt x="532628" y="227994"/>
                      <a:pt x="505338" y="206500"/>
                    </a:cubicBezTo>
                    <a:cubicBezTo>
                      <a:pt x="501029" y="203634"/>
                      <a:pt x="495284" y="199335"/>
                      <a:pt x="489539" y="196469"/>
                    </a:cubicBezTo>
                    <a:cubicBezTo>
                      <a:pt x="489539" y="185005"/>
                      <a:pt x="488102" y="173541"/>
                      <a:pt x="485230" y="162077"/>
                    </a:cubicBezTo>
                    <a:close/>
                    <a:moveTo>
                      <a:pt x="347379" y="143322"/>
                    </a:moveTo>
                    <a:cubicBezTo>
                      <a:pt x="327283" y="143322"/>
                      <a:pt x="312928" y="159088"/>
                      <a:pt x="312928" y="177719"/>
                    </a:cubicBezTo>
                    <a:cubicBezTo>
                      <a:pt x="312928" y="196351"/>
                      <a:pt x="327283" y="212117"/>
                      <a:pt x="347379" y="212117"/>
                    </a:cubicBezTo>
                    <a:cubicBezTo>
                      <a:pt x="366040" y="212117"/>
                      <a:pt x="381830" y="196351"/>
                      <a:pt x="381830" y="177719"/>
                    </a:cubicBezTo>
                    <a:cubicBezTo>
                      <a:pt x="381830" y="159088"/>
                      <a:pt x="366040" y="143322"/>
                      <a:pt x="347379" y="143322"/>
                    </a:cubicBezTo>
                    <a:close/>
                    <a:moveTo>
                      <a:pt x="235414" y="143322"/>
                    </a:moveTo>
                    <a:cubicBezTo>
                      <a:pt x="216753" y="143322"/>
                      <a:pt x="200963" y="159088"/>
                      <a:pt x="200963" y="177719"/>
                    </a:cubicBezTo>
                    <a:cubicBezTo>
                      <a:pt x="200963" y="196351"/>
                      <a:pt x="216753" y="212117"/>
                      <a:pt x="235414" y="212117"/>
                    </a:cubicBezTo>
                    <a:cubicBezTo>
                      <a:pt x="254075" y="212117"/>
                      <a:pt x="269865" y="196351"/>
                      <a:pt x="269865" y="177719"/>
                    </a:cubicBezTo>
                    <a:cubicBezTo>
                      <a:pt x="269865" y="159088"/>
                      <a:pt x="254075" y="143322"/>
                      <a:pt x="235414" y="143322"/>
                    </a:cubicBezTo>
                    <a:close/>
                    <a:moveTo>
                      <a:pt x="124884" y="143322"/>
                    </a:moveTo>
                    <a:cubicBezTo>
                      <a:pt x="106223" y="143322"/>
                      <a:pt x="90433" y="159088"/>
                      <a:pt x="90433" y="177719"/>
                    </a:cubicBezTo>
                    <a:cubicBezTo>
                      <a:pt x="90433" y="196351"/>
                      <a:pt x="106223" y="212117"/>
                      <a:pt x="124884" y="212117"/>
                    </a:cubicBezTo>
                    <a:cubicBezTo>
                      <a:pt x="143545" y="212117"/>
                      <a:pt x="159335" y="196351"/>
                      <a:pt x="159335" y="177719"/>
                    </a:cubicBezTo>
                    <a:cubicBezTo>
                      <a:pt x="159335" y="159088"/>
                      <a:pt x="143545" y="143322"/>
                      <a:pt x="124884" y="143322"/>
                    </a:cubicBezTo>
                    <a:close/>
                    <a:moveTo>
                      <a:pt x="235414" y="0"/>
                    </a:moveTo>
                    <a:cubicBezTo>
                      <a:pt x="348815" y="0"/>
                      <a:pt x="443555" y="61629"/>
                      <a:pt x="466522" y="143322"/>
                    </a:cubicBezTo>
                    <a:cubicBezTo>
                      <a:pt x="469393" y="154788"/>
                      <a:pt x="470828" y="166254"/>
                      <a:pt x="470828" y="177719"/>
                    </a:cubicBezTo>
                    <a:cubicBezTo>
                      <a:pt x="470828" y="179153"/>
                      <a:pt x="470828" y="180586"/>
                      <a:pt x="470828" y="182019"/>
                    </a:cubicBezTo>
                    <a:cubicBezTo>
                      <a:pt x="470828" y="266579"/>
                      <a:pt x="396185" y="338240"/>
                      <a:pt x="294268" y="358305"/>
                    </a:cubicBezTo>
                    <a:cubicBezTo>
                      <a:pt x="279913" y="361172"/>
                      <a:pt x="264123" y="362605"/>
                      <a:pt x="248333" y="362605"/>
                    </a:cubicBezTo>
                    <a:cubicBezTo>
                      <a:pt x="244027" y="364038"/>
                      <a:pt x="239720" y="364038"/>
                      <a:pt x="235414" y="364038"/>
                    </a:cubicBezTo>
                    <a:cubicBezTo>
                      <a:pt x="195221" y="364038"/>
                      <a:pt x="156464" y="355439"/>
                      <a:pt x="122013" y="341106"/>
                    </a:cubicBezTo>
                    <a:lnTo>
                      <a:pt x="35886" y="385536"/>
                    </a:lnTo>
                    <a:lnTo>
                      <a:pt x="53112" y="298110"/>
                    </a:lnTo>
                    <a:cubicBezTo>
                      <a:pt x="20096" y="266579"/>
                      <a:pt x="0" y="226449"/>
                      <a:pt x="0" y="182019"/>
                    </a:cubicBezTo>
                    <a:cubicBezTo>
                      <a:pt x="0" y="81694"/>
                      <a:pt x="106223" y="0"/>
                      <a:pt x="2354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85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6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8" name="Text3" descr="b81850b2-a18b-4150-a4b3-7dc53696857e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6514710" y="4218535"/>
                <a:ext cx="2001059" cy="1491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实现多模态语音与视觉互动，增强用户使用的沉浸感。</a:t>
                </a:r>
              </a:p>
            </p:txBody>
          </p:sp>
          <p:sp>
            <p:nvSpPr>
              <p:cNvPr id="64" name="Bullet3" descr="5c70db45-5fa7-4768-946e-6f08fb444b5c">
                <a:extLst>
                  <a:ext uri="{FF2B5EF4-FFF2-40B4-BE49-F238E27FC236}">
                    <a16:creationId xmlns:a16="http://schemas.microsoft.com/office/drawing/2014/main" id="{147BE37A-2577-891D-A510-8C2E15A35FFA}"/>
                  </a:ext>
                </a:extLst>
              </p:cNvPr>
              <p:cNvSpPr/>
              <p:nvPr/>
            </p:nvSpPr>
            <p:spPr bwMode="auto">
              <a:xfrm>
                <a:off x="6514710" y="3560676"/>
                <a:ext cx="2001059" cy="645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沉浸式体验</a:t>
                </a:r>
              </a:p>
            </p:txBody>
          </p:sp>
        </p:grpSp>
        <p:grpSp>
          <p:nvGrpSpPr>
            <p:cNvPr id="69" name="组合 68" descr="0f9576a9-5295-48e1-b305-ab02aa8aac47">
              <a:extLst>
                <a:ext uri="{FF2B5EF4-FFF2-40B4-BE49-F238E27FC236}">
                  <a16:creationId xmlns:a16="http://schemas.microsoft.com/office/drawing/2014/main" id="{85CAD592-44EE-713C-D93C-7CA82692F26E}"/>
                </a:ext>
              </a:extLst>
            </p:cNvPr>
            <p:cNvGrpSpPr/>
            <p:nvPr/>
          </p:nvGrpSpPr>
          <p:grpSpPr>
            <a:xfrm>
              <a:off x="9213925" y="2352483"/>
              <a:ext cx="2304976" cy="3482868"/>
              <a:chOff x="9213925" y="2352483"/>
              <a:chExt cx="2304976" cy="3482868"/>
            </a:xfrm>
          </p:grpSpPr>
          <p:sp>
            <p:nvSpPr>
              <p:cNvPr id="9" name="ComponentBackground4" descr="b3779d31-bb5c-4b88-af78-0dfcaddc0f2d">
                <a:extLst>
                  <a:ext uri="{FF2B5EF4-FFF2-40B4-BE49-F238E27FC236}">
                    <a16:creationId xmlns:a16="http://schemas.microsoft.com/office/drawing/2014/main" id="{442F7883-6210-42D7-BF6A-35B70CDFA546}"/>
                  </a:ext>
                </a:extLst>
              </p:cNvPr>
              <p:cNvSpPr/>
              <p:nvPr/>
            </p:nvSpPr>
            <p:spPr>
              <a:xfrm>
                <a:off x="9213925" y="2352483"/>
                <a:ext cx="2304976" cy="3482868"/>
              </a:xfrm>
              <a:prstGeom prst="roundRect">
                <a:avLst>
                  <a:gd name="adj" fmla="val 4144"/>
                </a:avLst>
              </a:prstGeom>
              <a:solidFill>
                <a:schemeClr val="bg1"/>
              </a:solidFill>
              <a:ln w="6350">
                <a:solidFill>
                  <a:schemeClr val="tx2">
                    <a:alpha val="50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3" name="IconBackground4" descr="90ec429c-41e3-4ddf-869a-d389aa25740a">
                <a:extLst>
                  <a:ext uri="{FF2B5EF4-FFF2-40B4-BE49-F238E27FC236}">
                    <a16:creationId xmlns:a16="http://schemas.microsoft.com/office/drawing/2014/main" id="{D64E4BAE-C801-4712-B7B9-E0B57311C902}"/>
                  </a:ext>
                </a:extLst>
              </p:cNvPr>
              <p:cNvSpPr/>
              <p:nvPr/>
            </p:nvSpPr>
            <p:spPr>
              <a:xfrm>
                <a:off x="10043684" y="2747917"/>
                <a:ext cx="645459" cy="645459"/>
              </a:xfrm>
              <a:prstGeom prst="ellipse">
                <a:avLst/>
              </a:prstGeom>
              <a:solidFill>
                <a:schemeClr val="tx2">
                  <a:alpha val="70000"/>
                </a:schemeClr>
              </a:solidFill>
              <a:ln w="285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4" name="Icon4" descr="573e842c-1183-4b2f-b0fa-da55630485fa">
                <a:extLst>
                  <a:ext uri="{FF2B5EF4-FFF2-40B4-BE49-F238E27FC236}">
                    <a16:creationId xmlns:a16="http://schemas.microsoft.com/office/drawing/2014/main" id="{A56D087A-E777-4105-A567-201A7F02B78B}"/>
                  </a:ext>
                </a:extLst>
              </p:cNvPr>
              <p:cNvSpPr/>
              <p:nvPr/>
            </p:nvSpPr>
            <p:spPr>
              <a:xfrm>
                <a:off x="10214011" y="2954239"/>
                <a:ext cx="304804" cy="232812"/>
              </a:xfrm>
              <a:custGeom>
                <a:avLst/>
                <a:gdLst>
                  <a:gd name="connsiteX0" fmla="*/ 485230 w 574281"/>
                  <a:gd name="connsiteY0" fmla="*/ 162077 h 438642"/>
                  <a:gd name="connsiteX1" fmla="*/ 574281 w 574281"/>
                  <a:gd name="connsiteY1" fmla="*/ 282448 h 438642"/>
                  <a:gd name="connsiteX2" fmla="*/ 532628 w 574281"/>
                  <a:gd name="connsiteY2" fmla="*/ 371292 h 438642"/>
                  <a:gd name="connsiteX3" fmla="*/ 545555 w 574281"/>
                  <a:gd name="connsiteY3" fmla="*/ 438642 h 438642"/>
                  <a:gd name="connsiteX4" fmla="*/ 480921 w 574281"/>
                  <a:gd name="connsiteY4" fmla="*/ 404251 h 438642"/>
                  <a:gd name="connsiteX5" fmla="*/ 393306 w 574281"/>
                  <a:gd name="connsiteY5" fmla="*/ 421446 h 438642"/>
                  <a:gd name="connsiteX6" fmla="*/ 266910 w 574281"/>
                  <a:gd name="connsiteY6" fmla="*/ 382756 h 438642"/>
                  <a:gd name="connsiteX7" fmla="*/ 312872 w 574281"/>
                  <a:gd name="connsiteY7" fmla="*/ 377024 h 438642"/>
                  <a:gd name="connsiteX8" fmla="*/ 393306 w 574281"/>
                  <a:gd name="connsiteY8" fmla="*/ 392787 h 438642"/>
                  <a:gd name="connsiteX9" fmla="*/ 505338 w 574281"/>
                  <a:gd name="connsiteY9" fmla="*/ 358395 h 438642"/>
                  <a:gd name="connsiteX10" fmla="*/ 546991 w 574281"/>
                  <a:gd name="connsiteY10" fmla="*/ 282448 h 438642"/>
                  <a:gd name="connsiteX11" fmla="*/ 505338 w 574281"/>
                  <a:gd name="connsiteY11" fmla="*/ 206500 h 438642"/>
                  <a:gd name="connsiteX12" fmla="*/ 489539 w 574281"/>
                  <a:gd name="connsiteY12" fmla="*/ 196469 h 438642"/>
                  <a:gd name="connsiteX13" fmla="*/ 485230 w 574281"/>
                  <a:gd name="connsiteY13" fmla="*/ 162077 h 438642"/>
                  <a:gd name="connsiteX14" fmla="*/ 347379 w 574281"/>
                  <a:gd name="connsiteY14" fmla="*/ 143322 h 438642"/>
                  <a:gd name="connsiteX15" fmla="*/ 312928 w 574281"/>
                  <a:gd name="connsiteY15" fmla="*/ 177719 h 438642"/>
                  <a:gd name="connsiteX16" fmla="*/ 347379 w 574281"/>
                  <a:gd name="connsiteY16" fmla="*/ 212117 h 438642"/>
                  <a:gd name="connsiteX17" fmla="*/ 381830 w 574281"/>
                  <a:gd name="connsiteY17" fmla="*/ 177719 h 438642"/>
                  <a:gd name="connsiteX18" fmla="*/ 347379 w 574281"/>
                  <a:gd name="connsiteY18" fmla="*/ 143322 h 438642"/>
                  <a:gd name="connsiteX19" fmla="*/ 235414 w 574281"/>
                  <a:gd name="connsiteY19" fmla="*/ 143322 h 438642"/>
                  <a:gd name="connsiteX20" fmla="*/ 200963 w 574281"/>
                  <a:gd name="connsiteY20" fmla="*/ 177719 h 438642"/>
                  <a:gd name="connsiteX21" fmla="*/ 235414 w 574281"/>
                  <a:gd name="connsiteY21" fmla="*/ 212117 h 438642"/>
                  <a:gd name="connsiteX22" fmla="*/ 269865 w 574281"/>
                  <a:gd name="connsiteY22" fmla="*/ 177719 h 438642"/>
                  <a:gd name="connsiteX23" fmla="*/ 235414 w 574281"/>
                  <a:gd name="connsiteY23" fmla="*/ 143322 h 438642"/>
                  <a:gd name="connsiteX24" fmla="*/ 124884 w 574281"/>
                  <a:gd name="connsiteY24" fmla="*/ 143322 h 438642"/>
                  <a:gd name="connsiteX25" fmla="*/ 90433 w 574281"/>
                  <a:gd name="connsiteY25" fmla="*/ 177719 h 438642"/>
                  <a:gd name="connsiteX26" fmla="*/ 124884 w 574281"/>
                  <a:gd name="connsiteY26" fmla="*/ 212117 h 438642"/>
                  <a:gd name="connsiteX27" fmla="*/ 159335 w 574281"/>
                  <a:gd name="connsiteY27" fmla="*/ 177719 h 438642"/>
                  <a:gd name="connsiteX28" fmla="*/ 124884 w 574281"/>
                  <a:gd name="connsiteY28" fmla="*/ 143322 h 438642"/>
                  <a:gd name="connsiteX29" fmla="*/ 235414 w 574281"/>
                  <a:gd name="connsiteY29" fmla="*/ 0 h 438642"/>
                  <a:gd name="connsiteX30" fmla="*/ 466522 w 574281"/>
                  <a:gd name="connsiteY30" fmla="*/ 143322 h 438642"/>
                  <a:gd name="connsiteX31" fmla="*/ 470828 w 574281"/>
                  <a:gd name="connsiteY31" fmla="*/ 177719 h 438642"/>
                  <a:gd name="connsiteX32" fmla="*/ 470828 w 574281"/>
                  <a:gd name="connsiteY32" fmla="*/ 182019 h 438642"/>
                  <a:gd name="connsiteX33" fmla="*/ 294268 w 574281"/>
                  <a:gd name="connsiteY33" fmla="*/ 358305 h 438642"/>
                  <a:gd name="connsiteX34" fmla="*/ 248333 w 574281"/>
                  <a:gd name="connsiteY34" fmla="*/ 362605 h 438642"/>
                  <a:gd name="connsiteX35" fmla="*/ 235414 w 574281"/>
                  <a:gd name="connsiteY35" fmla="*/ 364038 h 438642"/>
                  <a:gd name="connsiteX36" fmla="*/ 122013 w 574281"/>
                  <a:gd name="connsiteY36" fmla="*/ 341106 h 438642"/>
                  <a:gd name="connsiteX37" fmla="*/ 35886 w 574281"/>
                  <a:gd name="connsiteY37" fmla="*/ 385536 h 438642"/>
                  <a:gd name="connsiteX38" fmla="*/ 53112 w 574281"/>
                  <a:gd name="connsiteY38" fmla="*/ 298110 h 438642"/>
                  <a:gd name="connsiteX39" fmla="*/ 0 w 574281"/>
                  <a:gd name="connsiteY39" fmla="*/ 182019 h 438642"/>
                  <a:gd name="connsiteX40" fmla="*/ 235414 w 574281"/>
                  <a:gd name="connsiteY40" fmla="*/ 0 h 438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574281" h="438642">
                    <a:moveTo>
                      <a:pt x="485230" y="162077"/>
                    </a:moveTo>
                    <a:cubicBezTo>
                      <a:pt x="538373" y="186438"/>
                      <a:pt x="574281" y="230860"/>
                      <a:pt x="574281" y="282448"/>
                    </a:cubicBezTo>
                    <a:cubicBezTo>
                      <a:pt x="574281" y="315406"/>
                      <a:pt x="558482" y="346932"/>
                      <a:pt x="532628" y="371292"/>
                    </a:cubicBezTo>
                    <a:lnTo>
                      <a:pt x="545555" y="438642"/>
                    </a:lnTo>
                    <a:lnTo>
                      <a:pt x="480921" y="404251"/>
                    </a:lnTo>
                    <a:cubicBezTo>
                      <a:pt x="455067" y="415715"/>
                      <a:pt x="424905" y="421446"/>
                      <a:pt x="393306" y="421446"/>
                    </a:cubicBezTo>
                    <a:cubicBezTo>
                      <a:pt x="344471" y="421446"/>
                      <a:pt x="299945" y="407117"/>
                      <a:pt x="266910" y="382756"/>
                    </a:cubicBezTo>
                    <a:cubicBezTo>
                      <a:pt x="282710" y="381323"/>
                      <a:pt x="298509" y="379890"/>
                      <a:pt x="312872" y="377024"/>
                    </a:cubicBezTo>
                    <a:cubicBezTo>
                      <a:pt x="337289" y="387055"/>
                      <a:pt x="364579" y="392787"/>
                      <a:pt x="393306" y="392787"/>
                    </a:cubicBezTo>
                    <a:cubicBezTo>
                      <a:pt x="436395" y="392787"/>
                      <a:pt x="475175" y="379890"/>
                      <a:pt x="505338" y="358395"/>
                    </a:cubicBezTo>
                    <a:cubicBezTo>
                      <a:pt x="532628" y="336901"/>
                      <a:pt x="546991" y="309674"/>
                      <a:pt x="546991" y="282448"/>
                    </a:cubicBezTo>
                    <a:cubicBezTo>
                      <a:pt x="546991" y="255221"/>
                      <a:pt x="532628" y="227994"/>
                      <a:pt x="505338" y="206500"/>
                    </a:cubicBezTo>
                    <a:cubicBezTo>
                      <a:pt x="501029" y="203634"/>
                      <a:pt x="495284" y="199335"/>
                      <a:pt x="489539" y="196469"/>
                    </a:cubicBezTo>
                    <a:cubicBezTo>
                      <a:pt x="489539" y="185005"/>
                      <a:pt x="488102" y="173541"/>
                      <a:pt x="485230" y="162077"/>
                    </a:cubicBezTo>
                    <a:close/>
                    <a:moveTo>
                      <a:pt x="347379" y="143322"/>
                    </a:moveTo>
                    <a:cubicBezTo>
                      <a:pt x="327283" y="143322"/>
                      <a:pt x="312928" y="159088"/>
                      <a:pt x="312928" y="177719"/>
                    </a:cubicBezTo>
                    <a:cubicBezTo>
                      <a:pt x="312928" y="196351"/>
                      <a:pt x="327283" y="212117"/>
                      <a:pt x="347379" y="212117"/>
                    </a:cubicBezTo>
                    <a:cubicBezTo>
                      <a:pt x="366040" y="212117"/>
                      <a:pt x="381830" y="196351"/>
                      <a:pt x="381830" y="177719"/>
                    </a:cubicBezTo>
                    <a:cubicBezTo>
                      <a:pt x="381830" y="159088"/>
                      <a:pt x="366040" y="143322"/>
                      <a:pt x="347379" y="143322"/>
                    </a:cubicBezTo>
                    <a:close/>
                    <a:moveTo>
                      <a:pt x="235414" y="143322"/>
                    </a:moveTo>
                    <a:cubicBezTo>
                      <a:pt x="216753" y="143322"/>
                      <a:pt x="200963" y="159088"/>
                      <a:pt x="200963" y="177719"/>
                    </a:cubicBezTo>
                    <a:cubicBezTo>
                      <a:pt x="200963" y="196351"/>
                      <a:pt x="216753" y="212117"/>
                      <a:pt x="235414" y="212117"/>
                    </a:cubicBezTo>
                    <a:cubicBezTo>
                      <a:pt x="254075" y="212117"/>
                      <a:pt x="269865" y="196351"/>
                      <a:pt x="269865" y="177719"/>
                    </a:cubicBezTo>
                    <a:cubicBezTo>
                      <a:pt x="269865" y="159088"/>
                      <a:pt x="254075" y="143322"/>
                      <a:pt x="235414" y="143322"/>
                    </a:cubicBezTo>
                    <a:close/>
                    <a:moveTo>
                      <a:pt x="124884" y="143322"/>
                    </a:moveTo>
                    <a:cubicBezTo>
                      <a:pt x="106223" y="143322"/>
                      <a:pt x="90433" y="159088"/>
                      <a:pt x="90433" y="177719"/>
                    </a:cubicBezTo>
                    <a:cubicBezTo>
                      <a:pt x="90433" y="196351"/>
                      <a:pt x="106223" y="212117"/>
                      <a:pt x="124884" y="212117"/>
                    </a:cubicBezTo>
                    <a:cubicBezTo>
                      <a:pt x="143545" y="212117"/>
                      <a:pt x="159335" y="196351"/>
                      <a:pt x="159335" y="177719"/>
                    </a:cubicBezTo>
                    <a:cubicBezTo>
                      <a:pt x="159335" y="159088"/>
                      <a:pt x="143545" y="143322"/>
                      <a:pt x="124884" y="143322"/>
                    </a:cubicBezTo>
                    <a:close/>
                    <a:moveTo>
                      <a:pt x="235414" y="0"/>
                    </a:moveTo>
                    <a:cubicBezTo>
                      <a:pt x="348815" y="0"/>
                      <a:pt x="443555" y="61629"/>
                      <a:pt x="466522" y="143322"/>
                    </a:cubicBezTo>
                    <a:cubicBezTo>
                      <a:pt x="469393" y="154788"/>
                      <a:pt x="470828" y="166254"/>
                      <a:pt x="470828" y="177719"/>
                    </a:cubicBezTo>
                    <a:cubicBezTo>
                      <a:pt x="470828" y="179153"/>
                      <a:pt x="470828" y="180586"/>
                      <a:pt x="470828" y="182019"/>
                    </a:cubicBezTo>
                    <a:cubicBezTo>
                      <a:pt x="470828" y="266579"/>
                      <a:pt x="396185" y="338240"/>
                      <a:pt x="294268" y="358305"/>
                    </a:cubicBezTo>
                    <a:cubicBezTo>
                      <a:pt x="279913" y="361172"/>
                      <a:pt x="264123" y="362605"/>
                      <a:pt x="248333" y="362605"/>
                    </a:cubicBezTo>
                    <a:cubicBezTo>
                      <a:pt x="244027" y="364038"/>
                      <a:pt x="239720" y="364038"/>
                      <a:pt x="235414" y="364038"/>
                    </a:cubicBezTo>
                    <a:cubicBezTo>
                      <a:pt x="195221" y="364038"/>
                      <a:pt x="156464" y="355439"/>
                      <a:pt x="122013" y="341106"/>
                    </a:cubicBezTo>
                    <a:lnTo>
                      <a:pt x="35886" y="385536"/>
                    </a:lnTo>
                    <a:lnTo>
                      <a:pt x="53112" y="298110"/>
                    </a:lnTo>
                    <a:cubicBezTo>
                      <a:pt x="20096" y="266579"/>
                      <a:pt x="0" y="226449"/>
                      <a:pt x="0" y="182019"/>
                    </a:cubicBezTo>
                    <a:cubicBezTo>
                      <a:pt x="0" y="81694"/>
                      <a:pt x="106223" y="0"/>
                      <a:pt x="2354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8575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6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" name="Text4" descr="a347b3c3-bdcf-4061-8db7-5f4df858bada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9365884" y="4218535"/>
                <a:ext cx="2001059" cy="1491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为用户提供真正的虚拟情感陪伴，满足其情感需求。</a:t>
                </a:r>
              </a:p>
            </p:txBody>
          </p:sp>
          <p:sp>
            <p:nvSpPr>
              <p:cNvPr id="65" name="Bullet4" descr="a89bfd8d-b45d-484d-a207-51b8f124e1c6">
                <a:extLst>
                  <a:ext uri="{FF2B5EF4-FFF2-40B4-BE49-F238E27FC236}">
                    <a16:creationId xmlns:a16="http://schemas.microsoft.com/office/drawing/2014/main" id="{2EB96A65-884F-2D56-0140-08BB229BDA64}"/>
                  </a:ext>
                </a:extLst>
              </p:cNvPr>
              <p:cNvSpPr/>
              <p:nvPr/>
            </p:nvSpPr>
            <p:spPr bwMode="auto">
              <a:xfrm>
                <a:off x="9365884" y="3560676"/>
                <a:ext cx="2001059" cy="645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数字化陪伴</a:t>
                </a: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6D69CF2-8393-44AB-9952-ACB8C63E39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1651000"/>
            <a:ext cx="5672173" cy="3776196"/>
          </a:xfrm>
          <a:prstGeom prst="rect">
            <a:avLst/>
          </a:prstGeom>
        </p:spPr>
      </p:pic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>
                <a:solidFill>
                  <a:srgbClr val="000000"/>
                </a:solidFill>
                <a:ea typeface="微软雅黑"/>
              </a:rPr>
              <a:t>项目背景与挑战</a:t>
            </a:r>
          </a:p>
        </p:txBody>
      </p:sp>
      <p:grpSp>
        <p:nvGrpSpPr>
          <p:cNvPr id="17" name="5fe81801-84ae-42f9-b993-b6070b3a87b3.source.2.zh-Hans.pptx" descr="5cb88857-912d-4b52-a128-153999609452">
            <a:extLst>
              <a:ext uri="{FF2B5EF4-FFF2-40B4-BE49-F238E27FC236}">
                <a16:creationId xmlns:a16="http://schemas.microsoft.com/office/drawing/2014/main" id="{24FB5E32-80CF-E79E-A192-C0B731D372F9}"/>
              </a:ext>
            </a:extLst>
          </p:cNvPr>
          <p:cNvGrpSpPr/>
          <p:nvPr/>
        </p:nvGrpSpPr>
        <p:grpSpPr>
          <a:xfrm>
            <a:off x="6845300" y="1551082"/>
            <a:ext cx="4686300" cy="3876114"/>
            <a:chOff x="6845300" y="2104609"/>
            <a:chExt cx="4686300" cy="3876114"/>
          </a:xfrm>
        </p:grpSpPr>
        <p:grpSp>
          <p:nvGrpSpPr>
            <p:cNvPr id="14" name="组合 13" descr="03ef0df5-b227-4223-bd2e-5e2ce4c9e465">
              <a:extLst>
                <a:ext uri="{FF2B5EF4-FFF2-40B4-BE49-F238E27FC236}">
                  <a16:creationId xmlns:a16="http://schemas.microsoft.com/office/drawing/2014/main" id="{1CE05CB5-5457-7DF5-3CFF-1D0C88485A12}"/>
                </a:ext>
              </a:extLst>
            </p:cNvPr>
            <p:cNvGrpSpPr/>
            <p:nvPr/>
          </p:nvGrpSpPr>
          <p:grpSpPr>
            <a:xfrm>
              <a:off x="6845300" y="2844801"/>
              <a:ext cx="4673600" cy="1492738"/>
              <a:chOff x="6845300" y="2844801"/>
              <a:chExt cx="4673600" cy="1492738"/>
            </a:xfrm>
          </p:grpSpPr>
          <p:sp>
            <p:nvSpPr>
              <p:cNvPr id="5" name="ComponentBackground1" descr="1daaf24a-e51c-4122-8a06-d89d38948291">
                <a:extLst>
                  <a:ext uri="{FF2B5EF4-FFF2-40B4-BE49-F238E27FC236}">
                    <a16:creationId xmlns:a16="http://schemas.microsoft.com/office/drawing/2014/main" id="{674644CF-6B3F-F261-B469-6BB4E4EB46AF}"/>
                  </a:ext>
                </a:extLst>
              </p:cNvPr>
              <p:cNvSpPr/>
              <p:nvPr/>
            </p:nvSpPr>
            <p:spPr>
              <a:xfrm>
                <a:off x="6845300" y="2844801"/>
                <a:ext cx="4673600" cy="1492738"/>
              </a:xfrm>
              <a:prstGeom prst="rect">
                <a:avLst/>
              </a:prstGeom>
              <a:solidFill>
                <a:schemeClr val="accent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Text1" descr="2f18cb93-f6a2-4a89-ad59-f3e9a8f074f1">
                <a:extLst>
                  <a:ext uri="{FF2B5EF4-FFF2-40B4-BE49-F238E27FC236}">
                    <a16:creationId xmlns:a16="http://schemas.microsoft.com/office/drawing/2014/main" id="{868A0DA2-4A3B-15EB-5846-A2AFB8D901A3}"/>
                  </a:ext>
                </a:extLst>
              </p:cNvPr>
              <p:cNvSpPr/>
              <p:nvPr/>
            </p:nvSpPr>
            <p:spPr bwMode="auto">
              <a:xfrm>
                <a:off x="6982695" y="3487615"/>
                <a:ext cx="4388689" cy="7561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sz="1200" b="0" i="0" u="none" dirty="0" err="1">
                    <a:solidFill>
                      <a:srgbClr val="000000"/>
                    </a:solidFill>
                    <a:ea typeface="微软雅黑"/>
                  </a:rPr>
                  <a:t>现代人普遍面临孤独、焦虑问题，缺乏倾诉对象，情感需求难以满足</a:t>
                </a:r>
                <a:r>
                  <a:rPr lang="en-US" sz="1200" b="0" i="0" u="none" dirty="0">
                    <a:solidFill>
                      <a:srgbClr val="000000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8" name="Bullet1" descr="cd859ff2-7a53-4e20-a421-1ab2774bd0d3">
                <a:extLst>
                  <a:ext uri="{FF2B5EF4-FFF2-40B4-BE49-F238E27FC236}">
                    <a16:creationId xmlns:a16="http://schemas.microsoft.com/office/drawing/2014/main" id="{787F3183-B9FF-1061-2DB1-BBEF339DF229}"/>
                  </a:ext>
                </a:extLst>
              </p:cNvPr>
              <p:cNvSpPr txBox="1"/>
              <p:nvPr/>
            </p:nvSpPr>
            <p:spPr bwMode="auto">
              <a:xfrm>
                <a:off x="6982695" y="2954216"/>
                <a:ext cx="4388689" cy="533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spcBef>
                    <a:spcPct val="0"/>
                  </a:spcBef>
                </a:pPr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社会痛点</a:t>
                </a:r>
              </a:p>
            </p:txBody>
          </p:sp>
        </p:grpSp>
        <p:grpSp>
          <p:nvGrpSpPr>
            <p:cNvPr id="15" name="组合 14" descr="12a86b69-710c-41eb-b4b9-763361ee9572">
              <a:extLst>
                <a:ext uri="{FF2B5EF4-FFF2-40B4-BE49-F238E27FC236}">
                  <a16:creationId xmlns:a16="http://schemas.microsoft.com/office/drawing/2014/main" id="{7AEE17CE-CF5A-B430-5B4C-270D8D9E3703}"/>
                </a:ext>
              </a:extLst>
            </p:cNvPr>
            <p:cNvGrpSpPr/>
            <p:nvPr/>
          </p:nvGrpSpPr>
          <p:grpSpPr>
            <a:xfrm>
              <a:off x="6845300" y="4487985"/>
              <a:ext cx="4673600" cy="1492738"/>
              <a:chOff x="6845300" y="4487985"/>
              <a:chExt cx="4673600" cy="1492738"/>
            </a:xfrm>
          </p:grpSpPr>
          <p:sp>
            <p:nvSpPr>
              <p:cNvPr id="11" name="ComponentBackground2" descr="ba7a9c2d-fcf1-4f83-8075-044d702a1b2b">
                <a:extLst>
                  <a:ext uri="{FF2B5EF4-FFF2-40B4-BE49-F238E27FC236}">
                    <a16:creationId xmlns:a16="http://schemas.microsoft.com/office/drawing/2014/main" id="{C25BBDDB-A2E4-F073-D17F-EF042868AA4C}"/>
                  </a:ext>
                </a:extLst>
              </p:cNvPr>
              <p:cNvSpPr/>
              <p:nvPr/>
            </p:nvSpPr>
            <p:spPr>
              <a:xfrm>
                <a:off x="6845300" y="4487985"/>
                <a:ext cx="4673600" cy="1492738"/>
              </a:xfrm>
              <a:prstGeom prst="rect">
                <a:avLst/>
              </a:prstGeom>
              <a:solidFill>
                <a:schemeClr val="tx2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Text2" descr="692032ea-f88f-4586-a694-8dc73f3e2264">
                <a:extLst>
                  <a:ext uri="{FF2B5EF4-FFF2-40B4-BE49-F238E27FC236}">
                    <a16:creationId xmlns:a16="http://schemas.microsoft.com/office/drawing/2014/main" id="{2E1A0500-FB44-404B-C054-5C125CA3017D}"/>
                  </a:ext>
                </a:extLst>
              </p:cNvPr>
              <p:cNvSpPr/>
              <p:nvPr/>
            </p:nvSpPr>
            <p:spPr bwMode="auto">
              <a:xfrm>
                <a:off x="6982695" y="5130799"/>
                <a:ext cx="4388689" cy="7561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sz="1200" b="0" i="0" u="none" dirty="0" err="1">
                    <a:solidFill>
                      <a:srgbClr val="000000"/>
                    </a:solidFill>
                    <a:ea typeface="微软雅黑"/>
                  </a:rPr>
                  <a:t>多数聊天工具缺乏情绪感知能力，无法提供真正有效的陪伴</a:t>
                </a:r>
                <a:r>
                  <a:rPr lang="en-US" sz="1200" b="0" i="0" u="none" dirty="0">
                    <a:solidFill>
                      <a:srgbClr val="000000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13" name="Bullet2" descr="dbadb587-b8cd-4da9-a0eb-58de4b22a1c4">
                <a:extLst>
                  <a:ext uri="{FF2B5EF4-FFF2-40B4-BE49-F238E27FC236}">
                    <a16:creationId xmlns:a16="http://schemas.microsoft.com/office/drawing/2014/main" id="{ABBDF09E-DC15-B893-0C23-F04F0AA70820}"/>
                  </a:ext>
                </a:extLst>
              </p:cNvPr>
              <p:cNvSpPr txBox="1"/>
              <p:nvPr/>
            </p:nvSpPr>
            <p:spPr bwMode="auto">
              <a:xfrm>
                <a:off x="6982695" y="4597400"/>
                <a:ext cx="4388689" cy="533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spcBef>
                    <a:spcPct val="0"/>
                  </a:spcBef>
                </a:pPr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现有AI局限</a:t>
                </a:r>
              </a:p>
            </p:txBody>
          </p:sp>
        </p:grpSp>
        <p:sp>
          <p:nvSpPr>
            <p:cNvPr id="9" name="Title" descr="5fb93a21-ae85-48cc-bb0c-fc9d034f5de0">
              <a:extLst>
                <a:ext uri="{FF2B5EF4-FFF2-40B4-BE49-F238E27FC236}">
                  <a16:creationId xmlns:a16="http://schemas.microsoft.com/office/drawing/2014/main" id="{8ED084E3-023D-0F8F-DCD3-FED2A137982F}"/>
                </a:ext>
              </a:extLst>
            </p:cNvPr>
            <p:cNvSpPr txBox="1"/>
            <p:nvPr/>
          </p:nvSpPr>
          <p:spPr>
            <a:xfrm>
              <a:off x="6858000" y="2104609"/>
              <a:ext cx="4673600" cy="1092200"/>
            </a:xfrm>
            <a:prstGeom prst="rect">
              <a:avLst/>
            </a:prstGeom>
            <a:noFill/>
          </p:spPr>
          <p:txBody>
            <a:bodyPr vert="horz" wrap="square" rtlCol="0" anchor="t" anchorCtr="0">
              <a:normAutofit/>
            </a:bodyPr>
            <a:lstStyle/>
            <a:p>
              <a:pPr algn="l"/>
              <a:r>
                <a:rPr lang="en-US" sz="2400" b="1" i="0" u="none" dirty="0" err="1">
                  <a:solidFill>
                    <a:srgbClr val="000000"/>
                  </a:solidFill>
                  <a:ea typeface="微软雅黑"/>
                </a:rPr>
                <a:t>项目产生的背景与面临的难题</a:t>
              </a:r>
              <a:endParaRPr lang="en-US" sz="2400" b="1" i="0" u="none" dirty="0">
                <a:solidFill>
                  <a:srgbClr val="000000"/>
                </a:solidFill>
                <a:ea typeface="微软雅黑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>
                <a:solidFill>
                  <a:srgbClr val="000000"/>
                </a:solidFill>
                <a:ea typeface="微软雅黑"/>
              </a:rPr>
              <a:t>项目定位与应用场景</a:t>
            </a:r>
          </a:p>
        </p:txBody>
      </p:sp>
      <p:grpSp>
        <p:nvGrpSpPr>
          <p:cNvPr id="47" name="31915beb-77d8-4993-9602-bc8aeaf201c4.source.4.zh-Hans.pptx" descr="4b3953f7-12ea-4809-a4e3-366afe4751ed">
            <a:extLst>
              <a:ext uri="{FF2B5EF4-FFF2-40B4-BE49-F238E27FC236}">
                <a16:creationId xmlns:a16="http://schemas.microsoft.com/office/drawing/2014/main" id="{6B205149-4440-A744-249D-076A55094940}"/>
              </a:ext>
            </a:extLst>
          </p:cNvPr>
          <p:cNvGrpSpPr/>
          <p:nvPr/>
        </p:nvGrpSpPr>
        <p:grpSpPr>
          <a:xfrm>
            <a:off x="669926" y="1130300"/>
            <a:ext cx="10848974" cy="4927599"/>
            <a:chOff x="669926" y="1130300"/>
            <a:chExt cx="10848974" cy="4927599"/>
          </a:xfrm>
        </p:grpSpPr>
        <p:cxnSp>
          <p:nvCxnSpPr>
            <p:cNvPr id="32" name="í$1ïḍé" descr="9dedae93-d82b-49e2-8f73-aded1a8b7b37">
              <a:extLst>
                <a:ext uri="{FF2B5EF4-FFF2-40B4-BE49-F238E27FC236}">
                  <a16:creationId xmlns:a16="http://schemas.microsoft.com/office/drawing/2014/main" id="{796E18B2-8110-4717-8BE6-79BD3EB6AA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88191" y="3311830"/>
              <a:ext cx="3723989" cy="0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ísļiḑê" descr="44878f3a-dbd7-435b-b296-159ea4acc550">
              <a:extLst>
                <a:ext uri="{FF2B5EF4-FFF2-40B4-BE49-F238E27FC236}">
                  <a16:creationId xmlns:a16="http://schemas.microsoft.com/office/drawing/2014/main" id="{BBE08A3B-ABC7-4149-82A0-54793B6AF9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88191" y="5339002"/>
              <a:ext cx="3723989" cy="0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iṥļîde" descr="4311dd12-282b-486b-8009-cced5bb6c370">
              <a:extLst>
                <a:ext uri="{FF2B5EF4-FFF2-40B4-BE49-F238E27FC236}">
                  <a16:creationId xmlns:a16="http://schemas.microsoft.com/office/drawing/2014/main" id="{5D1569A1-2041-4F3D-8EBC-B4777C4A325C}"/>
                </a:ext>
              </a:extLst>
            </p:cNvPr>
            <p:cNvSpPr/>
            <p:nvPr/>
          </p:nvSpPr>
          <p:spPr bwMode="auto">
            <a:xfrm rot="3559864">
              <a:off x="4775372" y="3713746"/>
              <a:ext cx="1276779" cy="1280241"/>
            </a:xfrm>
            <a:custGeom>
              <a:avLst/>
              <a:gdLst>
                <a:gd name="T0" fmla="*/ 52 w 104"/>
                <a:gd name="T1" fmla="*/ 0 h 104"/>
                <a:gd name="T2" fmla="*/ 0 w 104"/>
                <a:gd name="T3" fmla="*/ 52 h 104"/>
                <a:gd name="T4" fmla="*/ 52 w 104"/>
                <a:gd name="T5" fmla="*/ 104 h 104"/>
                <a:gd name="T6" fmla="*/ 104 w 104"/>
                <a:gd name="T7" fmla="*/ 52 h 104"/>
                <a:gd name="T8" fmla="*/ 52 w 104"/>
                <a:gd name="T9" fmla="*/ 0 h 104"/>
                <a:gd name="T10" fmla="*/ 52 w 104"/>
                <a:gd name="T11" fmla="*/ 81 h 104"/>
                <a:gd name="T12" fmla="*/ 23 w 104"/>
                <a:gd name="T13" fmla="*/ 52 h 104"/>
                <a:gd name="T14" fmla="*/ 52 w 104"/>
                <a:gd name="T15" fmla="*/ 23 h 104"/>
                <a:gd name="T16" fmla="*/ 81 w 104"/>
                <a:gd name="T17" fmla="*/ 52 h 104"/>
                <a:gd name="T18" fmla="*/ 52 w 104"/>
                <a:gd name="T19" fmla="*/ 8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104">
                  <a:moveTo>
                    <a:pt x="52" y="0"/>
                  </a:moveTo>
                  <a:cubicBezTo>
                    <a:pt x="23" y="0"/>
                    <a:pt x="0" y="23"/>
                    <a:pt x="0" y="52"/>
                  </a:cubicBezTo>
                  <a:cubicBezTo>
                    <a:pt x="0" y="81"/>
                    <a:pt x="23" y="104"/>
                    <a:pt x="52" y="104"/>
                  </a:cubicBezTo>
                  <a:cubicBezTo>
                    <a:pt x="81" y="104"/>
                    <a:pt x="104" y="81"/>
                    <a:pt x="104" y="52"/>
                  </a:cubicBezTo>
                  <a:cubicBezTo>
                    <a:pt x="104" y="23"/>
                    <a:pt x="81" y="0"/>
                    <a:pt x="52" y="0"/>
                  </a:cubicBezTo>
                  <a:close/>
                  <a:moveTo>
                    <a:pt x="52" y="81"/>
                  </a:moveTo>
                  <a:cubicBezTo>
                    <a:pt x="36" y="81"/>
                    <a:pt x="23" y="68"/>
                    <a:pt x="23" y="52"/>
                  </a:cubicBezTo>
                  <a:cubicBezTo>
                    <a:pt x="23" y="36"/>
                    <a:pt x="36" y="23"/>
                    <a:pt x="52" y="23"/>
                  </a:cubicBezTo>
                  <a:cubicBezTo>
                    <a:pt x="68" y="23"/>
                    <a:pt x="81" y="36"/>
                    <a:pt x="81" y="52"/>
                  </a:cubicBezTo>
                  <a:cubicBezTo>
                    <a:pt x="81" y="68"/>
                    <a:pt x="68" y="81"/>
                    <a:pt x="52" y="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26" name="i$ļiḍe" descr="88791585-5c4d-4c41-9f57-0ef94bd0d8ca">
              <a:extLst>
                <a:ext uri="{FF2B5EF4-FFF2-40B4-BE49-F238E27FC236}">
                  <a16:creationId xmlns:a16="http://schemas.microsoft.com/office/drawing/2014/main" id="{7AD67AD8-70D0-4AA6-BCF0-7294A529191C}"/>
                </a:ext>
              </a:extLst>
            </p:cNvPr>
            <p:cNvSpPr/>
            <p:nvPr/>
          </p:nvSpPr>
          <p:spPr bwMode="auto">
            <a:xfrm rot="3559864">
              <a:off x="5255950" y="3775969"/>
              <a:ext cx="588218" cy="479226"/>
            </a:xfrm>
            <a:custGeom>
              <a:avLst/>
              <a:gdLst>
                <a:gd name="T0" fmla="*/ 45 w 48"/>
                <a:gd name="T1" fmla="*/ 0 h 39"/>
                <a:gd name="T2" fmla="*/ 45 w 48"/>
                <a:gd name="T3" fmla="*/ 0 h 39"/>
                <a:gd name="T4" fmla="*/ 42 w 48"/>
                <a:gd name="T5" fmla="*/ 0 h 39"/>
                <a:gd name="T6" fmla="*/ 0 w 48"/>
                <a:gd name="T7" fmla="*/ 39 h 39"/>
                <a:gd name="T8" fmla="*/ 4 w 48"/>
                <a:gd name="T9" fmla="*/ 39 h 39"/>
                <a:gd name="T10" fmla="*/ 42 w 48"/>
                <a:gd name="T11" fmla="*/ 5 h 39"/>
                <a:gd name="T12" fmla="*/ 45 w 48"/>
                <a:gd name="T13" fmla="*/ 5 h 39"/>
                <a:gd name="T14" fmla="*/ 45 w 48"/>
                <a:gd name="T15" fmla="*/ 5 h 39"/>
                <a:gd name="T16" fmla="*/ 48 w 48"/>
                <a:gd name="T17" fmla="*/ 2 h 39"/>
                <a:gd name="T18" fmla="*/ 45 w 48"/>
                <a:gd name="T1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39"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43" y="0"/>
                    <a:pt x="42" y="0"/>
                  </a:cubicBezTo>
                  <a:cubicBezTo>
                    <a:pt x="20" y="0"/>
                    <a:pt x="2" y="17"/>
                    <a:pt x="0" y="39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6" y="20"/>
                    <a:pt x="22" y="5"/>
                    <a:pt x="42" y="5"/>
                  </a:cubicBezTo>
                  <a:cubicBezTo>
                    <a:pt x="43" y="5"/>
                    <a:pt x="44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7" y="5"/>
                    <a:pt x="48" y="4"/>
                    <a:pt x="48" y="2"/>
                  </a:cubicBezTo>
                  <a:cubicBezTo>
                    <a:pt x="48" y="1"/>
                    <a:pt x="47" y="0"/>
                    <a:pt x="45" y="0"/>
                  </a:cubicBezTo>
                  <a:close/>
                </a:path>
              </a:pathLst>
            </a:custGeom>
            <a:solidFill>
              <a:schemeClr val="bg1">
                <a:alpha val="44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27" name="íṧļïḓè" descr="f9bdecb4-78e7-4ba1-b363-f172b778525c">
              <a:extLst>
                <a:ext uri="{FF2B5EF4-FFF2-40B4-BE49-F238E27FC236}">
                  <a16:creationId xmlns:a16="http://schemas.microsoft.com/office/drawing/2014/main" id="{F5F53970-12E5-44CE-A30B-9D841F624288}"/>
                </a:ext>
              </a:extLst>
            </p:cNvPr>
            <p:cNvSpPr/>
            <p:nvPr/>
          </p:nvSpPr>
          <p:spPr bwMode="auto">
            <a:xfrm rot="3559864">
              <a:off x="5260745" y="2762350"/>
              <a:ext cx="956720" cy="1624522"/>
            </a:xfrm>
            <a:custGeom>
              <a:avLst/>
              <a:gdLst>
                <a:gd name="T0" fmla="*/ 74 w 78"/>
                <a:gd name="T1" fmla="*/ 30 h 132"/>
                <a:gd name="T2" fmla="*/ 46 w 78"/>
                <a:gd name="T3" fmla="*/ 3 h 132"/>
                <a:gd name="T4" fmla="*/ 39 w 78"/>
                <a:gd name="T5" fmla="*/ 0 h 132"/>
                <a:gd name="T6" fmla="*/ 32 w 78"/>
                <a:gd name="T7" fmla="*/ 3 h 132"/>
                <a:gd name="T8" fmla="*/ 4 w 78"/>
                <a:gd name="T9" fmla="*/ 30 h 132"/>
                <a:gd name="T10" fmla="*/ 4 w 78"/>
                <a:gd name="T11" fmla="*/ 45 h 132"/>
                <a:gd name="T12" fmla="*/ 19 w 78"/>
                <a:gd name="T13" fmla="*/ 45 h 132"/>
                <a:gd name="T14" fmla="*/ 29 w 78"/>
                <a:gd name="T15" fmla="*/ 34 h 132"/>
                <a:gd name="T16" fmla="*/ 29 w 78"/>
                <a:gd name="T17" fmla="*/ 121 h 132"/>
                <a:gd name="T18" fmla="*/ 39 w 78"/>
                <a:gd name="T19" fmla="*/ 132 h 132"/>
                <a:gd name="T20" fmla="*/ 49 w 78"/>
                <a:gd name="T21" fmla="*/ 121 h 132"/>
                <a:gd name="T22" fmla="*/ 49 w 78"/>
                <a:gd name="T23" fmla="*/ 34 h 132"/>
                <a:gd name="T24" fmla="*/ 60 w 78"/>
                <a:gd name="T25" fmla="*/ 45 h 132"/>
                <a:gd name="T26" fmla="*/ 74 w 78"/>
                <a:gd name="T27" fmla="*/ 45 h 132"/>
                <a:gd name="T28" fmla="*/ 74 w 78"/>
                <a:gd name="T29" fmla="*/ 3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132">
                  <a:moveTo>
                    <a:pt x="74" y="30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4" y="1"/>
                    <a:pt x="42" y="0"/>
                    <a:pt x="39" y="0"/>
                  </a:cubicBezTo>
                  <a:cubicBezTo>
                    <a:pt x="37" y="0"/>
                    <a:pt x="34" y="1"/>
                    <a:pt x="32" y="3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4"/>
                    <a:pt x="0" y="41"/>
                    <a:pt x="4" y="45"/>
                  </a:cubicBezTo>
                  <a:cubicBezTo>
                    <a:pt x="8" y="49"/>
                    <a:pt x="15" y="49"/>
                    <a:pt x="19" y="45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121"/>
                    <a:pt x="29" y="121"/>
                    <a:pt x="29" y="121"/>
                  </a:cubicBezTo>
                  <a:cubicBezTo>
                    <a:pt x="29" y="127"/>
                    <a:pt x="34" y="132"/>
                    <a:pt x="39" y="132"/>
                  </a:cubicBezTo>
                  <a:cubicBezTo>
                    <a:pt x="45" y="132"/>
                    <a:pt x="49" y="127"/>
                    <a:pt x="49" y="12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4" y="49"/>
                    <a:pt x="70" y="49"/>
                    <a:pt x="74" y="45"/>
                  </a:cubicBezTo>
                  <a:cubicBezTo>
                    <a:pt x="78" y="41"/>
                    <a:pt x="78" y="34"/>
                    <a:pt x="74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22" name="î$1ïḓè" descr="93263e90-5595-4208-9734-2d501ea307b9">
              <a:extLst>
                <a:ext uri="{FF2B5EF4-FFF2-40B4-BE49-F238E27FC236}">
                  <a16:creationId xmlns:a16="http://schemas.microsoft.com/office/drawing/2014/main" id="{350527E2-F5BB-476D-AC50-1B4AFF5704A7}"/>
                </a:ext>
              </a:extLst>
            </p:cNvPr>
            <p:cNvSpPr/>
            <p:nvPr/>
          </p:nvSpPr>
          <p:spPr bwMode="auto">
            <a:xfrm rot="3559864" flipH="1" flipV="1">
              <a:off x="6270480" y="3756315"/>
              <a:ext cx="1276779" cy="1280241"/>
            </a:xfrm>
            <a:custGeom>
              <a:avLst/>
              <a:gdLst>
                <a:gd name="T0" fmla="*/ 52 w 104"/>
                <a:gd name="T1" fmla="*/ 0 h 104"/>
                <a:gd name="T2" fmla="*/ 0 w 104"/>
                <a:gd name="T3" fmla="*/ 52 h 104"/>
                <a:gd name="T4" fmla="*/ 52 w 104"/>
                <a:gd name="T5" fmla="*/ 104 h 104"/>
                <a:gd name="T6" fmla="*/ 104 w 104"/>
                <a:gd name="T7" fmla="*/ 52 h 104"/>
                <a:gd name="T8" fmla="*/ 52 w 104"/>
                <a:gd name="T9" fmla="*/ 0 h 104"/>
                <a:gd name="T10" fmla="*/ 52 w 104"/>
                <a:gd name="T11" fmla="*/ 81 h 104"/>
                <a:gd name="T12" fmla="*/ 23 w 104"/>
                <a:gd name="T13" fmla="*/ 52 h 104"/>
                <a:gd name="T14" fmla="*/ 52 w 104"/>
                <a:gd name="T15" fmla="*/ 23 h 104"/>
                <a:gd name="T16" fmla="*/ 81 w 104"/>
                <a:gd name="T17" fmla="*/ 52 h 104"/>
                <a:gd name="T18" fmla="*/ 52 w 104"/>
                <a:gd name="T19" fmla="*/ 8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104">
                  <a:moveTo>
                    <a:pt x="52" y="0"/>
                  </a:moveTo>
                  <a:cubicBezTo>
                    <a:pt x="23" y="0"/>
                    <a:pt x="0" y="23"/>
                    <a:pt x="0" y="52"/>
                  </a:cubicBezTo>
                  <a:cubicBezTo>
                    <a:pt x="0" y="81"/>
                    <a:pt x="23" y="104"/>
                    <a:pt x="52" y="104"/>
                  </a:cubicBezTo>
                  <a:cubicBezTo>
                    <a:pt x="81" y="104"/>
                    <a:pt x="104" y="81"/>
                    <a:pt x="104" y="52"/>
                  </a:cubicBezTo>
                  <a:cubicBezTo>
                    <a:pt x="104" y="23"/>
                    <a:pt x="81" y="0"/>
                    <a:pt x="52" y="0"/>
                  </a:cubicBezTo>
                  <a:close/>
                  <a:moveTo>
                    <a:pt x="52" y="81"/>
                  </a:moveTo>
                  <a:cubicBezTo>
                    <a:pt x="36" y="81"/>
                    <a:pt x="23" y="68"/>
                    <a:pt x="23" y="52"/>
                  </a:cubicBezTo>
                  <a:cubicBezTo>
                    <a:pt x="23" y="36"/>
                    <a:pt x="36" y="23"/>
                    <a:pt x="52" y="23"/>
                  </a:cubicBezTo>
                  <a:cubicBezTo>
                    <a:pt x="68" y="23"/>
                    <a:pt x="81" y="36"/>
                    <a:pt x="81" y="52"/>
                  </a:cubicBezTo>
                  <a:cubicBezTo>
                    <a:pt x="81" y="68"/>
                    <a:pt x="68" y="81"/>
                    <a:pt x="52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23" name="iŝlîḑé" descr="9f1b1434-b6f5-4692-9667-1e78d11d7c46">
              <a:extLst>
                <a:ext uri="{FF2B5EF4-FFF2-40B4-BE49-F238E27FC236}">
                  <a16:creationId xmlns:a16="http://schemas.microsoft.com/office/drawing/2014/main" id="{A0EC665E-7479-4A47-AC02-22FD48F494D9}"/>
                </a:ext>
              </a:extLst>
            </p:cNvPr>
            <p:cNvSpPr/>
            <p:nvPr/>
          </p:nvSpPr>
          <p:spPr bwMode="auto">
            <a:xfrm rot="3559864" flipH="1" flipV="1">
              <a:off x="6478463" y="4495107"/>
              <a:ext cx="588218" cy="479226"/>
            </a:xfrm>
            <a:custGeom>
              <a:avLst/>
              <a:gdLst>
                <a:gd name="T0" fmla="*/ 45 w 48"/>
                <a:gd name="T1" fmla="*/ 0 h 39"/>
                <a:gd name="T2" fmla="*/ 45 w 48"/>
                <a:gd name="T3" fmla="*/ 0 h 39"/>
                <a:gd name="T4" fmla="*/ 42 w 48"/>
                <a:gd name="T5" fmla="*/ 0 h 39"/>
                <a:gd name="T6" fmla="*/ 0 w 48"/>
                <a:gd name="T7" fmla="*/ 39 h 39"/>
                <a:gd name="T8" fmla="*/ 4 w 48"/>
                <a:gd name="T9" fmla="*/ 39 h 39"/>
                <a:gd name="T10" fmla="*/ 42 w 48"/>
                <a:gd name="T11" fmla="*/ 5 h 39"/>
                <a:gd name="T12" fmla="*/ 45 w 48"/>
                <a:gd name="T13" fmla="*/ 5 h 39"/>
                <a:gd name="T14" fmla="*/ 45 w 48"/>
                <a:gd name="T15" fmla="*/ 5 h 39"/>
                <a:gd name="T16" fmla="*/ 48 w 48"/>
                <a:gd name="T17" fmla="*/ 2 h 39"/>
                <a:gd name="T18" fmla="*/ 45 w 48"/>
                <a:gd name="T1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39"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43" y="0"/>
                    <a:pt x="42" y="0"/>
                  </a:cubicBezTo>
                  <a:cubicBezTo>
                    <a:pt x="20" y="0"/>
                    <a:pt x="2" y="17"/>
                    <a:pt x="0" y="39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6" y="20"/>
                    <a:pt x="22" y="5"/>
                    <a:pt x="42" y="5"/>
                  </a:cubicBezTo>
                  <a:cubicBezTo>
                    <a:pt x="43" y="5"/>
                    <a:pt x="44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7" y="5"/>
                    <a:pt x="48" y="4"/>
                    <a:pt x="48" y="2"/>
                  </a:cubicBezTo>
                  <a:cubicBezTo>
                    <a:pt x="48" y="1"/>
                    <a:pt x="47" y="0"/>
                    <a:pt x="45" y="0"/>
                  </a:cubicBezTo>
                  <a:close/>
                </a:path>
              </a:pathLst>
            </a:custGeom>
            <a:solidFill>
              <a:schemeClr val="bg1">
                <a:alpha val="44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24" name="ïsļíḑe" descr="f543fe3c-2c2e-462c-ae9d-4b6a9c351d56">
              <a:extLst>
                <a:ext uri="{FF2B5EF4-FFF2-40B4-BE49-F238E27FC236}">
                  <a16:creationId xmlns:a16="http://schemas.microsoft.com/office/drawing/2014/main" id="{D0B98A40-DE93-4078-BCD2-1491EC999947}"/>
                </a:ext>
              </a:extLst>
            </p:cNvPr>
            <p:cNvSpPr/>
            <p:nvPr/>
          </p:nvSpPr>
          <p:spPr bwMode="auto">
            <a:xfrm rot="3559864" flipH="1" flipV="1">
              <a:off x="6105166" y="4363429"/>
              <a:ext cx="956720" cy="1624522"/>
            </a:xfrm>
            <a:custGeom>
              <a:avLst/>
              <a:gdLst>
                <a:gd name="T0" fmla="*/ 74 w 78"/>
                <a:gd name="T1" fmla="*/ 30 h 132"/>
                <a:gd name="T2" fmla="*/ 46 w 78"/>
                <a:gd name="T3" fmla="*/ 3 h 132"/>
                <a:gd name="T4" fmla="*/ 39 w 78"/>
                <a:gd name="T5" fmla="*/ 0 h 132"/>
                <a:gd name="T6" fmla="*/ 32 w 78"/>
                <a:gd name="T7" fmla="*/ 3 h 132"/>
                <a:gd name="T8" fmla="*/ 4 w 78"/>
                <a:gd name="T9" fmla="*/ 30 h 132"/>
                <a:gd name="T10" fmla="*/ 4 w 78"/>
                <a:gd name="T11" fmla="*/ 45 h 132"/>
                <a:gd name="T12" fmla="*/ 19 w 78"/>
                <a:gd name="T13" fmla="*/ 45 h 132"/>
                <a:gd name="T14" fmla="*/ 29 w 78"/>
                <a:gd name="T15" fmla="*/ 34 h 132"/>
                <a:gd name="T16" fmla="*/ 29 w 78"/>
                <a:gd name="T17" fmla="*/ 121 h 132"/>
                <a:gd name="T18" fmla="*/ 39 w 78"/>
                <a:gd name="T19" fmla="*/ 132 h 132"/>
                <a:gd name="T20" fmla="*/ 49 w 78"/>
                <a:gd name="T21" fmla="*/ 121 h 132"/>
                <a:gd name="T22" fmla="*/ 49 w 78"/>
                <a:gd name="T23" fmla="*/ 34 h 132"/>
                <a:gd name="T24" fmla="*/ 60 w 78"/>
                <a:gd name="T25" fmla="*/ 45 h 132"/>
                <a:gd name="T26" fmla="*/ 74 w 78"/>
                <a:gd name="T27" fmla="*/ 45 h 132"/>
                <a:gd name="T28" fmla="*/ 74 w 78"/>
                <a:gd name="T29" fmla="*/ 3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132">
                  <a:moveTo>
                    <a:pt x="74" y="30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4" y="1"/>
                    <a:pt x="42" y="0"/>
                    <a:pt x="39" y="0"/>
                  </a:cubicBezTo>
                  <a:cubicBezTo>
                    <a:pt x="37" y="0"/>
                    <a:pt x="34" y="1"/>
                    <a:pt x="32" y="3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4"/>
                    <a:pt x="0" y="41"/>
                    <a:pt x="4" y="45"/>
                  </a:cubicBezTo>
                  <a:cubicBezTo>
                    <a:pt x="8" y="49"/>
                    <a:pt x="15" y="49"/>
                    <a:pt x="19" y="45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121"/>
                    <a:pt x="29" y="121"/>
                    <a:pt x="29" y="121"/>
                  </a:cubicBezTo>
                  <a:cubicBezTo>
                    <a:pt x="29" y="127"/>
                    <a:pt x="34" y="132"/>
                    <a:pt x="39" y="132"/>
                  </a:cubicBezTo>
                  <a:cubicBezTo>
                    <a:pt x="45" y="132"/>
                    <a:pt x="49" y="127"/>
                    <a:pt x="49" y="12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4" y="49"/>
                    <a:pt x="70" y="49"/>
                    <a:pt x="74" y="45"/>
                  </a:cubicBezTo>
                  <a:cubicBezTo>
                    <a:pt x="78" y="41"/>
                    <a:pt x="78" y="34"/>
                    <a:pt x="74" y="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algn="l"/>
              <a:endParaRPr/>
            </a:p>
          </p:txBody>
        </p:sp>
        <p:sp>
          <p:nvSpPr>
            <p:cNvPr id="8" name="Title" descr="0cc83802-b199-40ae-95df-803cbf53ea8c">
              <a:extLst>
                <a:ext uri="{FF2B5EF4-FFF2-40B4-BE49-F238E27FC236}">
                  <a16:creationId xmlns:a16="http://schemas.microsoft.com/office/drawing/2014/main" id="{C5012C23-799A-4C35-8D42-9024EFFF2475}"/>
                </a:ext>
              </a:extLst>
            </p:cNvPr>
            <p:cNvSpPr txBox="1"/>
            <p:nvPr/>
          </p:nvSpPr>
          <p:spPr>
            <a:xfrm>
              <a:off x="673099" y="1130300"/>
              <a:ext cx="10845800" cy="106777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i="0" u="none" strike="noStrike" dirty="0" err="1">
                  <a:solidFill>
                    <a:srgbClr val="000000"/>
                  </a:solidFill>
                  <a:ea typeface="微软雅黑"/>
                </a:rPr>
                <a:t>项目定位与适用的场景</a:t>
              </a:r>
              <a:endParaRPr lang="en-US" sz="2400" b="1" i="0" u="none" strike="noStrike" dirty="0">
                <a:solidFill>
                  <a:srgbClr val="000000"/>
                </a:solidFill>
                <a:ea typeface="微软雅黑"/>
              </a:endParaRPr>
            </a:p>
          </p:txBody>
        </p:sp>
        <p:cxnSp>
          <p:nvCxnSpPr>
            <p:cNvPr id="16" name="ïŝḻídê" descr="a6365c0a-8167-4b08-b023-55234f299fc6">
              <a:extLst>
                <a:ext uri="{FF2B5EF4-FFF2-40B4-BE49-F238E27FC236}">
                  <a16:creationId xmlns:a16="http://schemas.microsoft.com/office/drawing/2014/main" id="{4ADA06FF-2EEB-4C84-9CC6-3B6B6CBC89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26" y="3311830"/>
              <a:ext cx="3750048" cy="0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îṡḷïḓê" descr="d7cc840e-e505-483b-9f97-a36521e6b724">
              <a:extLst>
                <a:ext uri="{FF2B5EF4-FFF2-40B4-BE49-F238E27FC236}">
                  <a16:creationId xmlns:a16="http://schemas.microsoft.com/office/drawing/2014/main" id="{A67AEC20-0A10-4D63-9022-0C475E3596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26" y="5339002"/>
              <a:ext cx="3750048" cy="0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组合 43" descr="eaba4758-e02a-4e33-91a6-b35d9fbf5f5b">
              <a:extLst>
                <a:ext uri="{FF2B5EF4-FFF2-40B4-BE49-F238E27FC236}">
                  <a16:creationId xmlns:a16="http://schemas.microsoft.com/office/drawing/2014/main" id="{658DC72D-31EC-2814-6710-513F1FF79B76}"/>
                </a:ext>
              </a:extLst>
            </p:cNvPr>
            <p:cNvGrpSpPr/>
            <p:nvPr/>
          </p:nvGrpSpPr>
          <p:grpSpPr>
            <a:xfrm>
              <a:off x="671909" y="2681560"/>
              <a:ext cx="3754832" cy="1349167"/>
              <a:chOff x="671909" y="2681560"/>
              <a:chExt cx="3754832" cy="1349167"/>
            </a:xfrm>
          </p:grpSpPr>
          <p:sp>
            <p:nvSpPr>
              <p:cNvPr id="17" name="Bullet1" descr="1d1f5eff-8ac8-478d-b4d2-00a23795d530">
                <a:extLst>
                  <a:ext uri="{FF2B5EF4-FFF2-40B4-BE49-F238E27FC236}">
                    <a16:creationId xmlns:a16="http://schemas.microsoft.com/office/drawing/2014/main" id="{1D882FF8-015B-4F69-9658-9B3CD11843FF}"/>
                  </a:ext>
                </a:extLst>
              </p:cNvPr>
              <p:cNvSpPr txBox="1"/>
              <p:nvPr/>
            </p:nvSpPr>
            <p:spPr>
              <a:xfrm>
                <a:off x="671909" y="2681560"/>
                <a:ext cx="3100731" cy="5764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algn="l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多功能网页应用</a:t>
                </a:r>
              </a:p>
            </p:txBody>
          </p:sp>
          <p:sp>
            <p:nvSpPr>
              <p:cNvPr id="18" name="Text1" descr="a9cc72ba-677f-43ba-9fc2-c6fe220fcf95">
                <a:extLst>
                  <a:ext uri="{FF2B5EF4-FFF2-40B4-BE49-F238E27FC236}">
                    <a16:creationId xmlns:a16="http://schemas.microsoft.com/office/drawing/2014/main" id="{A57FB1B6-088E-4451-8821-F2ADB6BE5D19}"/>
                  </a:ext>
                </a:extLst>
              </p:cNvPr>
              <p:cNvSpPr txBox="1"/>
              <p:nvPr/>
            </p:nvSpPr>
            <p:spPr>
              <a:xfrm>
                <a:off x="671909" y="3365668"/>
                <a:ext cx="3573230" cy="6650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200" b="0" i="0" u="none" dirty="0">
                    <a:solidFill>
                      <a:srgbClr val="000000"/>
                    </a:solidFill>
                    <a:ea typeface="微软雅黑"/>
                  </a:rPr>
                  <a:t>融合NLP、语音交互，集成3D虚拟形象，功能丰富多样。</a:t>
                </a:r>
              </a:p>
            </p:txBody>
          </p:sp>
          <p:sp>
            <p:nvSpPr>
              <p:cNvPr id="19" name="Icon1" descr="f03d6c9f-4787-4983-9baa-1c945feb7179" title="WSpneox6o6">
                <a:extLst>
                  <a:ext uri="{FF2B5EF4-FFF2-40B4-BE49-F238E27FC236}">
                    <a16:creationId xmlns:a16="http://schemas.microsoft.com/office/drawing/2014/main" id="{706DB56F-6DD4-4D33-9789-42D61583E7C7}"/>
                  </a:ext>
                </a:extLst>
              </p:cNvPr>
              <p:cNvSpPr/>
              <p:nvPr/>
            </p:nvSpPr>
            <p:spPr bwMode="auto">
              <a:xfrm>
                <a:off x="4033359" y="2937609"/>
                <a:ext cx="393382" cy="361102"/>
              </a:xfrm>
              <a:custGeom>
                <a:avLst/>
                <a:gdLst>
                  <a:gd name="connsiteX0" fmla="*/ 95356 w 293583"/>
                  <a:gd name="connsiteY0" fmla="*/ 263525 h 336550"/>
                  <a:gd name="connsiteX1" fmla="*/ 89006 w 293583"/>
                  <a:gd name="connsiteY1" fmla="*/ 266065 h 336550"/>
                  <a:gd name="connsiteX2" fmla="*/ 85196 w 293583"/>
                  <a:gd name="connsiteY2" fmla="*/ 271145 h 336550"/>
                  <a:gd name="connsiteX3" fmla="*/ 86466 w 293583"/>
                  <a:gd name="connsiteY3" fmla="*/ 277495 h 336550"/>
                  <a:gd name="connsiteX4" fmla="*/ 86466 w 293583"/>
                  <a:gd name="connsiteY4" fmla="*/ 278765 h 336550"/>
                  <a:gd name="connsiteX5" fmla="*/ 94086 w 293583"/>
                  <a:gd name="connsiteY5" fmla="*/ 282575 h 336550"/>
                  <a:gd name="connsiteX6" fmla="*/ 97896 w 293583"/>
                  <a:gd name="connsiteY6" fmla="*/ 281305 h 336550"/>
                  <a:gd name="connsiteX7" fmla="*/ 104246 w 293583"/>
                  <a:gd name="connsiteY7" fmla="*/ 278765 h 336550"/>
                  <a:gd name="connsiteX8" fmla="*/ 95356 w 293583"/>
                  <a:gd name="connsiteY8" fmla="*/ 263525 h 336550"/>
                  <a:gd name="connsiteX9" fmla="*/ 194734 w 293583"/>
                  <a:gd name="connsiteY9" fmla="*/ 241300 h 336550"/>
                  <a:gd name="connsiteX10" fmla="*/ 123296 w 293583"/>
                  <a:gd name="connsiteY10" fmla="*/ 278628 h 336550"/>
                  <a:gd name="connsiteX11" fmla="*/ 127265 w 293583"/>
                  <a:gd name="connsiteY11" fmla="*/ 285064 h 336550"/>
                  <a:gd name="connsiteX12" fmla="*/ 135202 w 293583"/>
                  <a:gd name="connsiteY12" fmla="*/ 288925 h 336550"/>
                  <a:gd name="connsiteX13" fmla="*/ 139171 w 293583"/>
                  <a:gd name="connsiteY13" fmla="*/ 287638 h 336550"/>
                  <a:gd name="connsiteX14" fmla="*/ 202671 w 293583"/>
                  <a:gd name="connsiteY14" fmla="*/ 254172 h 336550"/>
                  <a:gd name="connsiteX15" fmla="*/ 194734 w 293583"/>
                  <a:gd name="connsiteY15" fmla="*/ 241300 h 336550"/>
                  <a:gd name="connsiteX16" fmla="*/ 77894 w 293583"/>
                  <a:gd name="connsiteY16" fmla="*/ 230187 h 336550"/>
                  <a:gd name="connsiteX17" fmla="*/ 71544 w 293583"/>
                  <a:gd name="connsiteY17" fmla="*/ 234156 h 336550"/>
                  <a:gd name="connsiteX18" fmla="*/ 66464 w 293583"/>
                  <a:gd name="connsiteY18" fmla="*/ 236802 h 336550"/>
                  <a:gd name="connsiteX19" fmla="*/ 62654 w 293583"/>
                  <a:gd name="connsiteY19" fmla="*/ 248708 h 336550"/>
                  <a:gd name="connsiteX20" fmla="*/ 63924 w 293583"/>
                  <a:gd name="connsiteY20" fmla="*/ 250031 h 336550"/>
                  <a:gd name="connsiteX21" fmla="*/ 71544 w 293583"/>
                  <a:gd name="connsiteY21" fmla="*/ 254000 h 336550"/>
                  <a:gd name="connsiteX22" fmla="*/ 75354 w 293583"/>
                  <a:gd name="connsiteY22" fmla="*/ 254000 h 336550"/>
                  <a:gd name="connsiteX23" fmla="*/ 80434 w 293583"/>
                  <a:gd name="connsiteY23" fmla="*/ 250031 h 336550"/>
                  <a:gd name="connsiteX24" fmla="*/ 86784 w 293583"/>
                  <a:gd name="connsiteY24" fmla="*/ 247385 h 336550"/>
                  <a:gd name="connsiteX25" fmla="*/ 77894 w 293583"/>
                  <a:gd name="connsiteY25" fmla="*/ 230187 h 336550"/>
                  <a:gd name="connsiteX26" fmla="*/ 61067 w 293583"/>
                  <a:gd name="connsiteY26" fmla="*/ 198437 h 336550"/>
                  <a:gd name="connsiteX27" fmla="*/ 54187 w 293583"/>
                  <a:gd name="connsiteY27" fmla="*/ 202604 h 336550"/>
                  <a:gd name="connsiteX28" fmla="*/ 50060 w 293583"/>
                  <a:gd name="connsiteY28" fmla="*/ 206771 h 336550"/>
                  <a:gd name="connsiteX29" fmla="*/ 51436 w 293583"/>
                  <a:gd name="connsiteY29" fmla="*/ 215106 h 336550"/>
                  <a:gd name="connsiteX30" fmla="*/ 59691 w 293583"/>
                  <a:gd name="connsiteY30" fmla="*/ 220662 h 336550"/>
                  <a:gd name="connsiteX31" fmla="*/ 63818 w 293583"/>
                  <a:gd name="connsiteY31" fmla="*/ 219273 h 336550"/>
                  <a:gd name="connsiteX32" fmla="*/ 69322 w 293583"/>
                  <a:gd name="connsiteY32" fmla="*/ 216495 h 336550"/>
                  <a:gd name="connsiteX33" fmla="*/ 61067 w 293583"/>
                  <a:gd name="connsiteY33" fmla="*/ 198437 h 336550"/>
                  <a:gd name="connsiteX34" fmla="*/ 141011 w 293583"/>
                  <a:gd name="connsiteY34" fmla="*/ 42862 h 336550"/>
                  <a:gd name="connsiteX35" fmla="*/ 29634 w 293583"/>
                  <a:gd name="connsiteY35" fmla="*/ 103643 h 336550"/>
                  <a:gd name="connsiteX36" fmla="*/ 116115 w 293583"/>
                  <a:gd name="connsiteY36" fmla="*/ 263525 h 336550"/>
                  <a:gd name="connsiteX37" fmla="*/ 190803 w 293583"/>
                  <a:gd name="connsiteY37" fmla="*/ 222564 h 336550"/>
                  <a:gd name="connsiteX38" fmla="*/ 193424 w 293583"/>
                  <a:gd name="connsiteY38" fmla="*/ 198780 h 336550"/>
                  <a:gd name="connsiteX39" fmla="*/ 193424 w 293583"/>
                  <a:gd name="connsiteY39" fmla="*/ 197458 h 336550"/>
                  <a:gd name="connsiteX40" fmla="*/ 194734 w 293583"/>
                  <a:gd name="connsiteY40" fmla="*/ 189530 h 336550"/>
                  <a:gd name="connsiteX41" fmla="*/ 185562 w 293583"/>
                  <a:gd name="connsiteY41" fmla="*/ 186888 h 336550"/>
                  <a:gd name="connsiteX42" fmla="*/ 152804 w 293583"/>
                  <a:gd name="connsiteY42" fmla="*/ 167068 h 336550"/>
                  <a:gd name="connsiteX43" fmla="*/ 177700 w 293583"/>
                  <a:gd name="connsiteY43" fmla="*/ 130070 h 336550"/>
                  <a:gd name="connsiteX44" fmla="*/ 185562 w 293583"/>
                  <a:gd name="connsiteY44" fmla="*/ 126106 h 336550"/>
                  <a:gd name="connsiteX45" fmla="*/ 141011 w 293583"/>
                  <a:gd name="connsiteY45" fmla="*/ 42862 h 336550"/>
                  <a:gd name="connsiteX46" fmla="*/ 120699 w 293583"/>
                  <a:gd name="connsiteY46" fmla="*/ 17462 h 336550"/>
                  <a:gd name="connsiteX47" fmla="*/ 116748 w 293583"/>
                  <a:gd name="connsiteY47" fmla="*/ 18785 h 336550"/>
                  <a:gd name="connsiteX48" fmla="*/ 20614 w 293583"/>
                  <a:gd name="connsiteY48" fmla="*/ 70379 h 336550"/>
                  <a:gd name="connsiteX49" fmla="*/ 16663 w 293583"/>
                  <a:gd name="connsiteY49" fmla="*/ 75671 h 336550"/>
                  <a:gd name="connsiteX50" fmla="*/ 16663 w 293583"/>
                  <a:gd name="connsiteY50" fmla="*/ 82285 h 336550"/>
                  <a:gd name="connsiteX51" fmla="*/ 20614 w 293583"/>
                  <a:gd name="connsiteY51" fmla="*/ 88900 h 336550"/>
                  <a:gd name="connsiteX52" fmla="*/ 131234 w 293583"/>
                  <a:gd name="connsiteY52" fmla="*/ 29368 h 336550"/>
                  <a:gd name="connsiteX53" fmla="*/ 128600 w 293583"/>
                  <a:gd name="connsiteY53" fmla="*/ 22754 h 336550"/>
                  <a:gd name="connsiteX54" fmla="*/ 120699 w 293583"/>
                  <a:gd name="connsiteY54" fmla="*/ 17462 h 336550"/>
                  <a:gd name="connsiteX55" fmla="*/ 192839 w 293583"/>
                  <a:gd name="connsiteY55" fmla="*/ 5790 h 336550"/>
                  <a:gd name="connsiteX56" fmla="*/ 202058 w 293583"/>
                  <a:gd name="connsiteY56" fmla="*/ 13634 h 336550"/>
                  <a:gd name="connsiteX57" fmla="*/ 202058 w 293583"/>
                  <a:gd name="connsiteY57" fmla="*/ 17556 h 336550"/>
                  <a:gd name="connsiteX58" fmla="*/ 275805 w 293583"/>
                  <a:gd name="connsiteY58" fmla="*/ 26707 h 336550"/>
                  <a:gd name="connsiteX59" fmla="*/ 275805 w 293583"/>
                  <a:gd name="connsiteY59" fmla="*/ 111685 h 336550"/>
                  <a:gd name="connsiteX60" fmla="*/ 270537 w 293583"/>
                  <a:gd name="connsiteY60" fmla="*/ 114300 h 336550"/>
                  <a:gd name="connsiteX61" fmla="*/ 263953 w 293583"/>
                  <a:gd name="connsiteY61" fmla="*/ 111685 h 336550"/>
                  <a:gd name="connsiteX62" fmla="*/ 263953 w 293583"/>
                  <a:gd name="connsiteY62" fmla="*/ 99919 h 336550"/>
                  <a:gd name="connsiteX63" fmla="*/ 263953 w 293583"/>
                  <a:gd name="connsiteY63" fmla="*/ 38474 h 336550"/>
                  <a:gd name="connsiteX64" fmla="*/ 233664 w 293583"/>
                  <a:gd name="connsiteY64" fmla="*/ 26707 h 336550"/>
                  <a:gd name="connsiteX65" fmla="*/ 213910 w 293583"/>
                  <a:gd name="connsiteY65" fmla="*/ 30629 h 336550"/>
                  <a:gd name="connsiteX66" fmla="*/ 217861 w 293583"/>
                  <a:gd name="connsiteY66" fmla="*/ 30629 h 336550"/>
                  <a:gd name="connsiteX67" fmla="*/ 227079 w 293583"/>
                  <a:gd name="connsiteY67" fmla="*/ 39781 h 336550"/>
                  <a:gd name="connsiteX68" fmla="*/ 217861 w 293583"/>
                  <a:gd name="connsiteY68" fmla="*/ 48932 h 336550"/>
                  <a:gd name="connsiteX69" fmla="*/ 192839 w 293583"/>
                  <a:gd name="connsiteY69" fmla="*/ 48932 h 336550"/>
                  <a:gd name="connsiteX70" fmla="*/ 183621 w 293583"/>
                  <a:gd name="connsiteY70" fmla="*/ 39781 h 336550"/>
                  <a:gd name="connsiteX71" fmla="*/ 183621 w 293583"/>
                  <a:gd name="connsiteY71" fmla="*/ 13634 h 336550"/>
                  <a:gd name="connsiteX72" fmla="*/ 192839 w 293583"/>
                  <a:gd name="connsiteY72" fmla="*/ 5790 h 336550"/>
                  <a:gd name="connsiteX73" fmla="*/ 121837 w 293583"/>
                  <a:gd name="connsiteY73" fmla="*/ 0 h 336550"/>
                  <a:gd name="connsiteX74" fmla="*/ 144205 w 293583"/>
                  <a:gd name="connsiteY74" fmla="*/ 13146 h 336550"/>
                  <a:gd name="connsiteX75" fmla="*/ 203415 w 293583"/>
                  <a:gd name="connsiteY75" fmla="*/ 120948 h 336550"/>
                  <a:gd name="connsiteX76" fmla="*/ 236309 w 293583"/>
                  <a:gd name="connsiteY76" fmla="*/ 123577 h 336550"/>
                  <a:gd name="connsiteX77" fmla="*/ 262624 w 293583"/>
                  <a:gd name="connsiteY77" fmla="*/ 153814 h 336550"/>
                  <a:gd name="connsiteX78" fmla="*/ 265256 w 293583"/>
                  <a:gd name="connsiteY78" fmla="*/ 160387 h 336550"/>
                  <a:gd name="connsiteX79" fmla="*/ 274466 w 293583"/>
                  <a:gd name="connsiteY79" fmla="*/ 281335 h 336550"/>
                  <a:gd name="connsiteX80" fmla="*/ 266572 w 293583"/>
                  <a:gd name="connsiteY80" fmla="*/ 286593 h 336550"/>
                  <a:gd name="connsiteX81" fmla="*/ 262624 w 293583"/>
                  <a:gd name="connsiteY81" fmla="*/ 286593 h 336550"/>
                  <a:gd name="connsiteX82" fmla="*/ 257361 w 293583"/>
                  <a:gd name="connsiteY82" fmla="*/ 274762 h 336550"/>
                  <a:gd name="connsiteX83" fmla="*/ 248151 w 293583"/>
                  <a:gd name="connsiteY83" fmla="*/ 165646 h 336550"/>
                  <a:gd name="connsiteX84" fmla="*/ 246835 w 293583"/>
                  <a:gd name="connsiteY84" fmla="*/ 159072 h 336550"/>
                  <a:gd name="connsiteX85" fmla="*/ 229730 w 293583"/>
                  <a:gd name="connsiteY85" fmla="*/ 139353 h 336550"/>
                  <a:gd name="connsiteX86" fmla="*/ 184994 w 293583"/>
                  <a:gd name="connsiteY86" fmla="*/ 145926 h 336550"/>
                  <a:gd name="connsiteX87" fmla="*/ 170520 w 293583"/>
                  <a:gd name="connsiteY87" fmla="*/ 161702 h 336550"/>
                  <a:gd name="connsiteX88" fmla="*/ 184994 w 293583"/>
                  <a:gd name="connsiteY88" fmla="*/ 169590 h 336550"/>
                  <a:gd name="connsiteX89" fmla="*/ 209994 w 293583"/>
                  <a:gd name="connsiteY89" fmla="*/ 180107 h 336550"/>
                  <a:gd name="connsiteX90" fmla="*/ 211309 w 293583"/>
                  <a:gd name="connsiteY90" fmla="*/ 202456 h 336550"/>
                  <a:gd name="connsiteX91" fmla="*/ 227099 w 293583"/>
                  <a:gd name="connsiteY91" fmla="*/ 251098 h 336550"/>
                  <a:gd name="connsiteX92" fmla="*/ 231046 w 293583"/>
                  <a:gd name="connsiteY92" fmla="*/ 262930 h 336550"/>
                  <a:gd name="connsiteX93" fmla="*/ 219204 w 293583"/>
                  <a:gd name="connsiteY93" fmla="*/ 266874 h 336550"/>
                  <a:gd name="connsiteX94" fmla="*/ 217888 w 293583"/>
                  <a:gd name="connsiteY94" fmla="*/ 265559 h 336550"/>
                  <a:gd name="connsiteX95" fmla="*/ 154731 w 293583"/>
                  <a:gd name="connsiteY95" fmla="*/ 299740 h 336550"/>
                  <a:gd name="connsiteX96" fmla="*/ 175783 w 293583"/>
                  <a:gd name="connsiteY96" fmla="*/ 319460 h 336550"/>
                  <a:gd name="connsiteX97" fmla="*/ 179731 w 293583"/>
                  <a:gd name="connsiteY97" fmla="*/ 331291 h 336550"/>
                  <a:gd name="connsiteX98" fmla="*/ 171836 w 293583"/>
                  <a:gd name="connsiteY98" fmla="*/ 336550 h 336550"/>
                  <a:gd name="connsiteX99" fmla="*/ 167889 w 293583"/>
                  <a:gd name="connsiteY99" fmla="*/ 335235 h 336550"/>
                  <a:gd name="connsiteX100" fmla="*/ 137626 w 293583"/>
                  <a:gd name="connsiteY100" fmla="*/ 306313 h 336550"/>
                  <a:gd name="connsiteX101" fmla="*/ 136311 w 293583"/>
                  <a:gd name="connsiteY101" fmla="*/ 306313 h 336550"/>
                  <a:gd name="connsiteX102" fmla="*/ 112627 w 293583"/>
                  <a:gd name="connsiteY102" fmla="*/ 294481 h 336550"/>
                  <a:gd name="connsiteX103" fmla="*/ 107364 w 293583"/>
                  <a:gd name="connsiteY103" fmla="*/ 297111 h 336550"/>
                  <a:gd name="connsiteX104" fmla="*/ 94206 w 293583"/>
                  <a:gd name="connsiteY104" fmla="*/ 301055 h 336550"/>
                  <a:gd name="connsiteX105" fmla="*/ 70522 w 293583"/>
                  <a:gd name="connsiteY105" fmla="*/ 286593 h 336550"/>
                  <a:gd name="connsiteX106" fmla="*/ 70522 w 293583"/>
                  <a:gd name="connsiteY106" fmla="*/ 285279 h 336550"/>
                  <a:gd name="connsiteX107" fmla="*/ 67891 w 293583"/>
                  <a:gd name="connsiteY107" fmla="*/ 272132 h 336550"/>
                  <a:gd name="connsiteX108" fmla="*/ 48154 w 293583"/>
                  <a:gd name="connsiteY108" fmla="*/ 257671 h 336550"/>
                  <a:gd name="connsiteX109" fmla="*/ 48154 w 293583"/>
                  <a:gd name="connsiteY109" fmla="*/ 256356 h 336550"/>
                  <a:gd name="connsiteX110" fmla="*/ 46838 w 293583"/>
                  <a:gd name="connsiteY110" fmla="*/ 234007 h 336550"/>
                  <a:gd name="connsiteX111" fmla="*/ 36312 w 293583"/>
                  <a:gd name="connsiteY111" fmla="*/ 223490 h 336550"/>
                  <a:gd name="connsiteX112" fmla="*/ 36312 w 293583"/>
                  <a:gd name="connsiteY112" fmla="*/ 222176 h 336550"/>
                  <a:gd name="connsiteX113" fmla="*/ 33681 w 293583"/>
                  <a:gd name="connsiteY113" fmla="*/ 202456 h 336550"/>
                  <a:gd name="connsiteX114" fmla="*/ 46838 w 293583"/>
                  <a:gd name="connsiteY114" fmla="*/ 186680 h 336550"/>
                  <a:gd name="connsiteX115" fmla="*/ 53417 w 293583"/>
                  <a:gd name="connsiteY115" fmla="*/ 182736 h 336550"/>
                  <a:gd name="connsiteX116" fmla="*/ 3418 w 293583"/>
                  <a:gd name="connsiteY116" fmla="*/ 90711 h 336550"/>
                  <a:gd name="connsiteX117" fmla="*/ 787 w 293583"/>
                  <a:gd name="connsiteY117" fmla="*/ 70991 h 336550"/>
                  <a:gd name="connsiteX118" fmla="*/ 13944 w 293583"/>
                  <a:gd name="connsiteY118" fmla="*/ 55215 h 336550"/>
                  <a:gd name="connsiteX119" fmla="*/ 108679 w 293583"/>
                  <a:gd name="connsiteY119" fmla="*/ 2629 h 336550"/>
                  <a:gd name="connsiteX120" fmla="*/ 121837 w 293583"/>
                  <a:gd name="connsiteY120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93583" h="336550">
                    <a:moveTo>
                      <a:pt x="95356" y="263525"/>
                    </a:moveTo>
                    <a:cubicBezTo>
                      <a:pt x="95356" y="263525"/>
                      <a:pt x="95356" y="263525"/>
                      <a:pt x="89006" y="266065"/>
                    </a:cubicBezTo>
                    <a:cubicBezTo>
                      <a:pt x="87736" y="267335"/>
                      <a:pt x="86466" y="268605"/>
                      <a:pt x="85196" y="271145"/>
                    </a:cubicBezTo>
                    <a:cubicBezTo>
                      <a:pt x="85196" y="273685"/>
                      <a:pt x="85196" y="274955"/>
                      <a:pt x="86466" y="277495"/>
                    </a:cubicBezTo>
                    <a:cubicBezTo>
                      <a:pt x="86466" y="277495"/>
                      <a:pt x="86466" y="277495"/>
                      <a:pt x="86466" y="278765"/>
                    </a:cubicBezTo>
                    <a:cubicBezTo>
                      <a:pt x="87736" y="281305"/>
                      <a:pt x="91546" y="282575"/>
                      <a:pt x="94086" y="282575"/>
                    </a:cubicBezTo>
                    <a:cubicBezTo>
                      <a:pt x="95356" y="282575"/>
                      <a:pt x="96626" y="282575"/>
                      <a:pt x="97896" y="281305"/>
                    </a:cubicBezTo>
                    <a:lnTo>
                      <a:pt x="104246" y="278765"/>
                    </a:lnTo>
                    <a:cubicBezTo>
                      <a:pt x="104246" y="278765"/>
                      <a:pt x="104246" y="278765"/>
                      <a:pt x="95356" y="263525"/>
                    </a:cubicBezTo>
                    <a:close/>
                    <a:moveTo>
                      <a:pt x="194734" y="241300"/>
                    </a:moveTo>
                    <a:cubicBezTo>
                      <a:pt x="194734" y="241300"/>
                      <a:pt x="194734" y="241300"/>
                      <a:pt x="123296" y="278628"/>
                    </a:cubicBezTo>
                    <a:cubicBezTo>
                      <a:pt x="123296" y="278628"/>
                      <a:pt x="123296" y="278628"/>
                      <a:pt x="127265" y="285064"/>
                    </a:cubicBezTo>
                    <a:cubicBezTo>
                      <a:pt x="128588" y="287638"/>
                      <a:pt x="131233" y="288925"/>
                      <a:pt x="135202" y="288925"/>
                    </a:cubicBezTo>
                    <a:cubicBezTo>
                      <a:pt x="136525" y="288925"/>
                      <a:pt x="137848" y="288925"/>
                      <a:pt x="139171" y="287638"/>
                    </a:cubicBezTo>
                    <a:cubicBezTo>
                      <a:pt x="139171" y="287638"/>
                      <a:pt x="139171" y="287638"/>
                      <a:pt x="202671" y="254172"/>
                    </a:cubicBezTo>
                    <a:cubicBezTo>
                      <a:pt x="200025" y="250310"/>
                      <a:pt x="196057" y="246449"/>
                      <a:pt x="194734" y="241300"/>
                    </a:cubicBezTo>
                    <a:close/>
                    <a:moveTo>
                      <a:pt x="77894" y="230187"/>
                    </a:moveTo>
                    <a:cubicBezTo>
                      <a:pt x="77894" y="230187"/>
                      <a:pt x="77894" y="230187"/>
                      <a:pt x="71544" y="234156"/>
                    </a:cubicBezTo>
                    <a:cubicBezTo>
                      <a:pt x="71544" y="234156"/>
                      <a:pt x="71544" y="234156"/>
                      <a:pt x="66464" y="236802"/>
                    </a:cubicBezTo>
                    <a:cubicBezTo>
                      <a:pt x="62654" y="239448"/>
                      <a:pt x="61384" y="244739"/>
                      <a:pt x="62654" y="248708"/>
                    </a:cubicBezTo>
                    <a:cubicBezTo>
                      <a:pt x="62654" y="248708"/>
                      <a:pt x="62654" y="248708"/>
                      <a:pt x="63924" y="250031"/>
                    </a:cubicBezTo>
                    <a:cubicBezTo>
                      <a:pt x="65194" y="252677"/>
                      <a:pt x="67734" y="254000"/>
                      <a:pt x="71544" y="254000"/>
                    </a:cubicBezTo>
                    <a:cubicBezTo>
                      <a:pt x="72814" y="254000"/>
                      <a:pt x="74084" y="254000"/>
                      <a:pt x="75354" y="254000"/>
                    </a:cubicBezTo>
                    <a:cubicBezTo>
                      <a:pt x="75354" y="254000"/>
                      <a:pt x="75354" y="254000"/>
                      <a:pt x="80434" y="250031"/>
                    </a:cubicBezTo>
                    <a:cubicBezTo>
                      <a:pt x="80434" y="250031"/>
                      <a:pt x="80434" y="250031"/>
                      <a:pt x="86784" y="247385"/>
                    </a:cubicBezTo>
                    <a:cubicBezTo>
                      <a:pt x="86784" y="247385"/>
                      <a:pt x="86784" y="247385"/>
                      <a:pt x="77894" y="230187"/>
                    </a:cubicBezTo>
                    <a:close/>
                    <a:moveTo>
                      <a:pt x="61067" y="198437"/>
                    </a:moveTo>
                    <a:cubicBezTo>
                      <a:pt x="61067" y="198437"/>
                      <a:pt x="61067" y="198437"/>
                      <a:pt x="54187" y="202604"/>
                    </a:cubicBezTo>
                    <a:cubicBezTo>
                      <a:pt x="52811" y="202604"/>
                      <a:pt x="51436" y="205382"/>
                      <a:pt x="50060" y="206771"/>
                    </a:cubicBezTo>
                    <a:cubicBezTo>
                      <a:pt x="48684" y="209550"/>
                      <a:pt x="50060" y="212328"/>
                      <a:pt x="51436" y="215106"/>
                    </a:cubicBezTo>
                    <a:cubicBezTo>
                      <a:pt x="52811" y="217884"/>
                      <a:pt x="55563" y="220662"/>
                      <a:pt x="59691" y="220662"/>
                    </a:cubicBezTo>
                    <a:cubicBezTo>
                      <a:pt x="61067" y="220662"/>
                      <a:pt x="62443" y="220662"/>
                      <a:pt x="63818" y="219273"/>
                    </a:cubicBezTo>
                    <a:cubicBezTo>
                      <a:pt x="63818" y="219273"/>
                      <a:pt x="63818" y="219273"/>
                      <a:pt x="69322" y="216495"/>
                    </a:cubicBezTo>
                    <a:cubicBezTo>
                      <a:pt x="69322" y="216495"/>
                      <a:pt x="69322" y="216495"/>
                      <a:pt x="61067" y="198437"/>
                    </a:cubicBezTo>
                    <a:close/>
                    <a:moveTo>
                      <a:pt x="141011" y="42862"/>
                    </a:moveTo>
                    <a:cubicBezTo>
                      <a:pt x="141011" y="42862"/>
                      <a:pt x="141011" y="42862"/>
                      <a:pt x="29634" y="103643"/>
                    </a:cubicBezTo>
                    <a:cubicBezTo>
                      <a:pt x="29634" y="103643"/>
                      <a:pt x="29634" y="103643"/>
                      <a:pt x="116115" y="263525"/>
                    </a:cubicBezTo>
                    <a:cubicBezTo>
                      <a:pt x="116115" y="263525"/>
                      <a:pt x="116115" y="263525"/>
                      <a:pt x="190803" y="222564"/>
                    </a:cubicBezTo>
                    <a:cubicBezTo>
                      <a:pt x="190803" y="215957"/>
                      <a:pt x="190803" y="208029"/>
                      <a:pt x="193424" y="198780"/>
                    </a:cubicBezTo>
                    <a:cubicBezTo>
                      <a:pt x="193424" y="197458"/>
                      <a:pt x="193424" y="197458"/>
                      <a:pt x="193424" y="197458"/>
                    </a:cubicBezTo>
                    <a:cubicBezTo>
                      <a:pt x="194734" y="194816"/>
                      <a:pt x="194734" y="190852"/>
                      <a:pt x="194734" y="189530"/>
                    </a:cubicBezTo>
                    <a:cubicBezTo>
                      <a:pt x="193424" y="188209"/>
                      <a:pt x="190803" y="186888"/>
                      <a:pt x="185562" y="186888"/>
                    </a:cubicBezTo>
                    <a:cubicBezTo>
                      <a:pt x="176389" y="188209"/>
                      <a:pt x="159355" y="185566"/>
                      <a:pt x="152804" y="167068"/>
                    </a:cubicBezTo>
                    <a:cubicBezTo>
                      <a:pt x="147562" y="153854"/>
                      <a:pt x="158045" y="139319"/>
                      <a:pt x="177700" y="130070"/>
                    </a:cubicBezTo>
                    <a:cubicBezTo>
                      <a:pt x="180320" y="128749"/>
                      <a:pt x="182941" y="127428"/>
                      <a:pt x="185562" y="126106"/>
                    </a:cubicBezTo>
                    <a:cubicBezTo>
                      <a:pt x="185562" y="126106"/>
                      <a:pt x="185562" y="126106"/>
                      <a:pt x="141011" y="42862"/>
                    </a:cubicBezTo>
                    <a:close/>
                    <a:moveTo>
                      <a:pt x="120699" y="17462"/>
                    </a:moveTo>
                    <a:cubicBezTo>
                      <a:pt x="119382" y="17462"/>
                      <a:pt x="118065" y="18785"/>
                      <a:pt x="116748" y="18785"/>
                    </a:cubicBezTo>
                    <a:cubicBezTo>
                      <a:pt x="116748" y="18785"/>
                      <a:pt x="116748" y="18785"/>
                      <a:pt x="20614" y="70379"/>
                    </a:cubicBezTo>
                    <a:cubicBezTo>
                      <a:pt x="17980" y="71702"/>
                      <a:pt x="16663" y="74348"/>
                      <a:pt x="16663" y="75671"/>
                    </a:cubicBezTo>
                    <a:cubicBezTo>
                      <a:pt x="15346" y="78317"/>
                      <a:pt x="15346" y="80962"/>
                      <a:pt x="16663" y="82285"/>
                    </a:cubicBezTo>
                    <a:cubicBezTo>
                      <a:pt x="16663" y="82285"/>
                      <a:pt x="16663" y="82285"/>
                      <a:pt x="20614" y="88900"/>
                    </a:cubicBezTo>
                    <a:cubicBezTo>
                      <a:pt x="20614" y="88900"/>
                      <a:pt x="20614" y="88900"/>
                      <a:pt x="131234" y="29368"/>
                    </a:cubicBezTo>
                    <a:cubicBezTo>
                      <a:pt x="131234" y="29368"/>
                      <a:pt x="131234" y="29368"/>
                      <a:pt x="128600" y="22754"/>
                    </a:cubicBezTo>
                    <a:cubicBezTo>
                      <a:pt x="125966" y="20108"/>
                      <a:pt x="123332" y="17462"/>
                      <a:pt x="120699" y="17462"/>
                    </a:cubicBezTo>
                    <a:close/>
                    <a:moveTo>
                      <a:pt x="192839" y="5790"/>
                    </a:moveTo>
                    <a:cubicBezTo>
                      <a:pt x="198107" y="5790"/>
                      <a:pt x="202058" y="9712"/>
                      <a:pt x="202058" y="13634"/>
                    </a:cubicBezTo>
                    <a:cubicBezTo>
                      <a:pt x="202058" y="13634"/>
                      <a:pt x="202058" y="13634"/>
                      <a:pt x="202058" y="17556"/>
                    </a:cubicBezTo>
                    <a:cubicBezTo>
                      <a:pt x="224445" y="3175"/>
                      <a:pt x="256051" y="5790"/>
                      <a:pt x="275805" y="26707"/>
                    </a:cubicBezTo>
                    <a:cubicBezTo>
                      <a:pt x="299509" y="50240"/>
                      <a:pt x="299509" y="88153"/>
                      <a:pt x="275805" y="111685"/>
                    </a:cubicBezTo>
                    <a:cubicBezTo>
                      <a:pt x="274488" y="114300"/>
                      <a:pt x="271854" y="114300"/>
                      <a:pt x="270537" y="114300"/>
                    </a:cubicBezTo>
                    <a:cubicBezTo>
                      <a:pt x="267903" y="114300"/>
                      <a:pt x="265269" y="114300"/>
                      <a:pt x="263953" y="111685"/>
                    </a:cubicBezTo>
                    <a:cubicBezTo>
                      <a:pt x="260002" y="109071"/>
                      <a:pt x="260002" y="102534"/>
                      <a:pt x="263953" y="99919"/>
                    </a:cubicBezTo>
                    <a:cubicBezTo>
                      <a:pt x="281072" y="82924"/>
                      <a:pt x="281072" y="55469"/>
                      <a:pt x="263953" y="38474"/>
                    </a:cubicBezTo>
                    <a:cubicBezTo>
                      <a:pt x="256051" y="30629"/>
                      <a:pt x="244199" y="26707"/>
                      <a:pt x="233664" y="26707"/>
                    </a:cubicBezTo>
                    <a:cubicBezTo>
                      <a:pt x="225762" y="26707"/>
                      <a:pt x="219178" y="28015"/>
                      <a:pt x="213910" y="30629"/>
                    </a:cubicBezTo>
                    <a:cubicBezTo>
                      <a:pt x="213910" y="30629"/>
                      <a:pt x="213910" y="30629"/>
                      <a:pt x="217861" y="30629"/>
                    </a:cubicBezTo>
                    <a:cubicBezTo>
                      <a:pt x="223128" y="30629"/>
                      <a:pt x="227079" y="34551"/>
                      <a:pt x="227079" y="39781"/>
                    </a:cubicBezTo>
                    <a:cubicBezTo>
                      <a:pt x="227079" y="45010"/>
                      <a:pt x="223128" y="48932"/>
                      <a:pt x="217861" y="48932"/>
                    </a:cubicBezTo>
                    <a:cubicBezTo>
                      <a:pt x="217861" y="48932"/>
                      <a:pt x="217861" y="48932"/>
                      <a:pt x="192839" y="48932"/>
                    </a:cubicBezTo>
                    <a:cubicBezTo>
                      <a:pt x="187572" y="48932"/>
                      <a:pt x="183621" y="45010"/>
                      <a:pt x="183621" y="39781"/>
                    </a:cubicBezTo>
                    <a:cubicBezTo>
                      <a:pt x="183621" y="39781"/>
                      <a:pt x="183621" y="39781"/>
                      <a:pt x="183621" y="13634"/>
                    </a:cubicBezTo>
                    <a:cubicBezTo>
                      <a:pt x="183621" y="9712"/>
                      <a:pt x="187572" y="5790"/>
                      <a:pt x="192839" y="5790"/>
                    </a:cubicBezTo>
                    <a:close/>
                    <a:moveTo>
                      <a:pt x="121837" y="0"/>
                    </a:moveTo>
                    <a:cubicBezTo>
                      <a:pt x="131047" y="0"/>
                      <a:pt x="140258" y="5259"/>
                      <a:pt x="144205" y="13146"/>
                    </a:cubicBezTo>
                    <a:cubicBezTo>
                      <a:pt x="144205" y="13146"/>
                      <a:pt x="144205" y="13146"/>
                      <a:pt x="203415" y="120948"/>
                    </a:cubicBezTo>
                    <a:cubicBezTo>
                      <a:pt x="215257" y="118318"/>
                      <a:pt x="227099" y="119633"/>
                      <a:pt x="236309" y="123577"/>
                    </a:cubicBezTo>
                    <a:cubicBezTo>
                      <a:pt x="248151" y="128836"/>
                      <a:pt x="257361" y="139353"/>
                      <a:pt x="262624" y="153814"/>
                    </a:cubicBezTo>
                    <a:cubicBezTo>
                      <a:pt x="263940" y="155129"/>
                      <a:pt x="263940" y="157758"/>
                      <a:pt x="265256" y="160387"/>
                    </a:cubicBezTo>
                    <a:cubicBezTo>
                      <a:pt x="277098" y="191939"/>
                      <a:pt x="291571" y="236637"/>
                      <a:pt x="274466" y="281335"/>
                    </a:cubicBezTo>
                    <a:cubicBezTo>
                      <a:pt x="273150" y="285279"/>
                      <a:pt x="269203" y="286593"/>
                      <a:pt x="266572" y="286593"/>
                    </a:cubicBezTo>
                    <a:cubicBezTo>
                      <a:pt x="265256" y="286593"/>
                      <a:pt x="263940" y="286593"/>
                      <a:pt x="262624" y="286593"/>
                    </a:cubicBezTo>
                    <a:cubicBezTo>
                      <a:pt x="258677" y="285279"/>
                      <a:pt x="256045" y="280020"/>
                      <a:pt x="257361" y="274762"/>
                    </a:cubicBezTo>
                    <a:cubicBezTo>
                      <a:pt x="273150" y="235322"/>
                      <a:pt x="259993" y="197197"/>
                      <a:pt x="248151" y="165646"/>
                    </a:cubicBezTo>
                    <a:cubicBezTo>
                      <a:pt x="248151" y="164331"/>
                      <a:pt x="246835" y="161702"/>
                      <a:pt x="246835" y="159072"/>
                    </a:cubicBezTo>
                    <a:cubicBezTo>
                      <a:pt x="242888" y="149870"/>
                      <a:pt x="237625" y="143297"/>
                      <a:pt x="229730" y="139353"/>
                    </a:cubicBezTo>
                    <a:cubicBezTo>
                      <a:pt x="219204" y="135409"/>
                      <a:pt x="203415" y="136723"/>
                      <a:pt x="184994" y="145926"/>
                    </a:cubicBezTo>
                    <a:cubicBezTo>
                      <a:pt x="178415" y="148555"/>
                      <a:pt x="167889" y="156443"/>
                      <a:pt x="170520" y="161702"/>
                    </a:cubicBezTo>
                    <a:cubicBezTo>
                      <a:pt x="173152" y="170904"/>
                      <a:pt x="183678" y="169590"/>
                      <a:pt x="184994" y="169590"/>
                    </a:cubicBezTo>
                    <a:cubicBezTo>
                      <a:pt x="196836" y="169590"/>
                      <a:pt x="204731" y="172219"/>
                      <a:pt x="209994" y="180107"/>
                    </a:cubicBezTo>
                    <a:cubicBezTo>
                      <a:pt x="215257" y="189309"/>
                      <a:pt x="212625" y="199827"/>
                      <a:pt x="211309" y="202456"/>
                    </a:cubicBezTo>
                    <a:cubicBezTo>
                      <a:pt x="206046" y="226120"/>
                      <a:pt x="211309" y="241895"/>
                      <a:pt x="227099" y="251098"/>
                    </a:cubicBezTo>
                    <a:cubicBezTo>
                      <a:pt x="231046" y="252413"/>
                      <a:pt x="233677" y="257671"/>
                      <a:pt x="231046" y="262930"/>
                    </a:cubicBezTo>
                    <a:cubicBezTo>
                      <a:pt x="228414" y="266874"/>
                      <a:pt x="223151" y="268188"/>
                      <a:pt x="219204" y="266874"/>
                    </a:cubicBezTo>
                    <a:cubicBezTo>
                      <a:pt x="219204" y="265559"/>
                      <a:pt x="219204" y="265559"/>
                      <a:pt x="217888" y="265559"/>
                    </a:cubicBezTo>
                    <a:cubicBezTo>
                      <a:pt x="217888" y="265559"/>
                      <a:pt x="217888" y="265559"/>
                      <a:pt x="154731" y="299740"/>
                    </a:cubicBezTo>
                    <a:cubicBezTo>
                      <a:pt x="158679" y="306313"/>
                      <a:pt x="166573" y="315516"/>
                      <a:pt x="175783" y="319460"/>
                    </a:cubicBezTo>
                    <a:cubicBezTo>
                      <a:pt x="179731" y="322089"/>
                      <a:pt x="182362" y="327347"/>
                      <a:pt x="179731" y="331291"/>
                    </a:cubicBezTo>
                    <a:cubicBezTo>
                      <a:pt x="178415" y="335235"/>
                      <a:pt x="175783" y="336550"/>
                      <a:pt x="171836" y="336550"/>
                    </a:cubicBezTo>
                    <a:cubicBezTo>
                      <a:pt x="170520" y="336550"/>
                      <a:pt x="169205" y="336550"/>
                      <a:pt x="167889" y="335235"/>
                    </a:cubicBezTo>
                    <a:cubicBezTo>
                      <a:pt x="153415" y="328662"/>
                      <a:pt x="142889" y="314201"/>
                      <a:pt x="137626" y="306313"/>
                    </a:cubicBezTo>
                    <a:cubicBezTo>
                      <a:pt x="137626" y="306313"/>
                      <a:pt x="136311" y="306313"/>
                      <a:pt x="136311" y="306313"/>
                    </a:cubicBezTo>
                    <a:cubicBezTo>
                      <a:pt x="127100" y="306313"/>
                      <a:pt x="117890" y="302369"/>
                      <a:pt x="112627" y="294481"/>
                    </a:cubicBezTo>
                    <a:cubicBezTo>
                      <a:pt x="112627" y="294481"/>
                      <a:pt x="112627" y="294481"/>
                      <a:pt x="107364" y="297111"/>
                    </a:cubicBezTo>
                    <a:cubicBezTo>
                      <a:pt x="103416" y="299740"/>
                      <a:pt x="98153" y="301055"/>
                      <a:pt x="94206" y="301055"/>
                    </a:cubicBezTo>
                    <a:cubicBezTo>
                      <a:pt x="84996" y="301055"/>
                      <a:pt x="75785" y="295796"/>
                      <a:pt x="70522" y="286593"/>
                    </a:cubicBezTo>
                    <a:cubicBezTo>
                      <a:pt x="70522" y="286593"/>
                      <a:pt x="70522" y="286593"/>
                      <a:pt x="70522" y="285279"/>
                    </a:cubicBezTo>
                    <a:cubicBezTo>
                      <a:pt x="67891" y="281335"/>
                      <a:pt x="66575" y="276076"/>
                      <a:pt x="67891" y="272132"/>
                    </a:cubicBezTo>
                    <a:cubicBezTo>
                      <a:pt x="58680" y="270818"/>
                      <a:pt x="52102" y="265559"/>
                      <a:pt x="48154" y="257671"/>
                    </a:cubicBezTo>
                    <a:cubicBezTo>
                      <a:pt x="48154" y="257671"/>
                      <a:pt x="48154" y="257671"/>
                      <a:pt x="48154" y="256356"/>
                    </a:cubicBezTo>
                    <a:cubicBezTo>
                      <a:pt x="42891" y="249783"/>
                      <a:pt x="42891" y="240581"/>
                      <a:pt x="46838" y="234007"/>
                    </a:cubicBezTo>
                    <a:cubicBezTo>
                      <a:pt x="42891" y="231378"/>
                      <a:pt x="38944" y="227434"/>
                      <a:pt x="36312" y="223490"/>
                    </a:cubicBezTo>
                    <a:cubicBezTo>
                      <a:pt x="36312" y="223490"/>
                      <a:pt x="36312" y="223490"/>
                      <a:pt x="36312" y="222176"/>
                    </a:cubicBezTo>
                    <a:cubicBezTo>
                      <a:pt x="32365" y="215602"/>
                      <a:pt x="32365" y="209029"/>
                      <a:pt x="33681" y="202456"/>
                    </a:cubicBezTo>
                    <a:cubicBezTo>
                      <a:pt x="36312" y="195883"/>
                      <a:pt x="40260" y="189309"/>
                      <a:pt x="46838" y="186680"/>
                    </a:cubicBezTo>
                    <a:cubicBezTo>
                      <a:pt x="46838" y="186680"/>
                      <a:pt x="46838" y="186680"/>
                      <a:pt x="53417" y="182736"/>
                    </a:cubicBezTo>
                    <a:cubicBezTo>
                      <a:pt x="53417" y="182736"/>
                      <a:pt x="53417" y="182736"/>
                      <a:pt x="3418" y="90711"/>
                    </a:cubicBezTo>
                    <a:cubicBezTo>
                      <a:pt x="-529" y="84138"/>
                      <a:pt x="-529" y="77564"/>
                      <a:pt x="787" y="70991"/>
                    </a:cubicBezTo>
                    <a:cubicBezTo>
                      <a:pt x="3418" y="63103"/>
                      <a:pt x="7365" y="57845"/>
                      <a:pt x="13944" y="55215"/>
                    </a:cubicBezTo>
                    <a:cubicBezTo>
                      <a:pt x="13944" y="55215"/>
                      <a:pt x="13944" y="55215"/>
                      <a:pt x="108679" y="2629"/>
                    </a:cubicBezTo>
                    <a:cubicBezTo>
                      <a:pt x="112627" y="1315"/>
                      <a:pt x="116574" y="0"/>
                      <a:pt x="1218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2" name="组合 41" descr="dfe6dcd4-05be-46da-a5cc-b2e4a4eb9fa9">
              <a:extLst>
                <a:ext uri="{FF2B5EF4-FFF2-40B4-BE49-F238E27FC236}">
                  <a16:creationId xmlns:a16="http://schemas.microsoft.com/office/drawing/2014/main" id="{ED3F6F01-7188-4B82-0BEA-4D9EF571AF65}"/>
                </a:ext>
              </a:extLst>
            </p:cNvPr>
            <p:cNvGrpSpPr/>
            <p:nvPr/>
          </p:nvGrpSpPr>
          <p:grpSpPr>
            <a:xfrm>
              <a:off x="7790161" y="2681560"/>
              <a:ext cx="3728739" cy="1349167"/>
              <a:chOff x="7790161" y="2681560"/>
              <a:chExt cx="3728739" cy="1349167"/>
            </a:xfrm>
          </p:grpSpPr>
          <p:sp>
            <p:nvSpPr>
              <p:cNvPr id="33" name="Bullet2" descr="ebe26414-7f91-4f51-b614-03e6dab0bf87">
                <a:extLst>
                  <a:ext uri="{FF2B5EF4-FFF2-40B4-BE49-F238E27FC236}">
                    <a16:creationId xmlns:a16="http://schemas.microsoft.com/office/drawing/2014/main" id="{4297E79E-3881-454A-A4BE-52925A491942}"/>
                  </a:ext>
                </a:extLst>
              </p:cNvPr>
              <p:cNvSpPr txBox="1"/>
              <p:nvPr/>
            </p:nvSpPr>
            <p:spPr>
              <a:xfrm>
                <a:off x="7790161" y="2681560"/>
                <a:ext cx="3079184" cy="5764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algn="l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情感陪伴</a:t>
                </a:r>
              </a:p>
            </p:txBody>
          </p:sp>
          <p:sp>
            <p:nvSpPr>
              <p:cNvPr id="34" name="Text2" descr="1b5bd44d-a03d-42b9-83c8-07e82e491658">
                <a:extLst>
                  <a:ext uri="{FF2B5EF4-FFF2-40B4-BE49-F238E27FC236}">
                    <a16:creationId xmlns:a16="http://schemas.microsoft.com/office/drawing/2014/main" id="{3CBEFE5D-E2EE-4738-BB10-B71116EC4547}"/>
                  </a:ext>
                </a:extLst>
              </p:cNvPr>
              <p:cNvSpPr txBox="1"/>
              <p:nvPr/>
            </p:nvSpPr>
            <p:spPr>
              <a:xfrm>
                <a:off x="7790161" y="3365668"/>
                <a:ext cx="3548400" cy="6650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200" b="0" i="0" u="none" dirty="0" err="1">
                    <a:solidFill>
                      <a:srgbClr val="000000"/>
                    </a:solidFill>
                    <a:ea typeface="微软雅黑"/>
                  </a:rPr>
                  <a:t>解决用户的孤独感，为其提供倾诉对象，给予情感支持</a:t>
                </a:r>
                <a:r>
                  <a:rPr lang="en-US" sz="1200" b="0" i="0" u="none" dirty="0">
                    <a:solidFill>
                      <a:srgbClr val="000000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35" name="Icon2" descr="1307f3af-4b14-4a08-896c-602253aa1aa4" title="WSpneox6o6">
                <a:extLst>
                  <a:ext uri="{FF2B5EF4-FFF2-40B4-BE49-F238E27FC236}">
                    <a16:creationId xmlns:a16="http://schemas.microsoft.com/office/drawing/2014/main" id="{BED9557D-3742-46AF-B4A6-31056351F485}"/>
                  </a:ext>
                </a:extLst>
              </p:cNvPr>
              <p:cNvSpPr/>
              <p:nvPr/>
            </p:nvSpPr>
            <p:spPr bwMode="auto">
              <a:xfrm>
                <a:off x="11128252" y="2937609"/>
                <a:ext cx="390648" cy="361102"/>
              </a:xfrm>
              <a:custGeom>
                <a:avLst/>
                <a:gdLst>
                  <a:gd name="connsiteX0" fmla="*/ 95356 w 293583"/>
                  <a:gd name="connsiteY0" fmla="*/ 263525 h 336550"/>
                  <a:gd name="connsiteX1" fmla="*/ 89006 w 293583"/>
                  <a:gd name="connsiteY1" fmla="*/ 266065 h 336550"/>
                  <a:gd name="connsiteX2" fmla="*/ 85196 w 293583"/>
                  <a:gd name="connsiteY2" fmla="*/ 271145 h 336550"/>
                  <a:gd name="connsiteX3" fmla="*/ 86466 w 293583"/>
                  <a:gd name="connsiteY3" fmla="*/ 277495 h 336550"/>
                  <a:gd name="connsiteX4" fmla="*/ 86466 w 293583"/>
                  <a:gd name="connsiteY4" fmla="*/ 278765 h 336550"/>
                  <a:gd name="connsiteX5" fmla="*/ 94086 w 293583"/>
                  <a:gd name="connsiteY5" fmla="*/ 282575 h 336550"/>
                  <a:gd name="connsiteX6" fmla="*/ 97896 w 293583"/>
                  <a:gd name="connsiteY6" fmla="*/ 281305 h 336550"/>
                  <a:gd name="connsiteX7" fmla="*/ 104246 w 293583"/>
                  <a:gd name="connsiteY7" fmla="*/ 278765 h 336550"/>
                  <a:gd name="connsiteX8" fmla="*/ 95356 w 293583"/>
                  <a:gd name="connsiteY8" fmla="*/ 263525 h 336550"/>
                  <a:gd name="connsiteX9" fmla="*/ 194734 w 293583"/>
                  <a:gd name="connsiteY9" fmla="*/ 241300 h 336550"/>
                  <a:gd name="connsiteX10" fmla="*/ 123296 w 293583"/>
                  <a:gd name="connsiteY10" fmla="*/ 278628 h 336550"/>
                  <a:gd name="connsiteX11" fmla="*/ 127265 w 293583"/>
                  <a:gd name="connsiteY11" fmla="*/ 285064 h 336550"/>
                  <a:gd name="connsiteX12" fmla="*/ 135202 w 293583"/>
                  <a:gd name="connsiteY12" fmla="*/ 288925 h 336550"/>
                  <a:gd name="connsiteX13" fmla="*/ 139171 w 293583"/>
                  <a:gd name="connsiteY13" fmla="*/ 287638 h 336550"/>
                  <a:gd name="connsiteX14" fmla="*/ 202671 w 293583"/>
                  <a:gd name="connsiteY14" fmla="*/ 254172 h 336550"/>
                  <a:gd name="connsiteX15" fmla="*/ 194734 w 293583"/>
                  <a:gd name="connsiteY15" fmla="*/ 241300 h 336550"/>
                  <a:gd name="connsiteX16" fmla="*/ 77894 w 293583"/>
                  <a:gd name="connsiteY16" fmla="*/ 230187 h 336550"/>
                  <a:gd name="connsiteX17" fmla="*/ 71544 w 293583"/>
                  <a:gd name="connsiteY17" fmla="*/ 234156 h 336550"/>
                  <a:gd name="connsiteX18" fmla="*/ 66464 w 293583"/>
                  <a:gd name="connsiteY18" fmla="*/ 236802 h 336550"/>
                  <a:gd name="connsiteX19" fmla="*/ 62654 w 293583"/>
                  <a:gd name="connsiteY19" fmla="*/ 248708 h 336550"/>
                  <a:gd name="connsiteX20" fmla="*/ 63924 w 293583"/>
                  <a:gd name="connsiteY20" fmla="*/ 250031 h 336550"/>
                  <a:gd name="connsiteX21" fmla="*/ 71544 w 293583"/>
                  <a:gd name="connsiteY21" fmla="*/ 254000 h 336550"/>
                  <a:gd name="connsiteX22" fmla="*/ 75354 w 293583"/>
                  <a:gd name="connsiteY22" fmla="*/ 254000 h 336550"/>
                  <a:gd name="connsiteX23" fmla="*/ 80434 w 293583"/>
                  <a:gd name="connsiteY23" fmla="*/ 250031 h 336550"/>
                  <a:gd name="connsiteX24" fmla="*/ 86784 w 293583"/>
                  <a:gd name="connsiteY24" fmla="*/ 247385 h 336550"/>
                  <a:gd name="connsiteX25" fmla="*/ 77894 w 293583"/>
                  <a:gd name="connsiteY25" fmla="*/ 230187 h 336550"/>
                  <a:gd name="connsiteX26" fmla="*/ 61067 w 293583"/>
                  <a:gd name="connsiteY26" fmla="*/ 198437 h 336550"/>
                  <a:gd name="connsiteX27" fmla="*/ 54187 w 293583"/>
                  <a:gd name="connsiteY27" fmla="*/ 202604 h 336550"/>
                  <a:gd name="connsiteX28" fmla="*/ 50060 w 293583"/>
                  <a:gd name="connsiteY28" fmla="*/ 206771 h 336550"/>
                  <a:gd name="connsiteX29" fmla="*/ 51436 w 293583"/>
                  <a:gd name="connsiteY29" fmla="*/ 215106 h 336550"/>
                  <a:gd name="connsiteX30" fmla="*/ 59691 w 293583"/>
                  <a:gd name="connsiteY30" fmla="*/ 220662 h 336550"/>
                  <a:gd name="connsiteX31" fmla="*/ 63818 w 293583"/>
                  <a:gd name="connsiteY31" fmla="*/ 219273 h 336550"/>
                  <a:gd name="connsiteX32" fmla="*/ 69322 w 293583"/>
                  <a:gd name="connsiteY32" fmla="*/ 216495 h 336550"/>
                  <a:gd name="connsiteX33" fmla="*/ 61067 w 293583"/>
                  <a:gd name="connsiteY33" fmla="*/ 198437 h 336550"/>
                  <a:gd name="connsiteX34" fmla="*/ 141011 w 293583"/>
                  <a:gd name="connsiteY34" fmla="*/ 42862 h 336550"/>
                  <a:gd name="connsiteX35" fmla="*/ 29634 w 293583"/>
                  <a:gd name="connsiteY35" fmla="*/ 103643 h 336550"/>
                  <a:gd name="connsiteX36" fmla="*/ 116115 w 293583"/>
                  <a:gd name="connsiteY36" fmla="*/ 263525 h 336550"/>
                  <a:gd name="connsiteX37" fmla="*/ 190803 w 293583"/>
                  <a:gd name="connsiteY37" fmla="*/ 222564 h 336550"/>
                  <a:gd name="connsiteX38" fmla="*/ 193424 w 293583"/>
                  <a:gd name="connsiteY38" fmla="*/ 198780 h 336550"/>
                  <a:gd name="connsiteX39" fmla="*/ 193424 w 293583"/>
                  <a:gd name="connsiteY39" fmla="*/ 197458 h 336550"/>
                  <a:gd name="connsiteX40" fmla="*/ 194734 w 293583"/>
                  <a:gd name="connsiteY40" fmla="*/ 189530 h 336550"/>
                  <a:gd name="connsiteX41" fmla="*/ 185562 w 293583"/>
                  <a:gd name="connsiteY41" fmla="*/ 186888 h 336550"/>
                  <a:gd name="connsiteX42" fmla="*/ 152804 w 293583"/>
                  <a:gd name="connsiteY42" fmla="*/ 167068 h 336550"/>
                  <a:gd name="connsiteX43" fmla="*/ 177700 w 293583"/>
                  <a:gd name="connsiteY43" fmla="*/ 130070 h 336550"/>
                  <a:gd name="connsiteX44" fmla="*/ 185562 w 293583"/>
                  <a:gd name="connsiteY44" fmla="*/ 126106 h 336550"/>
                  <a:gd name="connsiteX45" fmla="*/ 141011 w 293583"/>
                  <a:gd name="connsiteY45" fmla="*/ 42862 h 336550"/>
                  <a:gd name="connsiteX46" fmla="*/ 120699 w 293583"/>
                  <a:gd name="connsiteY46" fmla="*/ 17462 h 336550"/>
                  <a:gd name="connsiteX47" fmla="*/ 116748 w 293583"/>
                  <a:gd name="connsiteY47" fmla="*/ 18785 h 336550"/>
                  <a:gd name="connsiteX48" fmla="*/ 20614 w 293583"/>
                  <a:gd name="connsiteY48" fmla="*/ 70379 h 336550"/>
                  <a:gd name="connsiteX49" fmla="*/ 16663 w 293583"/>
                  <a:gd name="connsiteY49" fmla="*/ 75671 h 336550"/>
                  <a:gd name="connsiteX50" fmla="*/ 16663 w 293583"/>
                  <a:gd name="connsiteY50" fmla="*/ 82285 h 336550"/>
                  <a:gd name="connsiteX51" fmla="*/ 20614 w 293583"/>
                  <a:gd name="connsiteY51" fmla="*/ 88900 h 336550"/>
                  <a:gd name="connsiteX52" fmla="*/ 131234 w 293583"/>
                  <a:gd name="connsiteY52" fmla="*/ 29368 h 336550"/>
                  <a:gd name="connsiteX53" fmla="*/ 128600 w 293583"/>
                  <a:gd name="connsiteY53" fmla="*/ 22754 h 336550"/>
                  <a:gd name="connsiteX54" fmla="*/ 120699 w 293583"/>
                  <a:gd name="connsiteY54" fmla="*/ 17462 h 336550"/>
                  <a:gd name="connsiteX55" fmla="*/ 192839 w 293583"/>
                  <a:gd name="connsiteY55" fmla="*/ 5790 h 336550"/>
                  <a:gd name="connsiteX56" fmla="*/ 202058 w 293583"/>
                  <a:gd name="connsiteY56" fmla="*/ 13634 h 336550"/>
                  <a:gd name="connsiteX57" fmla="*/ 202058 w 293583"/>
                  <a:gd name="connsiteY57" fmla="*/ 17556 h 336550"/>
                  <a:gd name="connsiteX58" fmla="*/ 275805 w 293583"/>
                  <a:gd name="connsiteY58" fmla="*/ 26707 h 336550"/>
                  <a:gd name="connsiteX59" fmla="*/ 275805 w 293583"/>
                  <a:gd name="connsiteY59" fmla="*/ 111685 h 336550"/>
                  <a:gd name="connsiteX60" fmla="*/ 270537 w 293583"/>
                  <a:gd name="connsiteY60" fmla="*/ 114300 h 336550"/>
                  <a:gd name="connsiteX61" fmla="*/ 263953 w 293583"/>
                  <a:gd name="connsiteY61" fmla="*/ 111685 h 336550"/>
                  <a:gd name="connsiteX62" fmla="*/ 263953 w 293583"/>
                  <a:gd name="connsiteY62" fmla="*/ 99919 h 336550"/>
                  <a:gd name="connsiteX63" fmla="*/ 263953 w 293583"/>
                  <a:gd name="connsiteY63" fmla="*/ 38474 h 336550"/>
                  <a:gd name="connsiteX64" fmla="*/ 233664 w 293583"/>
                  <a:gd name="connsiteY64" fmla="*/ 26707 h 336550"/>
                  <a:gd name="connsiteX65" fmla="*/ 213910 w 293583"/>
                  <a:gd name="connsiteY65" fmla="*/ 30629 h 336550"/>
                  <a:gd name="connsiteX66" fmla="*/ 217861 w 293583"/>
                  <a:gd name="connsiteY66" fmla="*/ 30629 h 336550"/>
                  <a:gd name="connsiteX67" fmla="*/ 227079 w 293583"/>
                  <a:gd name="connsiteY67" fmla="*/ 39781 h 336550"/>
                  <a:gd name="connsiteX68" fmla="*/ 217861 w 293583"/>
                  <a:gd name="connsiteY68" fmla="*/ 48932 h 336550"/>
                  <a:gd name="connsiteX69" fmla="*/ 192839 w 293583"/>
                  <a:gd name="connsiteY69" fmla="*/ 48932 h 336550"/>
                  <a:gd name="connsiteX70" fmla="*/ 183621 w 293583"/>
                  <a:gd name="connsiteY70" fmla="*/ 39781 h 336550"/>
                  <a:gd name="connsiteX71" fmla="*/ 183621 w 293583"/>
                  <a:gd name="connsiteY71" fmla="*/ 13634 h 336550"/>
                  <a:gd name="connsiteX72" fmla="*/ 192839 w 293583"/>
                  <a:gd name="connsiteY72" fmla="*/ 5790 h 336550"/>
                  <a:gd name="connsiteX73" fmla="*/ 121837 w 293583"/>
                  <a:gd name="connsiteY73" fmla="*/ 0 h 336550"/>
                  <a:gd name="connsiteX74" fmla="*/ 144205 w 293583"/>
                  <a:gd name="connsiteY74" fmla="*/ 13146 h 336550"/>
                  <a:gd name="connsiteX75" fmla="*/ 203415 w 293583"/>
                  <a:gd name="connsiteY75" fmla="*/ 120948 h 336550"/>
                  <a:gd name="connsiteX76" fmla="*/ 236309 w 293583"/>
                  <a:gd name="connsiteY76" fmla="*/ 123577 h 336550"/>
                  <a:gd name="connsiteX77" fmla="*/ 262624 w 293583"/>
                  <a:gd name="connsiteY77" fmla="*/ 153814 h 336550"/>
                  <a:gd name="connsiteX78" fmla="*/ 265256 w 293583"/>
                  <a:gd name="connsiteY78" fmla="*/ 160387 h 336550"/>
                  <a:gd name="connsiteX79" fmla="*/ 274466 w 293583"/>
                  <a:gd name="connsiteY79" fmla="*/ 281335 h 336550"/>
                  <a:gd name="connsiteX80" fmla="*/ 266572 w 293583"/>
                  <a:gd name="connsiteY80" fmla="*/ 286593 h 336550"/>
                  <a:gd name="connsiteX81" fmla="*/ 262624 w 293583"/>
                  <a:gd name="connsiteY81" fmla="*/ 286593 h 336550"/>
                  <a:gd name="connsiteX82" fmla="*/ 257361 w 293583"/>
                  <a:gd name="connsiteY82" fmla="*/ 274762 h 336550"/>
                  <a:gd name="connsiteX83" fmla="*/ 248151 w 293583"/>
                  <a:gd name="connsiteY83" fmla="*/ 165646 h 336550"/>
                  <a:gd name="connsiteX84" fmla="*/ 246835 w 293583"/>
                  <a:gd name="connsiteY84" fmla="*/ 159072 h 336550"/>
                  <a:gd name="connsiteX85" fmla="*/ 229730 w 293583"/>
                  <a:gd name="connsiteY85" fmla="*/ 139353 h 336550"/>
                  <a:gd name="connsiteX86" fmla="*/ 184994 w 293583"/>
                  <a:gd name="connsiteY86" fmla="*/ 145926 h 336550"/>
                  <a:gd name="connsiteX87" fmla="*/ 170520 w 293583"/>
                  <a:gd name="connsiteY87" fmla="*/ 161702 h 336550"/>
                  <a:gd name="connsiteX88" fmla="*/ 184994 w 293583"/>
                  <a:gd name="connsiteY88" fmla="*/ 169590 h 336550"/>
                  <a:gd name="connsiteX89" fmla="*/ 209994 w 293583"/>
                  <a:gd name="connsiteY89" fmla="*/ 180107 h 336550"/>
                  <a:gd name="connsiteX90" fmla="*/ 211309 w 293583"/>
                  <a:gd name="connsiteY90" fmla="*/ 202456 h 336550"/>
                  <a:gd name="connsiteX91" fmla="*/ 227099 w 293583"/>
                  <a:gd name="connsiteY91" fmla="*/ 251098 h 336550"/>
                  <a:gd name="connsiteX92" fmla="*/ 231046 w 293583"/>
                  <a:gd name="connsiteY92" fmla="*/ 262930 h 336550"/>
                  <a:gd name="connsiteX93" fmla="*/ 219204 w 293583"/>
                  <a:gd name="connsiteY93" fmla="*/ 266874 h 336550"/>
                  <a:gd name="connsiteX94" fmla="*/ 217888 w 293583"/>
                  <a:gd name="connsiteY94" fmla="*/ 265559 h 336550"/>
                  <a:gd name="connsiteX95" fmla="*/ 154731 w 293583"/>
                  <a:gd name="connsiteY95" fmla="*/ 299740 h 336550"/>
                  <a:gd name="connsiteX96" fmla="*/ 175783 w 293583"/>
                  <a:gd name="connsiteY96" fmla="*/ 319460 h 336550"/>
                  <a:gd name="connsiteX97" fmla="*/ 179731 w 293583"/>
                  <a:gd name="connsiteY97" fmla="*/ 331291 h 336550"/>
                  <a:gd name="connsiteX98" fmla="*/ 171836 w 293583"/>
                  <a:gd name="connsiteY98" fmla="*/ 336550 h 336550"/>
                  <a:gd name="connsiteX99" fmla="*/ 167889 w 293583"/>
                  <a:gd name="connsiteY99" fmla="*/ 335235 h 336550"/>
                  <a:gd name="connsiteX100" fmla="*/ 137626 w 293583"/>
                  <a:gd name="connsiteY100" fmla="*/ 306313 h 336550"/>
                  <a:gd name="connsiteX101" fmla="*/ 136311 w 293583"/>
                  <a:gd name="connsiteY101" fmla="*/ 306313 h 336550"/>
                  <a:gd name="connsiteX102" fmla="*/ 112627 w 293583"/>
                  <a:gd name="connsiteY102" fmla="*/ 294481 h 336550"/>
                  <a:gd name="connsiteX103" fmla="*/ 107364 w 293583"/>
                  <a:gd name="connsiteY103" fmla="*/ 297111 h 336550"/>
                  <a:gd name="connsiteX104" fmla="*/ 94206 w 293583"/>
                  <a:gd name="connsiteY104" fmla="*/ 301055 h 336550"/>
                  <a:gd name="connsiteX105" fmla="*/ 70522 w 293583"/>
                  <a:gd name="connsiteY105" fmla="*/ 286593 h 336550"/>
                  <a:gd name="connsiteX106" fmla="*/ 70522 w 293583"/>
                  <a:gd name="connsiteY106" fmla="*/ 285279 h 336550"/>
                  <a:gd name="connsiteX107" fmla="*/ 67891 w 293583"/>
                  <a:gd name="connsiteY107" fmla="*/ 272132 h 336550"/>
                  <a:gd name="connsiteX108" fmla="*/ 48154 w 293583"/>
                  <a:gd name="connsiteY108" fmla="*/ 257671 h 336550"/>
                  <a:gd name="connsiteX109" fmla="*/ 48154 w 293583"/>
                  <a:gd name="connsiteY109" fmla="*/ 256356 h 336550"/>
                  <a:gd name="connsiteX110" fmla="*/ 46838 w 293583"/>
                  <a:gd name="connsiteY110" fmla="*/ 234007 h 336550"/>
                  <a:gd name="connsiteX111" fmla="*/ 36312 w 293583"/>
                  <a:gd name="connsiteY111" fmla="*/ 223490 h 336550"/>
                  <a:gd name="connsiteX112" fmla="*/ 36312 w 293583"/>
                  <a:gd name="connsiteY112" fmla="*/ 222176 h 336550"/>
                  <a:gd name="connsiteX113" fmla="*/ 33681 w 293583"/>
                  <a:gd name="connsiteY113" fmla="*/ 202456 h 336550"/>
                  <a:gd name="connsiteX114" fmla="*/ 46838 w 293583"/>
                  <a:gd name="connsiteY114" fmla="*/ 186680 h 336550"/>
                  <a:gd name="connsiteX115" fmla="*/ 53417 w 293583"/>
                  <a:gd name="connsiteY115" fmla="*/ 182736 h 336550"/>
                  <a:gd name="connsiteX116" fmla="*/ 3418 w 293583"/>
                  <a:gd name="connsiteY116" fmla="*/ 90711 h 336550"/>
                  <a:gd name="connsiteX117" fmla="*/ 787 w 293583"/>
                  <a:gd name="connsiteY117" fmla="*/ 70991 h 336550"/>
                  <a:gd name="connsiteX118" fmla="*/ 13944 w 293583"/>
                  <a:gd name="connsiteY118" fmla="*/ 55215 h 336550"/>
                  <a:gd name="connsiteX119" fmla="*/ 108679 w 293583"/>
                  <a:gd name="connsiteY119" fmla="*/ 2629 h 336550"/>
                  <a:gd name="connsiteX120" fmla="*/ 121837 w 293583"/>
                  <a:gd name="connsiteY120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93583" h="336550">
                    <a:moveTo>
                      <a:pt x="95356" y="263525"/>
                    </a:moveTo>
                    <a:cubicBezTo>
                      <a:pt x="95356" y="263525"/>
                      <a:pt x="95356" y="263525"/>
                      <a:pt x="89006" y="266065"/>
                    </a:cubicBezTo>
                    <a:cubicBezTo>
                      <a:pt x="87736" y="267335"/>
                      <a:pt x="86466" y="268605"/>
                      <a:pt x="85196" y="271145"/>
                    </a:cubicBezTo>
                    <a:cubicBezTo>
                      <a:pt x="85196" y="273685"/>
                      <a:pt x="85196" y="274955"/>
                      <a:pt x="86466" y="277495"/>
                    </a:cubicBezTo>
                    <a:cubicBezTo>
                      <a:pt x="86466" y="277495"/>
                      <a:pt x="86466" y="277495"/>
                      <a:pt x="86466" y="278765"/>
                    </a:cubicBezTo>
                    <a:cubicBezTo>
                      <a:pt x="87736" y="281305"/>
                      <a:pt x="91546" y="282575"/>
                      <a:pt x="94086" y="282575"/>
                    </a:cubicBezTo>
                    <a:cubicBezTo>
                      <a:pt x="95356" y="282575"/>
                      <a:pt x="96626" y="282575"/>
                      <a:pt x="97896" y="281305"/>
                    </a:cubicBezTo>
                    <a:lnTo>
                      <a:pt x="104246" y="278765"/>
                    </a:lnTo>
                    <a:cubicBezTo>
                      <a:pt x="104246" y="278765"/>
                      <a:pt x="104246" y="278765"/>
                      <a:pt x="95356" y="263525"/>
                    </a:cubicBezTo>
                    <a:close/>
                    <a:moveTo>
                      <a:pt x="194734" y="241300"/>
                    </a:moveTo>
                    <a:cubicBezTo>
                      <a:pt x="194734" y="241300"/>
                      <a:pt x="194734" y="241300"/>
                      <a:pt x="123296" y="278628"/>
                    </a:cubicBezTo>
                    <a:cubicBezTo>
                      <a:pt x="123296" y="278628"/>
                      <a:pt x="123296" y="278628"/>
                      <a:pt x="127265" y="285064"/>
                    </a:cubicBezTo>
                    <a:cubicBezTo>
                      <a:pt x="128588" y="287638"/>
                      <a:pt x="131233" y="288925"/>
                      <a:pt x="135202" y="288925"/>
                    </a:cubicBezTo>
                    <a:cubicBezTo>
                      <a:pt x="136525" y="288925"/>
                      <a:pt x="137848" y="288925"/>
                      <a:pt x="139171" y="287638"/>
                    </a:cubicBezTo>
                    <a:cubicBezTo>
                      <a:pt x="139171" y="287638"/>
                      <a:pt x="139171" y="287638"/>
                      <a:pt x="202671" y="254172"/>
                    </a:cubicBezTo>
                    <a:cubicBezTo>
                      <a:pt x="200025" y="250310"/>
                      <a:pt x="196057" y="246449"/>
                      <a:pt x="194734" y="241300"/>
                    </a:cubicBezTo>
                    <a:close/>
                    <a:moveTo>
                      <a:pt x="77894" y="230187"/>
                    </a:moveTo>
                    <a:cubicBezTo>
                      <a:pt x="77894" y="230187"/>
                      <a:pt x="77894" y="230187"/>
                      <a:pt x="71544" y="234156"/>
                    </a:cubicBezTo>
                    <a:cubicBezTo>
                      <a:pt x="71544" y="234156"/>
                      <a:pt x="71544" y="234156"/>
                      <a:pt x="66464" y="236802"/>
                    </a:cubicBezTo>
                    <a:cubicBezTo>
                      <a:pt x="62654" y="239448"/>
                      <a:pt x="61384" y="244739"/>
                      <a:pt x="62654" y="248708"/>
                    </a:cubicBezTo>
                    <a:cubicBezTo>
                      <a:pt x="62654" y="248708"/>
                      <a:pt x="62654" y="248708"/>
                      <a:pt x="63924" y="250031"/>
                    </a:cubicBezTo>
                    <a:cubicBezTo>
                      <a:pt x="65194" y="252677"/>
                      <a:pt x="67734" y="254000"/>
                      <a:pt x="71544" y="254000"/>
                    </a:cubicBezTo>
                    <a:cubicBezTo>
                      <a:pt x="72814" y="254000"/>
                      <a:pt x="74084" y="254000"/>
                      <a:pt x="75354" y="254000"/>
                    </a:cubicBezTo>
                    <a:cubicBezTo>
                      <a:pt x="75354" y="254000"/>
                      <a:pt x="75354" y="254000"/>
                      <a:pt x="80434" y="250031"/>
                    </a:cubicBezTo>
                    <a:cubicBezTo>
                      <a:pt x="80434" y="250031"/>
                      <a:pt x="80434" y="250031"/>
                      <a:pt x="86784" y="247385"/>
                    </a:cubicBezTo>
                    <a:cubicBezTo>
                      <a:pt x="86784" y="247385"/>
                      <a:pt x="86784" y="247385"/>
                      <a:pt x="77894" y="230187"/>
                    </a:cubicBezTo>
                    <a:close/>
                    <a:moveTo>
                      <a:pt x="61067" y="198437"/>
                    </a:moveTo>
                    <a:cubicBezTo>
                      <a:pt x="61067" y="198437"/>
                      <a:pt x="61067" y="198437"/>
                      <a:pt x="54187" y="202604"/>
                    </a:cubicBezTo>
                    <a:cubicBezTo>
                      <a:pt x="52811" y="202604"/>
                      <a:pt x="51436" y="205382"/>
                      <a:pt x="50060" y="206771"/>
                    </a:cubicBezTo>
                    <a:cubicBezTo>
                      <a:pt x="48684" y="209550"/>
                      <a:pt x="50060" y="212328"/>
                      <a:pt x="51436" y="215106"/>
                    </a:cubicBezTo>
                    <a:cubicBezTo>
                      <a:pt x="52811" y="217884"/>
                      <a:pt x="55563" y="220662"/>
                      <a:pt x="59691" y="220662"/>
                    </a:cubicBezTo>
                    <a:cubicBezTo>
                      <a:pt x="61067" y="220662"/>
                      <a:pt x="62443" y="220662"/>
                      <a:pt x="63818" y="219273"/>
                    </a:cubicBezTo>
                    <a:cubicBezTo>
                      <a:pt x="63818" y="219273"/>
                      <a:pt x="63818" y="219273"/>
                      <a:pt x="69322" y="216495"/>
                    </a:cubicBezTo>
                    <a:cubicBezTo>
                      <a:pt x="69322" y="216495"/>
                      <a:pt x="69322" y="216495"/>
                      <a:pt x="61067" y="198437"/>
                    </a:cubicBezTo>
                    <a:close/>
                    <a:moveTo>
                      <a:pt x="141011" y="42862"/>
                    </a:moveTo>
                    <a:cubicBezTo>
                      <a:pt x="141011" y="42862"/>
                      <a:pt x="141011" y="42862"/>
                      <a:pt x="29634" y="103643"/>
                    </a:cubicBezTo>
                    <a:cubicBezTo>
                      <a:pt x="29634" y="103643"/>
                      <a:pt x="29634" y="103643"/>
                      <a:pt x="116115" y="263525"/>
                    </a:cubicBezTo>
                    <a:cubicBezTo>
                      <a:pt x="116115" y="263525"/>
                      <a:pt x="116115" y="263525"/>
                      <a:pt x="190803" y="222564"/>
                    </a:cubicBezTo>
                    <a:cubicBezTo>
                      <a:pt x="190803" y="215957"/>
                      <a:pt x="190803" y="208029"/>
                      <a:pt x="193424" y="198780"/>
                    </a:cubicBezTo>
                    <a:cubicBezTo>
                      <a:pt x="193424" y="197458"/>
                      <a:pt x="193424" y="197458"/>
                      <a:pt x="193424" y="197458"/>
                    </a:cubicBezTo>
                    <a:cubicBezTo>
                      <a:pt x="194734" y="194816"/>
                      <a:pt x="194734" y="190852"/>
                      <a:pt x="194734" y="189530"/>
                    </a:cubicBezTo>
                    <a:cubicBezTo>
                      <a:pt x="193424" y="188209"/>
                      <a:pt x="190803" y="186888"/>
                      <a:pt x="185562" y="186888"/>
                    </a:cubicBezTo>
                    <a:cubicBezTo>
                      <a:pt x="176389" y="188209"/>
                      <a:pt x="159355" y="185566"/>
                      <a:pt x="152804" y="167068"/>
                    </a:cubicBezTo>
                    <a:cubicBezTo>
                      <a:pt x="147562" y="153854"/>
                      <a:pt x="158045" y="139319"/>
                      <a:pt x="177700" y="130070"/>
                    </a:cubicBezTo>
                    <a:cubicBezTo>
                      <a:pt x="180320" y="128749"/>
                      <a:pt x="182941" y="127428"/>
                      <a:pt x="185562" y="126106"/>
                    </a:cubicBezTo>
                    <a:cubicBezTo>
                      <a:pt x="185562" y="126106"/>
                      <a:pt x="185562" y="126106"/>
                      <a:pt x="141011" y="42862"/>
                    </a:cubicBezTo>
                    <a:close/>
                    <a:moveTo>
                      <a:pt x="120699" y="17462"/>
                    </a:moveTo>
                    <a:cubicBezTo>
                      <a:pt x="119382" y="17462"/>
                      <a:pt x="118065" y="18785"/>
                      <a:pt x="116748" y="18785"/>
                    </a:cubicBezTo>
                    <a:cubicBezTo>
                      <a:pt x="116748" y="18785"/>
                      <a:pt x="116748" y="18785"/>
                      <a:pt x="20614" y="70379"/>
                    </a:cubicBezTo>
                    <a:cubicBezTo>
                      <a:pt x="17980" y="71702"/>
                      <a:pt x="16663" y="74348"/>
                      <a:pt x="16663" y="75671"/>
                    </a:cubicBezTo>
                    <a:cubicBezTo>
                      <a:pt x="15346" y="78317"/>
                      <a:pt x="15346" y="80962"/>
                      <a:pt x="16663" y="82285"/>
                    </a:cubicBezTo>
                    <a:cubicBezTo>
                      <a:pt x="16663" y="82285"/>
                      <a:pt x="16663" y="82285"/>
                      <a:pt x="20614" y="88900"/>
                    </a:cubicBezTo>
                    <a:cubicBezTo>
                      <a:pt x="20614" y="88900"/>
                      <a:pt x="20614" y="88900"/>
                      <a:pt x="131234" y="29368"/>
                    </a:cubicBezTo>
                    <a:cubicBezTo>
                      <a:pt x="131234" y="29368"/>
                      <a:pt x="131234" y="29368"/>
                      <a:pt x="128600" y="22754"/>
                    </a:cubicBezTo>
                    <a:cubicBezTo>
                      <a:pt x="125966" y="20108"/>
                      <a:pt x="123332" y="17462"/>
                      <a:pt x="120699" y="17462"/>
                    </a:cubicBezTo>
                    <a:close/>
                    <a:moveTo>
                      <a:pt x="192839" y="5790"/>
                    </a:moveTo>
                    <a:cubicBezTo>
                      <a:pt x="198107" y="5790"/>
                      <a:pt x="202058" y="9712"/>
                      <a:pt x="202058" y="13634"/>
                    </a:cubicBezTo>
                    <a:cubicBezTo>
                      <a:pt x="202058" y="13634"/>
                      <a:pt x="202058" y="13634"/>
                      <a:pt x="202058" y="17556"/>
                    </a:cubicBezTo>
                    <a:cubicBezTo>
                      <a:pt x="224445" y="3175"/>
                      <a:pt x="256051" y="5790"/>
                      <a:pt x="275805" y="26707"/>
                    </a:cubicBezTo>
                    <a:cubicBezTo>
                      <a:pt x="299509" y="50240"/>
                      <a:pt x="299509" y="88153"/>
                      <a:pt x="275805" y="111685"/>
                    </a:cubicBezTo>
                    <a:cubicBezTo>
                      <a:pt x="274488" y="114300"/>
                      <a:pt x="271854" y="114300"/>
                      <a:pt x="270537" y="114300"/>
                    </a:cubicBezTo>
                    <a:cubicBezTo>
                      <a:pt x="267903" y="114300"/>
                      <a:pt x="265269" y="114300"/>
                      <a:pt x="263953" y="111685"/>
                    </a:cubicBezTo>
                    <a:cubicBezTo>
                      <a:pt x="260002" y="109071"/>
                      <a:pt x="260002" y="102534"/>
                      <a:pt x="263953" y="99919"/>
                    </a:cubicBezTo>
                    <a:cubicBezTo>
                      <a:pt x="281072" y="82924"/>
                      <a:pt x="281072" y="55469"/>
                      <a:pt x="263953" y="38474"/>
                    </a:cubicBezTo>
                    <a:cubicBezTo>
                      <a:pt x="256051" y="30629"/>
                      <a:pt x="244199" y="26707"/>
                      <a:pt x="233664" y="26707"/>
                    </a:cubicBezTo>
                    <a:cubicBezTo>
                      <a:pt x="225762" y="26707"/>
                      <a:pt x="219178" y="28015"/>
                      <a:pt x="213910" y="30629"/>
                    </a:cubicBezTo>
                    <a:cubicBezTo>
                      <a:pt x="213910" y="30629"/>
                      <a:pt x="213910" y="30629"/>
                      <a:pt x="217861" y="30629"/>
                    </a:cubicBezTo>
                    <a:cubicBezTo>
                      <a:pt x="223128" y="30629"/>
                      <a:pt x="227079" y="34551"/>
                      <a:pt x="227079" y="39781"/>
                    </a:cubicBezTo>
                    <a:cubicBezTo>
                      <a:pt x="227079" y="45010"/>
                      <a:pt x="223128" y="48932"/>
                      <a:pt x="217861" y="48932"/>
                    </a:cubicBezTo>
                    <a:cubicBezTo>
                      <a:pt x="217861" y="48932"/>
                      <a:pt x="217861" y="48932"/>
                      <a:pt x="192839" y="48932"/>
                    </a:cubicBezTo>
                    <a:cubicBezTo>
                      <a:pt x="187572" y="48932"/>
                      <a:pt x="183621" y="45010"/>
                      <a:pt x="183621" y="39781"/>
                    </a:cubicBezTo>
                    <a:cubicBezTo>
                      <a:pt x="183621" y="39781"/>
                      <a:pt x="183621" y="39781"/>
                      <a:pt x="183621" y="13634"/>
                    </a:cubicBezTo>
                    <a:cubicBezTo>
                      <a:pt x="183621" y="9712"/>
                      <a:pt x="187572" y="5790"/>
                      <a:pt x="192839" y="5790"/>
                    </a:cubicBezTo>
                    <a:close/>
                    <a:moveTo>
                      <a:pt x="121837" y="0"/>
                    </a:moveTo>
                    <a:cubicBezTo>
                      <a:pt x="131047" y="0"/>
                      <a:pt x="140258" y="5259"/>
                      <a:pt x="144205" y="13146"/>
                    </a:cubicBezTo>
                    <a:cubicBezTo>
                      <a:pt x="144205" y="13146"/>
                      <a:pt x="144205" y="13146"/>
                      <a:pt x="203415" y="120948"/>
                    </a:cubicBezTo>
                    <a:cubicBezTo>
                      <a:pt x="215257" y="118318"/>
                      <a:pt x="227099" y="119633"/>
                      <a:pt x="236309" y="123577"/>
                    </a:cubicBezTo>
                    <a:cubicBezTo>
                      <a:pt x="248151" y="128836"/>
                      <a:pt x="257361" y="139353"/>
                      <a:pt x="262624" y="153814"/>
                    </a:cubicBezTo>
                    <a:cubicBezTo>
                      <a:pt x="263940" y="155129"/>
                      <a:pt x="263940" y="157758"/>
                      <a:pt x="265256" y="160387"/>
                    </a:cubicBezTo>
                    <a:cubicBezTo>
                      <a:pt x="277098" y="191939"/>
                      <a:pt x="291571" y="236637"/>
                      <a:pt x="274466" y="281335"/>
                    </a:cubicBezTo>
                    <a:cubicBezTo>
                      <a:pt x="273150" y="285279"/>
                      <a:pt x="269203" y="286593"/>
                      <a:pt x="266572" y="286593"/>
                    </a:cubicBezTo>
                    <a:cubicBezTo>
                      <a:pt x="265256" y="286593"/>
                      <a:pt x="263940" y="286593"/>
                      <a:pt x="262624" y="286593"/>
                    </a:cubicBezTo>
                    <a:cubicBezTo>
                      <a:pt x="258677" y="285279"/>
                      <a:pt x="256045" y="280020"/>
                      <a:pt x="257361" y="274762"/>
                    </a:cubicBezTo>
                    <a:cubicBezTo>
                      <a:pt x="273150" y="235322"/>
                      <a:pt x="259993" y="197197"/>
                      <a:pt x="248151" y="165646"/>
                    </a:cubicBezTo>
                    <a:cubicBezTo>
                      <a:pt x="248151" y="164331"/>
                      <a:pt x="246835" y="161702"/>
                      <a:pt x="246835" y="159072"/>
                    </a:cubicBezTo>
                    <a:cubicBezTo>
                      <a:pt x="242888" y="149870"/>
                      <a:pt x="237625" y="143297"/>
                      <a:pt x="229730" y="139353"/>
                    </a:cubicBezTo>
                    <a:cubicBezTo>
                      <a:pt x="219204" y="135409"/>
                      <a:pt x="203415" y="136723"/>
                      <a:pt x="184994" y="145926"/>
                    </a:cubicBezTo>
                    <a:cubicBezTo>
                      <a:pt x="178415" y="148555"/>
                      <a:pt x="167889" y="156443"/>
                      <a:pt x="170520" y="161702"/>
                    </a:cubicBezTo>
                    <a:cubicBezTo>
                      <a:pt x="173152" y="170904"/>
                      <a:pt x="183678" y="169590"/>
                      <a:pt x="184994" y="169590"/>
                    </a:cubicBezTo>
                    <a:cubicBezTo>
                      <a:pt x="196836" y="169590"/>
                      <a:pt x="204731" y="172219"/>
                      <a:pt x="209994" y="180107"/>
                    </a:cubicBezTo>
                    <a:cubicBezTo>
                      <a:pt x="215257" y="189309"/>
                      <a:pt x="212625" y="199827"/>
                      <a:pt x="211309" y="202456"/>
                    </a:cubicBezTo>
                    <a:cubicBezTo>
                      <a:pt x="206046" y="226120"/>
                      <a:pt x="211309" y="241895"/>
                      <a:pt x="227099" y="251098"/>
                    </a:cubicBezTo>
                    <a:cubicBezTo>
                      <a:pt x="231046" y="252413"/>
                      <a:pt x="233677" y="257671"/>
                      <a:pt x="231046" y="262930"/>
                    </a:cubicBezTo>
                    <a:cubicBezTo>
                      <a:pt x="228414" y="266874"/>
                      <a:pt x="223151" y="268188"/>
                      <a:pt x="219204" y="266874"/>
                    </a:cubicBezTo>
                    <a:cubicBezTo>
                      <a:pt x="219204" y="265559"/>
                      <a:pt x="219204" y="265559"/>
                      <a:pt x="217888" y="265559"/>
                    </a:cubicBezTo>
                    <a:cubicBezTo>
                      <a:pt x="217888" y="265559"/>
                      <a:pt x="217888" y="265559"/>
                      <a:pt x="154731" y="299740"/>
                    </a:cubicBezTo>
                    <a:cubicBezTo>
                      <a:pt x="158679" y="306313"/>
                      <a:pt x="166573" y="315516"/>
                      <a:pt x="175783" y="319460"/>
                    </a:cubicBezTo>
                    <a:cubicBezTo>
                      <a:pt x="179731" y="322089"/>
                      <a:pt x="182362" y="327347"/>
                      <a:pt x="179731" y="331291"/>
                    </a:cubicBezTo>
                    <a:cubicBezTo>
                      <a:pt x="178415" y="335235"/>
                      <a:pt x="175783" y="336550"/>
                      <a:pt x="171836" y="336550"/>
                    </a:cubicBezTo>
                    <a:cubicBezTo>
                      <a:pt x="170520" y="336550"/>
                      <a:pt x="169205" y="336550"/>
                      <a:pt x="167889" y="335235"/>
                    </a:cubicBezTo>
                    <a:cubicBezTo>
                      <a:pt x="153415" y="328662"/>
                      <a:pt x="142889" y="314201"/>
                      <a:pt x="137626" y="306313"/>
                    </a:cubicBezTo>
                    <a:cubicBezTo>
                      <a:pt x="137626" y="306313"/>
                      <a:pt x="136311" y="306313"/>
                      <a:pt x="136311" y="306313"/>
                    </a:cubicBezTo>
                    <a:cubicBezTo>
                      <a:pt x="127100" y="306313"/>
                      <a:pt x="117890" y="302369"/>
                      <a:pt x="112627" y="294481"/>
                    </a:cubicBezTo>
                    <a:cubicBezTo>
                      <a:pt x="112627" y="294481"/>
                      <a:pt x="112627" y="294481"/>
                      <a:pt x="107364" y="297111"/>
                    </a:cubicBezTo>
                    <a:cubicBezTo>
                      <a:pt x="103416" y="299740"/>
                      <a:pt x="98153" y="301055"/>
                      <a:pt x="94206" y="301055"/>
                    </a:cubicBezTo>
                    <a:cubicBezTo>
                      <a:pt x="84996" y="301055"/>
                      <a:pt x="75785" y="295796"/>
                      <a:pt x="70522" y="286593"/>
                    </a:cubicBezTo>
                    <a:cubicBezTo>
                      <a:pt x="70522" y="286593"/>
                      <a:pt x="70522" y="286593"/>
                      <a:pt x="70522" y="285279"/>
                    </a:cubicBezTo>
                    <a:cubicBezTo>
                      <a:pt x="67891" y="281335"/>
                      <a:pt x="66575" y="276076"/>
                      <a:pt x="67891" y="272132"/>
                    </a:cubicBezTo>
                    <a:cubicBezTo>
                      <a:pt x="58680" y="270818"/>
                      <a:pt x="52102" y="265559"/>
                      <a:pt x="48154" y="257671"/>
                    </a:cubicBezTo>
                    <a:cubicBezTo>
                      <a:pt x="48154" y="257671"/>
                      <a:pt x="48154" y="257671"/>
                      <a:pt x="48154" y="256356"/>
                    </a:cubicBezTo>
                    <a:cubicBezTo>
                      <a:pt x="42891" y="249783"/>
                      <a:pt x="42891" y="240581"/>
                      <a:pt x="46838" y="234007"/>
                    </a:cubicBezTo>
                    <a:cubicBezTo>
                      <a:pt x="42891" y="231378"/>
                      <a:pt x="38944" y="227434"/>
                      <a:pt x="36312" y="223490"/>
                    </a:cubicBezTo>
                    <a:cubicBezTo>
                      <a:pt x="36312" y="223490"/>
                      <a:pt x="36312" y="223490"/>
                      <a:pt x="36312" y="222176"/>
                    </a:cubicBezTo>
                    <a:cubicBezTo>
                      <a:pt x="32365" y="215602"/>
                      <a:pt x="32365" y="209029"/>
                      <a:pt x="33681" y="202456"/>
                    </a:cubicBezTo>
                    <a:cubicBezTo>
                      <a:pt x="36312" y="195883"/>
                      <a:pt x="40260" y="189309"/>
                      <a:pt x="46838" y="186680"/>
                    </a:cubicBezTo>
                    <a:cubicBezTo>
                      <a:pt x="46838" y="186680"/>
                      <a:pt x="46838" y="186680"/>
                      <a:pt x="53417" y="182736"/>
                    </a:cubicBezTo>
                    <a:cubicBezTo>
                      <a:pt x="53417" y="182736"/>
                      <a:pt x="53417" y="182736"/>
                      <a:pt x="3418" y="90711"/>
                    </a:cubicBezTo>
                    <a:cubicBezTo>
                      <a:pt x="-529" y="84138"/>
                      <a:pt x="-529" y="77564"/>
                      <a:pt x="787" y="70991"/>
                    </a:cubicBezTo>
                    <a:cubicBezTo>
                      <a:pt x="3418" y="63103"/>
                      <a:pt x="7365" y="57845"/>
                      <a:pt x="13944" y="55215"/>
                    </a:cubicBezTo>
                    <a:cubicBezTo>
                      <a:pt x="13944" y="55215"/>
                      <a:pt x="13944" y="55215"/>
                      <a:pt x="108679" y="2629"/>
                    </a:cubicBezTo>
                    <a:cubicBezTo>
                      <a:pt x="112627" y="1315"/>
                      <a:pt x="116574" y="0"/>
                      <a:pt x="121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5" name="组合 44" descr="b4216df8-8a48-4ca6-98d1-15da63fe949e">
              <a:extLst>
                <a:ext uri="{FF2B5EF4-FFF2-40B4-BE49-F238E27FC236}">
                  <a16:creationId xmlns:a16="http://schemas.microsoft.com/office/drawing/2014/main" id="{5C8713A6-1C44-37C4-72FF-FE06E4CF8730}"/>
                </a:ext>
              </a:extLst>
            </p:cNvPr>
            <p:cNvGrpSpPr/>
            <p:nvPr/>
          </p:nvGrpSpPr>
          <p:grpSpPr>
            <a:xfrm>
              <a:off x="671909" y="4708732"/>
              <a:ext cx="3754832" cy="1349167"/>
              <a:chOff x="671909" y="4708732"/>
              <a:chExt cx="3754832" cy="1349167"/>
            </a:xfrm>
          </p:grpSpPr>
          <p:sp>
            <p:nvSpPr>
              <p:cNvPr id="13" name="Bullet3" descr="6c60504e-8a0a-49c4-aa07-ad6f4203b12a">
                <a:extLst>
                  <a:ext uri="{FF2B5EF4-FFF2-40B4-BE49-F238E27FC236}">
                    <a16:creationId xmlns:a16="http://schemas.microsoft.com/office/drawing/2014/main" id="{C0E710BC-9E3D-4ED3-9DC5-A50AB2AE15B9}"/>
                  </a:ext>
                </a:extLst>
              </p:cNvPr>
              <p:cNvSpPr txBox="1"/>
              <p:nvPr/>
            </p:nvSpPr>
            <p:spPr>
              <a:xfrm>
                <a:off x="671909" y="4708732"/>
                <a:ext cx="3100731" cy="5764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algn="l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压力疏解</a:t>
                </a:r>
              </a:p>
            </p:txBody>
          </p:sp>
          <p:sp>
            <p:nvSpPr>
              <p:cNvPr id="14" name="Text3" descr="ffe55c5f-b27a-46ee-9966-a6ae645e95e4">
                <a:extLst>
                  <a:ext uri="{FF2B5EF4-FFF2-40B4-BE49-F238E27FC236}">
                    <a16:creationId xmlns:a16="http://schemas.microsoft.com/office/drawing/2014/main" id="{7BA06A38-F346-480D-BF5F-D110EC5B0847}"/>
                  </a:ext>
                </a:extLst>
              </p:cNvPr>
              <p:cNvSpPr txBox="1"/>
              <p:nvPr/>
            </p:nvSpPr>
            <p:spPr>
              <a:xfrm>
                <a:off x="671909" y="5392840"/>
                <a:ext cx="3573230" cy="6650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200" b="0" i="0" u="none" dirty="0" err="1">
                    <a:solidFill>
                      <a:srgbClr val="000000"/>
                    </a:solidFill>
                    <a:ea typeface="微软雅黑"/>
                  </a:rPr>
                  <a:t>辅助用户心理健康，通过互动提供积极反馈，缓解压力</a:t>
                </a:r>
                <a:r>
                  <a:rPr lang="en-US" sz="1200" b="0" i="0" u="none" dirty="0">
                    <a:solidFill>
                      <a:srgbClr val="000000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15" name="Icon3" descr="4380d5a5-99ca-45bc-9f2b-5a300f78d5b9" title="WSpneox6o6">
                <a:extLst>
                  <a:ext uri="{FF2B5EF4-FFF2-40B4-BE49-F238E27FC236}">
                    <a16:creationId xmlns:a16="http://schemas.microsoft.com/office/drawing/2014/main" id="{5406C568-5825-4542-BFC8-6028C7033ADA}"/>
                  </a:ext>
                </a:extLst>
              </p:cNvPr>
              <p:cNvSpPr/>
              <p:nvPr/>
            </p:nvSpPr>
            <p:spPr bwMode="auto">
              <a:xfrm>
                <a:off x="4033359" y="4964781"/>
                <a:ext cx="393382" cy="361102"/>
              </a:xfrm>
              <a:custGeom>
                <a:avLst/>
                <a:gdLst>
                  <a:gd name="connsiteX0" fmla="*/ 95356 w 293583"/>
                  <a:gd name="connsiteY0" fmla="*/ 263525 h 336550"/>
                  <a:gd name="connsiteX1" fmla="*/ 89006 w 293583"/>
                  <a:gd name="connsiteY1" fmla="*/ 266065 h 336550"/>
                  <a:gd name="connsiteX2" fmla="*/ 85196 w 293583"/>
                  <a:gd name="connsiteY2" fmla="*/ 271145 h 336550"/>
                  <a:gd name="connsiteX3" fmla="*/ 86466 w 293583"/>
                  <a:gd name="connsiteY3" fmla="*/ 277495 h 336550"/>
                  <a:gd name="connsiteX4" fmla="*/ 86466 w 293583"/>
                  <a:gd name="connsiteY4" fmla="*/ 278765 h 336550"/>
                  <a:gd name="connsiteX5" fmla="*/ 94086 w 293583"/>
                  <a:gd name="connsiteY5" fmla="*/ 282575 h 336550"/>
                  <a:gd name="connsiteX6" fmla="*/ 97896 w 293583"/>
                  <a:gd name="connsiteY6" fmla="*/ 281305 h 336550"/>
                  <a:gd name="connsiteX7" fmla="*/ 104246 w 293583"/>
                  <a:gd name="connsiteY7" fmla="*/ 278765 h 336550"/>
                  <a:gd name="connsiteX8" fmla="*/ 95356 w 293583"/>
                  <a:gd name="connsiteY8" fmla="*/ 263525 h 336550"/>
                  <a:gd name="connsiteX9" fmla="*/ 194734 w 293583"/>
                  <a:gd name="connsiteY9" fmla="*/ 241300 h 336550"/>
                  <a:gd name="connsiteX10" fmla="*/ 123296 w 293583"/>
                  <a:gd name="connsiteY10" fmla="*/ 278628 h 336550"/>
                  <a:gd name="connsiteX11" fmla="*/ 127265 w 293583"/>
                  <a:gd name="connsiteY11" fmla="*/ 285064 h 336550"/>
                  <a:gd name="connsiteX12" fmla="*/ 135202 w 293583"/>
                  <a:gd name="connsiteY12" fmla="*/ 288925 h 336550"/>
                  <a:gd name="connsiteX13" fmla="*/ 139171 w 293583"/>
                  <a:gd name="connsiteY13" fmla="*/ 287638 h 336550"/>
                  <a:gd name="connsiteX14" fmla="*/ 202671 w 293583"/>
                  <a:gd name="connsiteY14" fmla="*/ 254172 h 336550"/>
                  <a:gd name="connsiteX15" fmla="*/ 194734 w 293583"/>
                  <a:gd name="connsiteY15" fmla="*/ 241300 h 336550"/>
                  <a:gd name="connsiteX16" fmla="*/ 77894 w 293583"/>
                  <a:gd name="connsiteY16" fmla="*/ 230187 h 336550"/>
                  <a:gd name="connsiteX17" fmla="*/ 71544 w 293583"/>
                  <a:gd name="connsiteY17" fmla="*/ 234156 h 336550"/>
                  <a:gd name="connsiteX18" fmla="*/ 66464 w 293583"/>
                  <a:gd name="connsiteY18" fmla="*/ 236802 h 336550"/>
                  <a:gd name="connsiteX19" fmla="*/ 62654 w 293583"/>
                  <a:gd name="connsiteY19" fmla="*/ 248708 h 336550"/>
                  <a:gd name="connsiteX20" fmla="*/ 63924 w 293583"/>
                  <a:gd name="connsiteY20" fmla="*/ 250031 h 336550"/>
                  <a:gd name="connsiteX21" fmla="*/ 71544 w 293583"/>
                  <a:gd name="connsiteY21" fmla="*/ 254000 h 336550"/>
                  <a:gd name="connsiteX22" fmla="*/ 75354 w 293583"/>
                  <a:gd name="connsiteY22" fmla="*/ 254000 h 336550"/>
                  <a:gd name="connsiteX23" fmla="*/ 80434 w 293583"/>
                  <a:gd name="connsiteY23" fmla="*/ 250031 h 336550"/>
                  <a:gd name="connsiteX24" fmla="*/ 86784 w 293583"/>
                  <a:gd name="connsiteY24" fmla="*/ 247385 h 336550"/>
                  <a:gd name="connsiteX25" fmla="*/ 77894 w 293583"/>
                  <a:gd name="connsiteY25" fmla="*/ 230187 h 336550"/>
                  <a:gd name="connsiteX26" fmla="*/ 61067 w 293583"/>
                  <a:gd name="connsiteY26" fmla="*/ 198437 h 336550"/>
                  <a:gd name="connsiteX27" fmla="*/ 54187 w 293583"/>
                  <a:gd name="connsiteY27" fmla="*/ 202604 h 336550"/>
                  <a:gd name="connsiteX28" fmla="*/ 50060 w 293583"/>
                  <a:gd name="connsiteY28" fmla="*/ 206771 h 336550"/>
                  <a:gd name="connsiteX29" fmla="*/ 51436 w 293583"/>
                  <a:gd name="connsiteY29" fmla="*/ 215106 h 336550"/>
                  <a:gd name="connsiteX30" fmla="*/ 59691 w 293583"/>
                  <a:gd name="connsiteY30" fmla="*/ 220662 h 336550"/>
                  <a:gd name="connsiteX31" fmla="*/ 63818 w 293583"/>
                  <a:gd name="connsiteY31" fmla="*/ 219273 h 336550"/>
                  <a:gd name="connsiteX32" fmla="*/ 69322 w 293583"/>
                  <a:gd name="connsiteY32" fmla="*/ 216495 h 336550"/>
                  <a:gd name="connsiteX33" fmla="*/ 61067 w 293583"/>
                  <a:gd name="connsiteY33" fmla="*/ 198437 h 336550"/>
                  <a:gd name="connsiteX34" fmla="*/ 141011 w 293583"/>
                  <a:gd name="connsiteY34" fmla="*/ 42862 h 336550"/>
                  <a:gd name="connsiteX35" fmla="*/ 29634 w 293583"/>
                  <a:gd name="connsiteY35" fmla="*/ 103643 h 336550"/>
                  <a:gd name="connsiteX36" fmla="*/ 116115 w 293583"/>
                  <a:gd name="connsiteY36" fmla="*/ 263525 h 336550"/>
                  <a:gd name="connsiteX37" fmla="*/ 190803 w 293583"/>
                  <a:gd name="connsiteY37" fmla="*/ 222564 h 336550"/>
                  <a:gd name="connsiteX38" fmla="*/ 193424 w 293583"/>
                  <a:gd name="connsiteY38" fmla="*/ 198780 h 336550"/>
                  <a:gd name="connsiteX39" fmla="*/ 193424 w 293583"/>
                  <a:gd name="connsiteY39" fmla="*/ 197458 h 336550"/>
                  <a:gd name="connsiteX40" fmla="*/ 194734 w 293583"/>
                  <a:gd name="connsiteY40" fmla="*/ 189530 h 336550"/>
                  <a:gd name="connsiteX41" fmla="*/ 185562 w 293583"/>
                  <a:gd name="connsiteY41" fmla="*/ 186888 h 336550"/>
                  <a:gd name="connsiteX42" fmla="*/ 152804 w 293583"/>
                  <a:gd name="connsiteY42" fmla="*/ 167068 h 336550"/>
                  <a:gd name="connsiteX43" fmla="*/ 177700 w 293583"/>
                  <a:gd name="connsiteY43" fmla="*/ 130070 h 336550"/>
                  <a:gd name="connsiteX44" fmla="*/ 185562 w 293583"/>
                  <a:gd name="connsiteY44" fmla="*/ 126106 h 336550"/>
                  <a:gd name="connsiteX45" fmla="*/ 141011 w 293583"/>
                  <a:gd name="connsiteY45" fmla="*/ 42862 h 336550"/>
                  <a:gd name="connsiteX46" fmla="*/ 120699 w 293583"/>
                  <a:gd name="connsiteY46" fmla="*/ 17462 h 336550"/>
                  <a:gd name="connsiteX47" fmla="*/ 116748 w 293583"/>
                  <a:gd name="connsiteY47" fmla="*/ 18785 h 336550"/>
                  <a:gd name="connsiteX48" fmla="*/ 20614 w 293583"/>
                  <a:gd name="connsiteY48" fmla="*/ 70379 h 336550"/>
                  <a:gd name="connsiteX49" fmla="*/ 16663 w 293583"/>
                  <a:gd name="connsiteY49" fmla="*/ 75671 h 336550"/>
                  <a:gd name="connsiteX50" fmla="*/ 16663 w 293583"/>
                  <a:gd name="connsiteY50" fmla="*/ 82285 h 336550"/>
                  <a:gd name="connsiteX51" fmla="*/ 20614 w 293583"/>
                  <a:gd name="connsiteY51" fmla="*/ 88900 h 336550"/>
                  <a:gd name="connsiteX52" fmla="*/ 131234 w 293583"/>
                  <a:gd name="connsiteY52" fmla="*/ 29368 h 336550"/>
                  <a:gd name="connsiteX53" fmla="*/ 128600 w 293583"/>
                  <a:gd name="connsiteY53" fmla="*/ 22754 h 336550"/>
                  <a:gd name="connsiteX54" fmla="*/ 120699 w 293583"/>
                  <a:gd name="connsiteY54" fmla="*/ 17462 h 336550"/>
                  <a:gd name="connsiteX55" fmla="*/ 192839 w 293583"/>
                  <a:gd name="connsiteY55" fmla="*/ 5790 h 336550"/>
                  <a:gd name="connsiteX56" fmla="*/ 202058 w 293583"/>
                  <a:gd name="connsiteY56" fmla="*/ 13634 h 336550"/>
                  <a:gd name="connsiteX57" fmla="*/ 202058 w 293583"/>
                  <a:gd name="connsiteY57" fmla="*/ 17556 h 336550"/>
                  <a:gd name="connsiteX58" fmla="*/ 275805 w 293583"/>
                  <a:gd name="connsiteY58" fmla="*/ 26707 h 336550"/>
                  <a:gd name="connsiteX59" fmla="*/ 275805 w 293583"/>
                  <a:gd name="connsiteY59" fmla="*/ 111685 h 336550"/>
                  <a:gd name="connsiteX60" fmla="*/ 270537 w 293583"/>
                  <a:gd name="connsiteY60" fmla="*/ 114300 h 336550"/>
                  <a:gd name="connsiteX61" fmla="*/ 263953 w 293583"/>
                  <a:gd name="connsiteY61" fmla="*/ 111685 h 336550"/>
                  <a:gd name="connsiteX62" fmla="*/ 263953 w 293583"/>
                  <a:gd name="connsiteY62" fmla="*/ 99919 h 336550"/>
                  <a:gd name="connsiteX63" fmla="*/ 263953 w 293583"/>
                  <a:gd name="connsiteY63" fmla="*/ 38474 h 336550"/>
                  <a:gd name="connsiteX64" fmla="*/ 233664 w 293583"/>
                  <a:gd name="connsiteY64" fmla="*/ 26707 h 336550"/>
                  <a:gd name="connsiteX65" fmla="*/ 213910 w 293583"/>
                  <a:gd name="connsiteY65" fmla="*/ 30629 h 336550"/>
                  <a:gd name="connsiteX66" fmla="*/ 217861 w 293583"/>
                  <a:gd name="connsiteY66" fmla="*/ 30629 h 336550"/>
                  <a:gd name="connsiteX67" fmla="*/ 227079 w 293583"/>
                  <a:gd name="connsiteY67" fmla="*/ 39781 h 336550"/>
                  <a:gd name="connsiteX68" fmla="*/ 217861 w 293583"/>
                  <a:gd name="connsiteY68" fmla="*/ 48932 h 336550"/>
                  <a:gd name="connsiteX69" fmla="*/ 192839 w 293583"/>
                  <a:gd name="connsiteY69" fmla="*/ 48932 h 336550"/>
                  <a:gd name="connsiteX70" fmla="*/ 183621 w 293583"/>
                  <a:gd name="connsiteY70" fmla="*/ 39781 h 336550"/>
                  <a:gd name="connsiteX71" fmla="*/ 183621 w 293583"/>
                  <a:gd name="connsiteY71" fmla="*/ 13634 h 336550"/>
                  <a:gd name="connsiteX72" fmla="*/ 192839 w 293583"/>
                  <a:gd name="connsiteY72" fmla="*/ 5790 h 336550"/>
                  <a:gd name="connsiteX73" fmla="*/ 121837 w 293583"/>
                  <a:gd name="connsiteY73" fmla="*/ 0 h 336550"/>
                  <a:gd name="connsiteX74" fmla="*/ 144205 w 293583"/>
                  <a:gd name="connsiteY74" fmla="*/ 13146 h 336550"/>
                  <a:gd name="connsiteX75" fmla="*/ 203415 w 293583"/>
                  <a:gd name="connsiteY75" fmla="*/ 120948 h 336550"/>
                  <a:gd name="connsiteX76" fmla="*/ 236309 w 293583"/>
                  <a:gd name="connsiteY76" fmla="*/ 123577 h 336550"/>
                  <a:gd name="connsiteX77" fmla="*/ 262624 w 293583"/>
                  <a:gd name="connsiteY77" fmla="*/ 153814 h 336550"/>
                  <a:gd name="connsiteX78" fmla="*/ 265256 w 293583"/>
                  <a:gd name="connsiteY78" fmla="*/ 160387 h 336550"/>
                  <a:gd name="connsiteX79" fmla="*/ 274466 w 293583"/>
                  <a:gd name="connsiteY79" fmla="*/ 281335 h 336550"/>
                  <a:gd name="connsiteX80" fmla="*/ 266572 w 293583"/>
                  <a:gd name="connsiteY80" fmla="*/ 286593 h 336550"/>
                  <a:gd name="connsiteX81" fmla="*/ 262624 w 293583"/>
                  <a:gd name="connsiteY81" fmla="*/ 286593 h 336550"/>
                  <a:gd name="connsiteX82" fmla="*/ 257361 w 293583"/>
                  <a:gd name="connsiteY82" fmla="*/ 274762 h 336550"/>
                  <a:gd name="connsiteX83" fmla="*/ 248151 w 293583"/>
                  <a:gd name="connsiteY83" fmla="*/ 165646 h 336550"/>
                  <a:gd name="connsiteX84" fmla="*/ 246835 w 293583"/>
                  <a:gd name="connsiteY84" fmla="*/ 159072 h 336550"/>
                  <a:gd name="connsiteX85" fmla="*/ 229730 w 293583"/>
                  <a:gd name="connsiteY85" fmla="*/ 139353 h 336550"/>
                  <a:gd name="connsiteX86" fmla="*/ 184994 w 293583"/>
                  <a:gd name="connsiteY86" fmla="*/ 145926 h 336550"/>
                  <a:gd name="connsiteX87" fmla="*/ 170520 w 293583"/>
                  <a:gd name="connsiteY87" fmla="*/ 161702 h 336550"/>
                  <a:gd name="connsiteX88" fmla="*/ 184994 w 293583"/>
                  <a:gd name="connsiteY88" fmla="*/ 169590 h 336550"/>
                  <a:gd name="connsiteX89" fmla="*/ 209994 w 293583"/>
                  <a:gd name="connsiteY89" fmla="*/ 180107 h 336550"/>
                  <a:gd name="connsiteX90" fmla="*/ 211309 w 293583"/>
                  <a:gd name="connsiteY90" fmla="*/ 202456 h 336550"/>
                  <a:gd name="connsiteX91" fmla="*/ 227099 w 293583"/>
                  <a:gd name="connsiteY91" fmla="*/ 251098 h 336550"/>
                  <a:gd name="connsiteX92" fmla="*/ 231046 w 293583"/>
                  <a:gd name="connsiteY92" fmla="*/ 262930 h 336550"/>
                  <a:gd name="connsiteX93" fmla="*/ 219204 w 293583"/>
                  <a:gd name="connsiteY93" fmla="*/ 266874 h 336550"/>
                  <a:gd name="connsiteX94" fmla="*/ 217888 w 293583"/>
                  <a:gd name="connsiteY94" fmla="*/ 265559 h 336550"/>
                  <a:gd name="connsiteX95" fmla="*/ 154731 w 293583"/>
                  <a:gd name="connsiteY95" fmla="*/ 299740 h 336550"/>
                  <a:gd name="connsiteX96" fmla="*/ 175783 w 293583"/>
                  <a:gd name="connsiteY96" fmla="*/ 319460 h 336550"/>
                  <a:gd name="connsiteX97" fmla="*/ 179731 w 293583"/>
                  <a:gd name="connsiteY97" fmla="*/ 331291 h 336550"/>
                  <a:gd name="connsiteX98" fmla="*/ 171836 w 293583"/>
                  <a:gd name="connsiteY98" fmla="*/ 336550 h 336550"/>
                  <a:gd name="connsiteX99" fmla="*/ 167889 w 293583"/>
                  <a:gd name="connsiteY99" fmla="*/ 335235 h 336550"/>
                  <a:gd name="connsiteX100" fmla="*/ 137626 w 293583"/>
                  <a:gd name="connsiteY100" fmla="*/ 306313 h 336550"/>
                  <a:gd name="connsiteX101" fmla="*/ 136311 w 293583"/>
                  <a:gd name="connsiteY101" fmla="*/ 306313 h 336550"/>
                  <a:gd name="connsiteX102" fmla="*/ 112627 w 293583"/>
                  <a:gd name="connsiteY102" fmla="*/ 294481 h 336550"/>
                  <a:gd name="connsiteX103" fmla="*/ 107364 w 293583"/>
                  <a:gd name="connsiteY103" fmla="*/ 297111 h 336550"/>
                  <a:gd name="connsiteX104" fmla="*/ 94206 w 293583"/>
                  <a:gd name="connsiteY104" fmla="*/ 301055 h 336550"/>
                  <a:gd name="connsiteX105" fmla="*/ 70522 w 293583"/>
                  <a:gd name="connsiteY105" fmla="*/ 286593 h 336550"/>
                  <a:gd name="connsiteX106" fmla="*/ 70522 w 293583"/>
                  <a:gd name="connsiteY106" fmla="*/ 285279 h 336550"/>
                  <a:gd name="connsiteX107" fmla="*/ 67891 w 293583"/>
                  <a:gd name="connsiteY107" fmla="*/ 272132 h 336550"/>
                  <a:gd name="connsiteX108" fmla="*/ 48154 w 293583"/>
                  <a:gd name="connsiteY108" fmla="*/ 257671 h 336550"/>
                  <a:gd name="connsiteX109" fmla="*/ 48154 w 293583"/>
                  <a:gd name="connsiteY109" fmla="*/ 256356 h 336550"/>
                  <a:gd name="connsiteX110" fmla="*/ 46838 w 293583"/>
                  <a:gd name="connsiteY110" fmla="*/ 234007 h 336550"/>
                  <a:gd name="connsiteX111" fmla="*/ 36312 w 293583"/>
                  <a:gd name="connsiteY111" fmla="*/ 223490 h 336550"/>
                  <a:gd name="connsiteX112" fmla="*/ 36312 w 293583"/>
                  <a:gd name="connsiteY112" fmla="*/ 222176 h 336550"/>
                  <a:gd name="connsiteX113" fmla="*/ 33681 w 293583"/>
                  <a:gd name="connsiteY113" fmla="*/ 202456 h 336550"/>
                  <a:gd name="connsiteX114" fmla="*/ 46838 w 293583"/>
                  <a:gd name="connsiteY114" fmla="*/ 186680 h 336550"/>
                  <a:gd name="connsiteX115" fmla="*/ 53417 w 293583"/>
                  <a:gd name="connsiteY115" fmla="*/ 182736 h 336550"/>
                  <a:gd name="connsiteX116" fmla="*/ 3418 w 293583"/>
                  <a:gd name="connsiteY116" fmla="*/ 90711 h 336550"/>
                  <a:gd name="connsiteX117" fmla="*/ 787 w 293583"/>
                  <a:gd name="connsiteY117" fmla="*/ 70991 h 336550"/>
                  <a:gd name="connsiteX118" fmla="*/ 13944 w 293583"/>
                  <a:gd name="connsiteY118" fmla="*/ 55215 h 336550"/>
                  <a:gd name="connsiteX119" fmla="*/ 108679 w 293583"/>
                  <a:gd name="connsiteY119" fmla="*/ 2629 h 336550"/>
                  <a:gd name="connsiteX120" fmla="*/ 121837 w 293583"/>
                  <a:gd name="connsiteY120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93583" h="336550">
                    <a:moveTo>
                      <a:pt x="95356" y="263525"/>
                    </a:moveTo>
                    <a:cubicBezTo>
                      <a:pt x="95356" y="263525"/>
                      <a:pt x="95356" y="263525"/>
                      <a:pt x="89006" y="266065"/>
                    </a:cubicBezTo>
                    <a:cubicBezTo>
                      <a:pt x="87736" y="267335"/>
                      <a:pt x="86466" y="268605"/>
                      <a:pt x="85196" y="271145"/>
                    </a:cubicBezTo>
                    <a:cubicBezTo>
                      <a:pt x="85196" y="273685"/>
                      <a:pt x="85196" y="274955"/>
                      <a:pt x="86466" y="277495"/>
                    </a:cubicBezTo>
                    <a:cubicBezTo>
                      <a:pt x="86466" y="277495"/>
                      <a:pt x="86466" y="277495"/>
                      <a:pt x="86466" y="278765"/>
                    </a:cubicBezTo>
                    <a:cubicBezTo>
                      <a:pt x="87736" y="281305"/>
                      <a:pt x="91546" y="282575"/>
                      <a:pt x="94086" y="282575"/>
                    </a:cubicBezTo>
                    <a:cubicBezTo>
                      <a:pt x="95356" y="282575"/>
                      <a:pt x="96626" y="282575"/>
                      <a:pt x="97896" y="281305"/>
                    </a:cubicBezTo>
                    <a:lnTo>
                      <a:pt x="104246" y="278765"/>
                    </a:lnTo>
                    <a:cubicBezTo>
                      <a:pt x="104246" y="278765"/>
                      <a:pt x="104246" y="278765"/>
                      <a:pt x="95356" y="263525"/>
                    </a:cubicBezTo>
                    <a:close/>
                    <a:moveTo>
                      <a:pt x="194734" y="241300"/>
                    </a:moveTo>
                    <a:cubicBezTo>
                      <a:pt x="194734" y="241300"/>
                      <a:pt x="194734" y="241300"/>
                      <a:pt x="123296" y="278628"/>
                    </a:cubicBezTo>
                    <a:cubicBezTo>
                      <a:pt x="123296" y="278628"/>
                      <a:pt x="123296" y="278628"/>
                      <a:pt x="127265" y="285064"/>
                    </a:cubicBezTo>
                    <a:cubicBezTo>
                      <a:pt x="128588" y="287638"/>
                      <a:pt x="131233" y="288925"/>
                      <a:pt x="135202" y="288925"/>
                    </a:cubicBezTo>
                    <a:cubicBezTo>
                      <a:pt x="136525" y="288925"/>
                      <a:pt x="137848" y="288925"/>
                      <a:pt x="139171" y="287638"/>
                    </a:cubicBezTo>
                    <a:cubicBezTo>
                      <a:pt x="139171" y="287638"/>
                      <a:pt x="139171" y="287638"/>
                      <a:pt x="202671" y="254172"/>
                    </a:cubicBezTo>
                    <a:cubicBezTo>
                      <a:pt x="200025" y="250310"/>
                      <a:pt x="196057" y="246449"/>
                      <a:pt x="194734" y="241300"/>
                    </a:cubicBezTo>
                    <a:close/>
                    <a:moveTo>
                      <a:pt x="77894" y="230187"/>
                    </a:moveTo>
                    <a:cubicBezTo>
                      <a:pt x="77894" y="230187"/>
                      <a:pt x="77894" y="230187"/>
                      <a:pt x="71544" y="234156"/>
                    </a:cubicBezTo>
                    <a:cubicBezTo>
                      <a:pt x="71544" y="234156"/>
                      <a:pt x="71544" y="234156"/>
                      <a:pt x="66464" y="236802"/>
                    </a:cubicBezTo>
                    <a:cubicBezTo>
                      <a:pt x="62654" y="239448"/>
                      <a:pt x="61384" y="244739"/>
                      <a:pt x="62654" y="248708"/>
                    </a:cubicBezTo>
                    <a:cubicBezTo>
                      <a:pt x="62654" y="248708"/>
                      <a:pt x="62654" y="248708"/>
                      <a:pt x="63924" y="250031"/>
                    </a:cubicBezTo>
                    <a:cubicBezTo>
                      <a:pt x="65194" y="252677"/>
                      <a:pt x="67734" y="254000"/>
                      <a:pt x="71544" y="254000"/>
                    </a:cubicBezTo>
                    <a:cubicBezTo>
                      <a:pt x="72814" y="254000"/>
                      <a:pt x="74084" y="254000"/>
                      <a:pt x="75354" y="254000"/>
                    </a:cubicBezTo>
                    <a:cubicBezTo>
                      <a:pt x="75354" y="254000"/>
                      <a:pt x="75354" y="254000"/>
                      <a:pt x="80434" y="250031"/>
                    </a:cubicBezTo>
                    <a:cubicBezTo>
                      <a:pt x="80434" y="250031"/>
                      <a:pt x="80434" y="250031"/>
                      <a:pt x="86784" y="247385"/>
                    </a:cubicBezTo>
                    <a:cubicBezTo>
                      <a:pt x="86784" y="247385"/>
                      <a:pt x="86784" y="247385"/>
                      <a:pt x="77894" y="230187"/>
                    </a:cubicBezTo>
                    <a:close/>
                    <a:moveTo>
                      <a:pt x="61067" y="198437"/>
                    </a:moveTo>
                    <a:cubicBezTo>
                      <a:pt x="61067" y="198437"/>
                      <a:pt x="61067" y="198437"/>
                      <a:pt x="54187" y="202604"/>
                    </a:cubicBezTo>
                    <a:cubicBezTo>
                      <a:pt x="52811" y="202604"/>
                      <a:pt x="51436" y="205382"/>
                      <a:pt x="50060" y="206771"/>
                    </a:cubicBezTo>
                    <a:cubicBezTo>
                      <a:pt x="48684" y="209550"/>
                      <a:pt x="50060" y="212328"/>
                      <a:pt x="51436" y="215106"/>
                    </a:cubicBezTo>
                    <a:cubicBezTo>
                      <a:pt x="52811" y="217884"/>
                      <a:pt x="55563" y="220662"/>
                      <a:pt x="59691" y="220662"/>
                    </a:cubicBezTo>
                    <a:cubicBezTo>
                      <a:pt x="61067" y="220662"/>
                      <a:pt x="62443" y="220662"/>
                      <a:pt x="63818" y="219273"/>
                    </a:cubicBezTo>
                    <a:cubicBezTo>
                      <a:pt x="63818" y="219273"/>
                      <a:pt x="63818" y="219273"/>
                      <a:pt x="69322" y="216495"/>
                    </a:cubicBezTo>
                    <a:cubicBezTo>
                      <a:pt x="69322" y="216495"/>
                      <a:pt x="69322" y="216495"/>
                      <a:pt x="61067" y="198437"/>
                    </a:cubicBezTo>
                    <a:close/>
                    <a:moveTo>
                      <a:pt x="141011" y="42862"/>
                    </a:moveTo>
                    <a:cubicBezTo>
                      <a:pt x="141011" y="42862"/>
                      <a:pt x="141011" y="42862"/>
                      <a:pt x="29634" y="103643"/>
                    </a:cubicBezTo>
                    <a:cubicBezTo>
                      <a:pt x="29634" y="103643"/>
                      <a:pt x="29634" y="103643"/>
                      <a:pt x="116115" y="263525"/>
                    </a:cubicBezTo>
                    <a:cubicBezTo>
                      <a:pt x="116115" y="263525"/>
                      <a:pt x="116115" y="263525"/>
                      <a:pt x="190803" y="222564"/>
                    </a:cubicBezTo>
                    <a:cubicBezTo>
                      <a:pt x="190803" y="215957"/>
                      <a:pt x="190803" y="208029"/>
                      <a:pt x="193424" y="198780"/>
                    </a:cubicBezTo>
                    <a:cubicBezTo>
                      <a:pt x="193424" y="197458"/>
                      <a:pt x="193424" y="197458"/>
                      <a:pt x="193424" y="197458"/>
                    </a:cubicBezTo>
                    <a:cubicBezTo>
                      <a:pt x="194734" y="194816"/>
                      <a:pt x="194734" y="190852"/>
                      <a:pt x="194734" y="189530"/>
                    </a:cubicBezTo>
                    <a:cubicBezTo>
                      <a:pt x="193424" y="188209"/>
                      <a:pt x="190803" y="186888"/>
                      <a:pt x="185562" y="186888"/>
                    </a:cubicBezTo>
                    <a:cubicBezTo>
                      <a:pt x="176389" y="188209"/>
                      <a:pt x="159355" y="185566"/>
                      <a:pt x="152804" y="167068"/>
                    </a:cubicBezTo>
                    <a:cubicBezTo>
                      <a:pt x="147562" y="153854"/>
                      <a:pt x="158045" y="139319"/>
                      <a:pt x="177700" y="130070"/>
                    </a:cubicBezTo>
                    <a:cubicBezTo>
                      <a:pt x="180320" y="128749"/>
                      <a:pt x="182941" y="127428"/>
                      <a:pt x="185562" y="126106"/>
                    </a:cubicBezTo>
                    <a:cubicBezTo>
                      <a:pt x="185562" y="126106"/>
                      <a:pt x="185562" y="126106"/>
                      <a:pt x="141011" y="42862"/>
                    </a:cubicBezTo>
                    <a:close/>
                    <a:moveTo>
                      <a:pt x="120699" y="17462"/>
                    </a:moveTo>
                    <a:cubicBezTo>
                      <a:pt x="119382" y="17462"/>
                      <a:pt x="118065" y="18785"/>
                      <a:pt x="116748" y="18785"/>
                    </a:cubicBezTo>
                    <a:cubicBezTo>
                      <a:pt x="116748" y="18785"/>
                      <a:pt x="116748" y="18785"/>
                      <a:pt x="20614" y="70379"/>
                    </a:cubicBezTo>
                    <a:cubicBezTo>
                      <a:pt x="17980" y="71702"/>
                      <a:pt x="16663" y="74348"/>
                      <a:pt x="16663" y="75671"/>
                    </a:cubicBezTo>
                    <a:cubicBezTo>
                      <a:pt x="15346" y="78317"/>
                      <a:pt x="15346" y="80962"/>
                      <a:pt x="16663" y="82285"/>
                    </a:cubicBezTo>
                    <a:cubicBezTo>
                      <a:pt x="16663" y="82285"/>
                      <a:pt x="16663" y="82285"/>
                      <a:pt x="20614" y="88900"/>
                    </a:cubicBezTo>
                    <a:cubicBezTo>
                      <a:pt x="20614" y="88900"/>
                      <a:pt x="20614" y="88900"/>
                      <a:pt x="131234" y="29368"/>
                    </a:cubicBezTo>
                    <a:cubicBezTo>
                      <a:pt x="131234" y="29368"/>
                      <a:pt x="131234" y="29368"/>
                      <a:pt x="128600" y="22754"/>
                    </a:cubicBezTo>
                    <a:cubicBezTo>
                      <a:pt x="125966" y="20108"/>
                      <a:pt x="123332" y="17462"/>
                      <a:pt x="120699" y="17462"/>
                    </a:cubicBezTo>
                    <a:close/>
                    <a:moveTo>
                      <a:pt x="192839" y="5790"/>
                    </a:moveTo>
                    <a:cubicBezTo>
                      <a:pt x="198107" y="5790"/>
                      <a:pt x="202058" y="9712"/>
                      <a:pt x="202058" y="13634"/>
                    </a:cubicBezTo>
                    <a:cubicBezTo>
                      <a:pt x="202058" y="13634"/>
                      <a:pt x="202058" y="13634"/>
                      <a:pt x="202058" y="17556"/>
                    </a:cubicBezTo>
                    <a:cubicBezTo>
                      <a:pt x="224445" y="3175"/>
                      <a:pt x="256051" y="5790"/>
                      <a:pt x="275805" y="26707"/>
                    </a:cubicBezTo>
                    <a:cubicBezTo>
                      <a:pt x="299509" y="50240"/>
                      <a:pt x="299509" y="88153"/>
                      <a:pt x="275805" y="111685"/>
                    </a:cubicBezTo>
                    <a:cubicBezTo>
                      <a:pt x="274488" y="114300"/>
                      <a:pt x="271854" y="114300"/>
                      <a:pt x="270537" y="114300"/>
                    </a:cubicBezTo>
                    <a:cubicBezTo>
                      <a:pt x="267903" y="114300"/>
                      <a:pt x="265269" y="114300"/>
                      <a:pt x="263953" y="111685"/>
                    </a:cubicBezTo>
                    <a:cubicBezTo>
                      <a:pt x="260002" y="109071"/>
                      <a:pt x="260002" y="102534"/>
                      <a:pt x="263953" y="99919"/>
                    </a:cubicBezTo>
                    <a:cubicBezTo>
                      <a:pt x="281072" y="82924"/>
                      <a:pt x="281072" y="55469"/>
                      <a:pt x="263953" y="38474"/>
                    </a:cubicBezTo>
                    <a:cubicBezTo>
                      <a:pt x="256051" y="30629"/>
                      <a:pt x="244199" y="26707"/>
                      <a:pt x="233664" y="26707"/>
                    </a:cubicBezTo>
                    <a:cubicBezTo>
                      <a:pt x="225762" y="26707"/>
                      <a:pt x="219178" y="28015"/>
                      <a:pt x="213910" y="30629"/>
                    </a:cubicBezTo>
                    <a:cubicBezTo>
                      <a:pt x="213910" y="30629"/>
                      <a:pt x="213910" y="30629"/>
                      <a:pt x="217861" y="30629"/>
                    </a:cubicBezTo>
                    <a:cubicBezTo>
                      <a:pt x="223128" y="30629"/>
                      <a:pt x="227079" y="34551"/>
                      <a:pt x="227079" y="39781"/>
                    </a:cubicBezTo>
                    <a:cubicBezTo>
                      <a:pt x="227079" y="45010"/>
                      <a:pt x="223128" y="48932"/>
                      <a:pt x="217861" y="48932"/>
                    </a:cubicBezTo>
                    <a:cubicBezTo>
                      <a:pt x="217861" y="48932"/>
                      <a:pt x="217861" y="48932"/>
                      <a:pt x="192839" y="48932"/>
                    </a:cubicBezTo>
                    <a:cubicBezTo>
                      <a:pt x="187572" y="48932"/>
                      <a:pt x="183621" y="45010"/>
                      <a:pt x="183621" y="39781"/>
                    </a:cubicBezTo>
                    <a:cubicBezTo>
                      <a:pt x="183621" y="39781"/>
                      <a:pt x="183621" y="39781"/>
                      <a:pt x="183621" y="13634"/>
                    </a:cubicBezTo>
                    <a:cubicBezTo>
                      <a:pt x="183621" y="9712"/>
                      <a:pt x="187572" y="5790"/>
                      <a:pt x="192839" y="5790"/>
                    </a:cubicBezTo>
                    <a:close/>
                    <a:moveTo>
                      <a:pt x="121837" y="0"/>
                    </a:moveTo>
                    <a:cubicBezTo>
                      <a:pt x="131047" y="0"/>
                      <a:pt x="140258" y="5259"/>
                      <a:pt x="144205" y="13146"/>
                    </a:cubicBezTo>
                    <a:cubicBezTo>
                      <a:pt x="144205" y="13146"/>
                      <a:pt x="144205" y="13146"/>
                      <a:pt x="203415" y="120948"/>
                    </a:cubicBezTo>
                    <a:cubicBezTo>
                      <a:pt x="215257" y="118318"/>
                      <a:pt x="227099" y="119633"/>
                      <a:pt x="236309" y="123577"/>
                    </a:cubicBezTo>
                    <a:cubicBezTo>
                      <a:pt x="248151" y="128836"/>
                      <a:pt x="257361" y="139353"/>
                      <a:pt x="262624" y="153814"/>
                    </a:cubicBezTo>
                    <a:cubicBezTo>
                      <a:pt x="263940" y="155129"/>
                      <a:pt x="263940" y="157758"/>
                      <a:pt x="265256" y="160387"/>
                    </a:cubicBezTo>
                    <a:cubicBezTo>
                      <a:pt x="277098" y="191939"/>
                      <a:pt x="291571" y="236637"/>
                      <a:pt x="274466" y="281335"/>
                    </a:cubicBezTo>
                    <a:cubicBezTo>
                      <a:pt x="273150" y="285279"/>
                      <a:pt x="269203" y="286593"/>
                      <a:pt x="266572" y="286593"/>
                    </a:cubicBezTo>
                    <a:cubicBezTo>
                      <a:pt x="265256" y="286593"/>
                      <a:pt x="263940" y="286593"/>
                      <a:pt x="262624" y="286593"/>
                    </a:cubicBezTo>
                    <a:cubicBezTo>
                      <a:pt x="258677" y="285279"/>
                      <a:pt x="256045" y="280020"/>
                      <a:pt x="257361" y="274762"/>
                    </a:cubicBezTo>
                    <a:cubicBezTo>
                      <a:pt x="273150" y="235322"/>
                      <a:pt x="259993" y="197197"/>
                      <a:pt x="248151" y="165646"/>
                    </a:cubicBezTo>
                    <a:cubicBezTo>
                      <a:pt x="248151" y="164331"/>
                      <a:pt x="246835" y="161702"/>
                      <a:pt x="246835" y="159072"/>
                    </a:cubicBezTo>
                    <a:cubicBezTo>
                      <a:pt x="242888" y="149870"/>
                      <a:pt x="237625" y="143297"/>
                      <a:pt x="229730" y="139353"/>
                    </a:cubicBezTo>
                    <a:cubicBezTo>
                      <a:pt x="219204" y="135409"/>
                      <a:pt x="203415" y="136723"/>
                      <a:pt x="184994" y="145926"/>
                    </a:cubicBezTo>
                    <a:cubicBezTo>
                      <a:pt x="178415" y="148555"/>
                      <a:pt x="167889" y="156443"/>
                      <a:pt x="170520" y="161702"/>
                    </a:cubicBezTo>
                    <a:cubicBezTo>
                      <a:pt x="173152" y="170904"/>
                      <a:pt x="183678" y="169590"/>
                      <a:pt x="184994" y="169590"/>
                    </a:cubicBezTo>
                    <a:cubicBezTo>
                      <a:pt x="196836" y="169590"/>
                      <a:pt x="204731" y="172219"/>
                      <a:pt x="209994" y="180107"/>
                    </a:cubicBezTo>
                    <a:cubicBezTo>
                      <a:pt x="215257" y="189309"/>
                      <a:pt x="212625" y="199827"/>
                      <a:pt x="211309" y="202456"/>
                    </a:cubicBezTo>
                    <a:cubicBezTo>
                      <a:pt x="206046" y="226120"/>
                      <a:pt x="211309" y="241895"/>
                      <a:pt x="227099" y="251098"/>
                    </a:cubicBezTo>
                    <a:cubicBezTo>
                      <a:pt x="231046" y="252413"/>
                      <a:pt x="233677" y="257671"/>
                      <a:pt x="231046" y="262930"/>
                    </a:cubicBezTo>
                    <a:cubicBezTo>
                      <a:pt x="228414" y="266874"/>
                      <a:pt x="223151" y="268188"/>
                      <a:pt x="219204" y="266874"/>
                    </a:cubicBezTo>
                    <a:cubicBezTo>
                      <a:pt x="219204" y="265559"/>
                      <a:pt x="219204" y="265559"/>
                      <a:pt x="217888" y="265559"/>
                    </a:cubicBezTo>
                    <a:cubicBezTo>
                      <a:pt x="217888" y="265559"/>
                      <a:pt x="217888" y="265559"/>
                      <a:pt x="154731" y="299740"/>
                    </a:cubicBezTo>
                    <a:cubicBezTo>
                      <a:pt x="158679" y="306313"/>
                      <a:pt x="166573" y="315516"/>
                      <a:pt x="175783" y="319460"/>
                    </a:cubicBezTo>
                    <a:cubicBezTo>
                      <a:pt x="179731" y="322089"/>
                      <a:pt x="182362" y="327347"/>
                      <a:pt x="179731" y="331291"/>
                    </a:cubicBezTo>
                    <a:cubicBezTo>
                      <a:pt x="178415" y="335235"/>
                      <a:pt x="175783" y="336550"/>
                      <a:pt x="171836" y="336550"/>
                    </a:cubicBezTo>
                    <a:cubicBezTo>
                      <a:pt x="170520" y="336550"/>
                      <a:pt x="169205" y="336550"/>
                      <a:pt x="167889" y="335235"/>
                    </a:cubicBezTo>
                    <a:cubicBezTo>
                      <a:pt x="153415" y="328662"/>
                      <a:pt x="142889" y="314201"/>
                      <a:pt x="137626" y="306313"/>
                    </a:cubicBezTo>
                    <a:cubicBezTo>
                      <a:pt x="137626" y="306313"/>
                      <a:pt x="136311" y="306313"/>
                      <a:pt x="136311" y="306313"/>
                    </a:cubicBezTo>
                    <a:cubicBezTo>
                      <a:pt x="127100" y="306313"/>
                      <a:pt x="117890" y="302369"/>
                      <a:pt x="112627" y="294481"/>
                    </a:cubicBezTo>
                    <a:cubicBezTo>
                      <a:pt x="112627" y="294481"/>
                      <a:pt x="112627" y="294481"/>
                      <a:pt x="107364" y="297111"/>
                    </a:cubicBezTo>
                    <a:cubicBezTo>
                      <a:pt x="103416" y="299740"/>
                      <a:pt x="98153" y="301055"/>
                      <a:pt x="94206" y="301055"/>
                    </a:cubicBezTo>
                    <a:cubicBezTo>
                      <a:pt x="84996" y="301055"/>
                      <a:pt x="75785" y="295796"/>
                      <a:pt x="70522" y="286593"/>
                    </a:cubicBezTo>
                    <a:cubicBezTo>
                      <a:pt x="70522" y="286593"/>
                      <a:pt x="70522" y="286593"/>
                      <a:pt x="70522" y="285279"/>
                    </a:cubicBezTo>
                    <a:cubicBezTo>
                      <a:pt x="67891" y="281335"/>
                      <a:pt x="66575" y="276076"/>
                      <a:pt x="67891" y="272132"/>
                    </a:cubicBezTo>
                    <a:cubicBezTo>
                      <a:pt x="58680" y="270818"/>
                      <a:pt x="52102" y="265559"/>
                      <a:pt x="48154" y="257671"/>
                    </a:cubicBezTo>
                    <a:cubicBezTo>
                      <a:pt x="48154" y="257671"/>
                      <a:pt x="48154" y="257671"/>
                      <a:pt x="48154" y="256356"/>
                    </a:cubicBezTo>
                    <a:cubicBezTo>
                      <a:pt x="42891" y="249783"/>
                      <a:pt x="42891" y="240581"/>
                      <a:pt x="46838" y="234007"/>
                    </a:cubicBezTo>
                    <a:cubicBezTo>
                      <a:pt x="42891" y="231378"/>
                      <a:pt x="38944" y="227434"/>
                      <a:pt x="36312" y="223490"/>
                    </a:cubicBezTo>
                    <a:cubicBezTo>
                      <a:pt x="36312" y="223490"/>
                      <a:pt x="36312" y="223490"/>
                      <a:pt x="36312" y="222176"/>
                    </a:cubicBezTo>
                    <a:cubicBezTo>
                      <a:pt x="32365" y="215602"/>
                      <a:pt x="32365" y="209029"/>
                      <a:pt x="33681" y="202456"/>
                    </a:cubicBezTo>
                    <a:cubicBezTo>
                      <a:pt x="36312" y="195883"/>
                      <a:pt x="40260" y="189309"/>
                      <a:pt x="46838" y="186680"/>
                    </a:cubicBezTo>
                    <a:cubicBezTo>
                      <a:pt x="46838" y="186680"/>
                      <a:pt x="46838" y="186680"/>
                      <a:pt x="53417" y="182736"/>
                    </a:cubicBezTo>
                    <a:cubicBezTo>
                      <a:pt x="53417" y="182736"/>
                      <a:pt x="53417" y="182736"/>
                      <a:pt x="3418" y="90711"/>
                    </a:cubicBezTo>
                    <a:cubicBezTo>
                      <a:pt x="-529" y="84138"/>
                      <a:pt x="-529" y="77564"/>
                      <a:pt x="787" y="70991"/>
                    </a:cubicBezTo>
                    <a:cubicBezTo>
                      <a:pt x="3418" y="63103"/>
                      <a:pt x="7365" y="57845"/>
                      <a:pt x="13944" y="55215"/>
                    </a:cubicBezTo>
                    <a:cubicBezTo>
                      <a:pt x="13944" y="55215"/>
                      <a:pt x="13944" y="55215"/>
                      <a:pt x="108679" y="2629"/>
                    </a:cubicBezTo>
                    <a:cubicBezTo>
                      <a:pt x="112627" y="1315"/>
                      <a:pt x="116574" y="0"/>
                      <a:pt x="1218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3" name="组合 42" descr="d348d696-5bc6-4edf-b26a-d77e38228516">
              <a:extLst>
                <a:ext uri="{FF2B5EF4-FFF2-40B4-BE49-F238E27FC236}">
                  <a16:creationId xmlns:a16="http://schemas.microsoft.com/office/drawing/2014/main" id="{0908180D-141C-CCE8-0426-82D871B74863}"/>
                </a:ext>
              </a:extLst>
            </p:cNvPr>
            <p:cNvGrpSpPr/>
            <p:nvPr/>
          </p:nvGrpSpPr>
          <p:grpSpPr>
            <a:xfrm>
              <a:off x="7790161" y="4708732"/>
              <a:ext cx="3728739" cy="1349167"/>
              <a:chOff x="7790161" y="4708732"/>
              <a:chExt cx="3728739" cy="1349167"/>
            </a:xfrm>
          </p:grpSpPr>
          <p:sp>
            <p:nvSpPr>
              <p:cNvPr id="28" name="Bullet4" descr="d438da6c-52dd-4170-b903-cfcc031ee0bb">
                <a:extLst>
                  <a:ext uri="{FF2B5EF4-FFF2-40B4-BE49-F238E27FC236}">
                    <a16:creationId xmlns:a16="http://schemas.microsoft.com/office/drawing/2014/main" id="{2BD2C70E-649B-4428-8250-7F026B6E1EE3}"/>
                  </a:ext>
                </a:extLst>
              </p:cNvPr>
              <p:cNvSpPr txBox="1"/>
              <p:nvPr/>
            </p:nvSpPr>
            <p:spPr>
              <a:xfrm>
                <a:off x="7790161" y="4708732"/>
                <a:ext cx="3079184" cy="5764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algn="l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社交辅助</a:t>
                </a:r>
              </a:p>
            </p:txBody>
          </p:sp>
          <p:sp>
            <p:nvSpPr>
              <p:cNvPr id="30" name="Text4" descr="b1e8828d-09db-4e7f-a317-5c292382387b">
                <a:extLst>
                  <a:ext uri="{FF2B5EF4-FFF2-40B4-BE49-F238E27FC236}">
                    <a16:creationId xmlns:a16="http://schemas.microsoft.com/office/drawing/2014/main" id="{5BA789AC-4C49-45A6-8970-821EE60A200B}"/>
                  </a:ext>
                </a:extLst>
              </p:cNvPr>
              <p:cNvSpPr txBox="1"/>
              <p:nvPr/>
            </p:nvSpPr>
            <p:spPr>
              <a:xfrm>
                <a:off x="7790161" y="5392840"/>
                <a:ext cx="3548400" cy="6650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sz="1200" b="0" i="0" u="none" dirty="0" err="1">
                    <a:solidFill>
                      <a:srgbClr val="000000"/>
                    </a:solidFill>
                    <a:ea typeface="微软雅黑"/>
                  </a:rPr>
                  <a:t>帮助用户练习对话技巧，模拟社交场景，提升社交能力</a:t>
                </a:r>
                <a:r>
                  <a:rPr lang="en-US" sz="1200" b="0" i="0" u="none" dirty="0">
                    <a:solidFill>
                      <a:srgbClr val="000000"/>
                    </a:solidFill>
                    <a:ea typeface="微软雅黑"/>
                  </a:rPr>
                  <a:t>。</a:t>
                </a:r>
              </a:p>
            </p:txBody>
          </p:sp>
          <p:sp>
            <p:nvSpPr>
              <p:cNvPr id="31" name="Icon4" descr="19346711-3ee6-47ce-9c00-730192af46a8" title="WSpneox6o6">
                <a:extLst>
                  <a:ext uri="{FF2B5EF4-FFF2-40B4-BE49-F238E27FC236}">
                    <a16:creationId xmlns:a16="http://schemas.microsoft.com/office/drawing/2014/main" id="{D5A33826-E3EE-4757-9994-A2579177E87C}"/>
                  </a:ext>
                </a:extLst>
              </p:cNvPr>
              <p:cNvSpPr/>
              <p:nvPr/>
            </p:nvSpPr>
            <p:spPr bwMode="auto">
              <a:xfrm>
                <a:off x="11128252" y="4964781"/>
                <a:ext cx="390648" cy="361102"/>
              </a:xfrm>
              <a:custGeom>
                <a:avLst/>
                <a:gdLst>
                  <a:gd name="connsiteX0" fmla="*/ 95356 w 293583"/>
                  <a:gd name="connsiteY0" fmla="*/ 263525 h 336550"/>
                  <a:gd name="connsiteX1" fmla="*/ 89006 w 293583"/>
                  <a:gd name="connsiteY1" fmla="*/ 266065 h 336550"/>
                  <a:gd name="connsiteX2" fmla="*/ 85196 w 293583"/>
                  <a:gd name="connsiteY2" fmla="*/ 271145 h 336550"/>
                  <a:gd name="connsiteX3" fmla="*/ 86466 w 293583"/>
                  <a:gd name="connsiteY3" fmla="*/ 277495 h 336550"/>
                  <a:gd name="connsiteX4" fmla="*/ 86466 w 293583"/>
                  <a:gd name="connsiteY4" fmla="*/ 278765 h 336550"/>
                  <a:gd name="connsiteX5" fmla="*/ 94086 w 293583"/>
                  <a:gd name="connsiteY5" fmla="*/ 282575 h 336550"/>
                  <a:gd name="connsiteX6" fmla="*/ 97896 w 293583"/>
                  <a:gd name="connsiteY6" fmla="*/ 281305 h 336550"/>
                  <a:gd name="connsiteX7" fmla="*/ 104246 w 293583"/>
                  <a:gd name="connsiteY7" fmla="*/ 278765 h 336550"/>
                  <a:gd name="connsiteX8" fmla="*/ 95356 w 293583"/>
                  <a:gd name="connsiteY8" fmla="*/ 263525 h 336550"/>
                  <a:gd name="connsiteX9" fmla="*/ 194734 w 293583"/>
                  <a:gd name="connsiteY9" fmla="*/ 241300 h 336550"/>
                  <a:gd name="connsiteX10" fmla="*/ 123296 w 293583"/>
                  <a:gd name="connsiteY10" fmla="*/ 278628 h 336550"/>
                  <a:gd name="connsiteX11" fmla="*/ 127265 w 293583"/>
                  <a:gd name="connsiteY11" fmla="*/ 285064 h 336550"/>
                  <a:gd name="connsiteX12" fmla="*/ 135202 w 293583"/>
                  <a:gd name="connsiteY12" fmla="*/ 288925 h 336550"/>
                  <a:gd name="connsiteX13" fmla="*/ 139171 w 293583"/>
                  <a:gd name="connsiteY13" fmla="*/ 287638 h 336550"/>
                  <a:gd name="connsiteX14" fmla="*/ 202671 w 293583"/>
                  <a:gd name="connsiteY14" fmla="*/ 254172 h 336550"/>
                  <a:gd name="connsiteX15" fmla="*/ 194734 w 293583"/>
                  <a:gd name="connsiteY15" fmla="*/ 241300 h 336550"/>
                  <a:gd name="connsiteX16" fmla="*/ 77894 w 293583"/>
                  <a:gd name="connsiteY16" fmla="*/ 230187 h 336550"/>
                  <a:gd name="connsiteX17" fmla="*/ 71544 w 293583"/>
                  <a:gd name="connsiteY17" fmla="*/ 234156 h 336550"/>
                  <a:gd name="connsiteX18" fmla="*/ 66464 w 293583"/>
                  <a:gd name="connsiteY18" fmla="*/ 236802 h 336550"/>
                  <a:gd name="connsiteX19" fmla="*/ 62654 w 293583"/>
                  <a:gd name="connsiteY19" fmla="*/ 248708 h 336550"/>
                  <a:gd name="connsiteX20" fmla="*/ 63924 w 293583"/>
                  <a:gd name="connsiteY20" fmla="*/ 250031 h 336550"/>
                  <a:gd name="connsiteX21" fmla="*/ 71544 w 293583"/>
                  <a:gd name="connsiteY21" fmla="*/ 254000 h 336550"/>
                  <a:gd name="connsiteX22" fmla="*/ 75354 w 293583"/>
                  <a:gd name="connsiteY22" fmla="*/ 254000 h 336550"/>
                  <a:gd name="connsiteX23" fmla="*/ 80434 w 293583"/>
                  <a:gd name="connsiteY23" fmla="*/ 250031 h 336550"/>
                  <a:gd name="connsiteX24" fmla="*/ 86784 w 293583"/>
                  <a:gd name="connsiteY24" fmla="*/ 247385 h 336550"/>
                  <a:gd name="connsiteX25" fmla="*/ 77894 w 293583"/>
                  <a:gd name="connsiteY25" fmla="*/ 230187 h 336550"/>
                  <a:gd name="connsiteX26" fmla="*/ 61067 w 293583"/>
                  <a:gd name="connsiteY26" fmla="*/ 198437 h 336550"/>
                  <a:gd name="connsiteX27" fmla="*/ 54187 w 293583"/>
                  <a:gd name="connsiteY27" fmla="*/ 202604 h 336550"/>
                  <a:gd name="connsiteX28" fmla="*/ 50060 w 293583"/>
                  <a:gd name="connsiteY28" fmla="*/ 206771 h 336550"/>
                  <a:gd name="connsiteX29" fmla="*/ 51436 w 293583"/>
                  <a:gd name="connsiteY29" fmla="*/ 215106 h 336550"/>
                  <a:gd name="connsiteX30" fmla="*/ 59691 w 293583"/>
                  <a:gd name="connsiteY30" fmla="*/ 220662 h 336550"/>
                  <a:gd name="connsiteX31" fmla="*/ 63818 w 293583"/>
                  <a:gd name="connsiteY31" fmla="*/ 219273 h 336550"/>
                  <a:gd name="connsiteX32" fmla="*/ 69322 w 293583"/>
                  <a:gd name="connsiteY32" fmla="*/ 216495 h 336550"/>
                  <a:gd name="connsiteX33" fmla="*/ 61067 w 293583"/>
                  <a:gd name="connsiteY33" fmla="*/ 198437 h 336550"/>
                  <a:gd name="connsiteX34" fmla="*/ 141011 w 293583"/>
                  <a:gd name="connsiteY34" fmla="*/ 42862 h 336550"/>
                  <a:gd name="connsiteX35" fmla="*/ 29634 w 293583"/>
                  <a:gd name="connsiteY35" fmla="*/ 103643 h 336550"/>
                  <a:gd name="connsiteX36" fmla="*/ 116115 w 293583"/>
                  <a:gd name="connsiteY36" fmla="*/ 263525 h 336550"/>
                  <a:gd name="connsiteX37" fmla="*/ 190803 w 293583"/>
                  <a:gd name="connsiteY37" fmla="*/ 222564 h 336550"/>
                  <a:gd name="connsiteX38" fmla="*/ 193424 w 293583"/>
                  <a:gd name="connsiteY38" fmla="*/ 198780 h 336550"/>
                  <a:gd name="connsiteX39" fmla="*/ 193424 w 293583"/>
                  <a:gd name="connsiteY39" fmla="*/ 197458 h 336550"/>
                  <a:gd name="connsiteX40" fmla="*/ 194734 w 293583"/>
                  <a:gd name="connsiteY40" fmla="*/ 189530 h 336550"/>
                  <a:gd name="connsiteX41" fmla="*/ 185562 w 293583"/>
                  <a:gd name="connsiteY41" fmla="*/ 186888 h 336550"/>
                  <a:gd name="connsiteX42" fmla="*/ 152804 w 293583"/>
                  <a:gd name="connsiteY42" fmla="*/ 167068 h 336550"/>
                  <a:gd name="connsiteX43" fmla="*/ 177700 w 293583"/>
                  <a:gd name="connsiteY43" fmla="*/ 130070 h 336550"/>
                  <a:gd name="connsiteX44" fmla="*/ 185562 w 293583"/>
                  <a:gd name="connsiteY44" fmla="*/ 126106 h 336550"/>
                  <a:gd name="connsiteX45" fmla="*/ 141011 w 293583"/>
                  <a:gd name="connsiteY45" fmla="*/ 42862 h 336550"/>
                  <a:gd name="connsiteX46" fmla="*/ 120699 w 293583"/>
                  <a:gd name="connsiteY46" fmla="*/ 17462 h 336550"/>
                  <a:gd name="connsiteX47" fmla="*/ 116748 w 293583"/>
                  <a:gd name="connsiteY47" fmla="*/ 18785 h 336550"/>
                  <a:gd name="connsiteX48" fmla="*/ 20614 w 293583"/>
                  <a:gd name="connsiteY48" fmla="*/ 70379 h 336550"/>
                  <a:gd name="connsiteX49" fmla="*/ 16663 w 293583"/>
                  <a:gd name="connsiteY49" fmla="*/ 75671 h 336550"/>
                  <a:gd name="connsiteX50" fmla="*/ 16663 w 293583"/>
                  <a:gd name="connsiteY50" fmla="*/ 82285 h 336550"/>
                  <a:gd name="connsiteX51" fmla="*/ 20614 w 293583"/>
                  <a:gd name="connsiteY51" fmla="*/ 88900 h 336550"/>
                  <a:gd name="connsiteX52" fmla="*/ 131234 w 293583"/>
                  <a:gd name="connsiteY52" fmla="*/ 29368 h 336550"/>
                  <a:gd name="connsiteX53" fmla="*/ 128600 w 293583"/>
                  <a:gd name="connsiteY53" fmla="*/ 22754 h 336550"/>
                  <a:gd name="connsiteX54" fmla="*/ 120699 w 293583"/>
                  <a:gd name="connsiteY54" fmla="*/ 17462 h 336550"/>
                  <a:gd name="connsiteX55" fmla="*/ 192839 w 293583"/>
                  <a:gd name="connsiteY55" fmla="*/ 5790 h 336550"/>
                  <a:gd name="connsiteX56" fmla="*/ 202058 w 293583"/>
                  <a:gd name="connsiteY56" fmla="*/ 13634 h 336550"/>
                  <a:gd name="connsiteX57" fmla="*/ 202058 w 293583"/>
                  <a:gd name="connsiteY57" fmla="*/ 17556 h 336550"/>
                  <a:gd name="connsiteX58" fmla="*/ 275805 w 293583"/>
                  <a:gd name="connsiteY58" fmla="*/ 26707 h 336550"/>
                  <a:gd name="connsiteX59" fmla="*/ 275805 w 293583"/>
                  <a:gd name="connsiteY59" fmla="*/ 111685 h 336550"/>
                  <a:gd name="connsiteX60" fmla="*/ 270537 w 293583"/>
                  <a:gd name="connsiteY60" fmla="*/ 114300 h 336550"/>
                  <a:gd name="connsiteX61" fmla="*/ 263953 w 293583"/>
                  <a:gd name="connsiteY61" fmla="*/ 111685 h 336550"/>
                  <a:gd name="connsiteX62" fmla="*/ 263953 w 293583"/>
                  <a:gd name="connsiteY62" fmla="*/ 99919 h 336550"/>
                  <a:gd name="connsiteX63" fmla="*/ 263953 w 293583"/>
                  <a:gd name="connsiteY63" fmla="*/ 38474 h 336550"/>
                  <a:gd name="connsiteX64" fmla="*/ 233664 w 293583"/>
                  <a:gd name="connsiteY64" fmla="*/ 26707 h 336550"/>
                  <a:gd name="connsiteX65" fmla="*/ 213910 w 293583"/>
                  <a:gd name="connsiteY65" fmla="*/ 30629 h 336550"/>
                  <a:gd name="connsiteX66" fmla="*/ 217861 w 293583"/>
                  <a:gd name="connsiteY66" fmla="*/ 30629 h 336550"/>
                  <a:gd name="connsiteX67" fmla="*/ 227079 w 293583"/>
                  <a:gd name="connsiteY67" fmla="*/ 39781 h 336550"/>
                  <a:gd name="connsiteX68" fmla="*/ 217861 w 293583"/>
                  <a:gd name="connsiteY68" fmla="*/ 48932 h 336550"/>
                  <a:gd name="connsiteX69" fmla="*/ 192839 w 293583"/>
                  <a:gd name="connsiteY69" fmla="*/ 48932 h 336550"/>
                  <a:gd name="connsiteX70" fmla="*/ 183621 w 293583"/>
                  <a:gd name="connsiteY70" fmla="*/ 39781 h 336550"/>
                  <a:gd name="connsiteX71" fmla="*/ 183621 w 293583"/>
                  <a:gd name="connsiteY71" fmla="*/ 13634 h 336550"/>
                  <a:gd name="connsiteX72" fmla="*/ 192839 w 293583"/>
                  <a:gd name="connsiteY72" fmla="*/ 5790 h 336550"/>
                  <a:gd name="connsiteX73" fmla="*/ 121837 w 293583"/>
                  <a:gd name="connsiteY73" fmla="*/ 0 h 336550"/>
                  <a:gd name="connsiteX74" fmla="*/ 144205 w 293583"/>
                  <a:gd name="connsiteY74" fmla="*/ 13146 h 336550"/>
                  <a:gd name="connsiteX75" fmla="*/ 203415 w 293583"/>
                  <a:gd name="connsiteY75" fmla="*/ 120948 h 336550"/>
                  <a:gd name="connsiteX76" fmla="*/ 236309 w 293583"/>
                  <a:gd name="connsiteY76" fmla="*/ 123577 h 336550"/>
                  <a:gd name="connsiteX77" fmla="*/ 262624 w 293583"/>
                  <a:gd name="connsiteY77" fmla="*/ 153814 h 336550"/>
                  <a:gd name="connsiteX78" fmla="*/ 265256 w 293583"/>
                  <a:gd name="connsiteY78" fmla="*/ 160387 h 336550"/>
                  <a:gd name="connsiteX79" fmla="*/ 274466 w 293583"/>
                  <a:gd name="connsiteY79" fmla="*/ 281335 h 336550"/>
                  <a:gd name="connsiteX80" fmla="*/ 266572 w 293583"/>
                  <a:gd name="connsiteY80" fmla="*/ 286593 h 336550"/>
                  <a:gd name="connsiteX81" fmla="*/ 262624 w 293583"/>
                  <a:gd name="connsiteY81" fmla="*/ 286593 h 336550"/>
                  <a:gd name="connsiteX82" fmla="*/ 257361 w 293583"/>
                  <a:gd name="connsiteY82" fmla="*/ 274762 h 336550"/>
                  <a:gd name="connsiteX83" fmla="*/ 248151 w 293583"/>
                  <a:gd name="connsiteY83" fmla="*/ 165646 h 336550"/>
                  <a:gd name="connsiteX84" fmla="*/ 246835 w 293583"/>
                  <a:gd name="connsiteY84" fmla="*/ 159072 h 336550"/>
                  <a:gd name="connsiteX85" fmla="*/ 229730 w 293583"/>
                  <a:gd name="connsiteY85" fmla="*/ 139353 h 336550"/>
                  <a:gd name="connsiteX86" fmla="*/ 184994 w 293583"/>
                  <a:gd name="connsiteY86" fmla="*/ 145926 h 336550"/>
                  <a:gd name="connsiteX87" fmla="*/ 170520 w 293583"/>
                  <a:gd name="connsiteY87" fmla="*/ 161702 h 336550"/>
                  <a:gd name="connsiteX88" fmla="*/ 184994 w 293583"/>
                  <a:gd name="connsiteY88" fmla="*/ 169590 h 336550"/>
                  <a:gd name="connsiteX89" fmla="*/ 209994 w 293583"/>
                  <a:gd name="connsiteY89" fmla="*/ 180107 h 336550"/>
                  <a:gd name="connsiteX90" fmla="*/ 211309 w 293583"/>
                  <a:gd name="connsiteY90" fmla="*/ 202456 h 336550"/>
                  <a:gd name="connsiteX91" fmla="*/ 227099 w 293583"/>
                  <a:gd name="connsiteY91" fmla="*/ 251098 h 336550"/>
                  <a:gd name="connsiteX92" fmla="*/ 231046 w 293583"/>
                  <a:gd name="connsiteY92" fmla="*/ 262930 h 336550"/>
                  <a:gd name="connsiteX93" fmla="*/ 219204 w 293583"/>
                  <a:gd name="connsiteY93" fmla="*/ 266874 h 336550"/>
                  <a:gd name="connsiteX94" fmla="*/ 217888 w 293583"/>
                  <a:gd name="connsiteY94" fmla="*/ 265559 h 336550"/>
                  <a:gd name="connsiteX95" fmla="*/ 154731 w 293583"/>
                  <a:gd name="connsiteY95" fmla="*/ 299740 h 336550"/>
                  <a:gd name="connsiteX96" fmla="*/ 175783 w 293583"/>
                  <a:gd name="connsiteY96" fmla="*/ 319460 h 336550"/>
                  <a:gd name="connsiteX97" fmla="*/ 179731 w 293583"/>
                  <a:gd name="connsiteY97" fmla="*/ 331291 h 336550"/>
                  <a:gd name="connsiteX98" fmla="*/ 171836 w 293583"/>
                  <a:gd name="connsiteY98" fmla="*/ 336550 h 336550"/>
                  <a:gd name="connsiteX99" fmla="*/ 167889 w 293583"/>
                  <a:gd name="connsiteY99" fmla="*/ 335235 h 336550"/>
                  <a:gd name="connsiteX100" fmla="*/ 137626 w 293583"/>
                  <a:gd name="connsiteY100" fmla="*/ 306313 h 336550"/>
                  <a:gd name="connsiteX101" fmla="*/ 136311 w 293583"/>
                  <a:gd name="connsiteY101" fmla="*/ 306313 h 336550"/>
                  <a:gd name="connsiteX102" fmla="*/ 112627 w 293583"/>
                  <a:gd name="connsiteY102" fmla="*/ 294481 h 336550"/>
                  <a:gd name="connsiteX103" fmla="*/ 107364 w 293583"/>
                  <a:gd name="connsiteY103" fmla="*/ 297111 h 336550"/>
                  <a:gd name="connsiteX104" fmla="*/ 94206 w 293583"/>
                  <a:gd name="connsiteY104" fmla="*/ 301055 h 336550"/>
                  <a:gd name="connsiteX105" fmla="*/ 70522 w 293583"/>
                  <a:gd name="connsiteY105" fmla="*/ 286593 h 336550"/>
                  <a:gd name="connsiteX106" fmla="*/ 70522 w 293583"/>
                  <a:gd name="connsiteY106" fmla="*/ 285279 h 336550"/>
                  <a:gd name="connsiteX107" fmla="*/ 67891 w 293583"/>
                  <a:gd name="connsiteY107" fmla="*/ 272132 h 336550"/>
                  <a:gd name="connsiteX108" fmla="*/ 48154 w 293583"/>
                  <a:gd name="connsiteY108" fmla="*/ 257671 h 336550"/>
                  <a:gd name="connsiteX109" fmla="*/ 48154 w 293583"/>
                  <a:gd name="connsiteY109" fmla="*/ 256356 h 336550"/>
                  <a:gd name="connsiteX110" fmla="*/ 46838 w 293583"/>
                  <a:gd name="connsiteY110" fmla="*/ 234007 h 336550"/>
                  <a:gd name="connsiteX111" fmla="*/ 36312 w 293583"/>
                  <a:gd name="connsiteY111" fmla="*/ 223490 h 336550"/>
                  <a:gd name="connsiteX112" fmla="*/ 36312 w 293583"/>
                  <a:gd name="connsiteY112" fmla="*/ 222176 h 336550"/>
                  <a:gd name="connsiteX113" fmla="*/ 33681 w 293583"/>
                  <a:gd name="connsiteY113" fmla="*/ 202456 h 336550"/>
                  <a:gd name="connsiteX114" fmla="*/ 46838 w 293583"/>
                  <a:gd name="connsiteY114" fmla="*/ 186680 h 336550"/>
                  <a:gd name="connsiteX115" fmla="*/ 53417 w 293583"/>
                  <a:gd name="connsiteY115" fmla="*/ 182736 h 336550"/>
                  <a:gd name="connsiteX116" fmla="*/ 3418 w 293583"/>
                  <a:gd name="connsiteY116" fmla="*/ 90711 h 336550"/>
                  <a:gd name="connsiteX117" fmla="*/ 787 w 293583"/>
                  <a:gd name="connsiteY117" fmla="*/ 70991 h 336550"/>
                  <a:gd name="connsiteX118" fmla="*/ 13944 w 293583"/>
                  <a:gd name="connsiteY118" fmla="*/ 55215 h 336550"/>
                  <a:gd name="connsiteX119" fmla="*/ 108679 w 293583"/>
                  <a:gd name="connsiteY119" fmla="*/ 2629 h 336550"/>
                  <a:gd name="connsiteX120" fmla="*/ 121837 w 293583"/>
                  <a:gd name="connsiteY120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93583" h="336550">
                    <a:moveTo>
                      <a:pt x="95356" y="263525"/>
                    </a:moveTo>
                    <a:cubicBezTo>
                      <a:pt x="95356" y="263525"/>
                      <a:pt x="95356" y="263525"/>
                      <a:pt x="89006" y="266065"/>
                    </a:cubicBezTo>
                    <a:cubicBezTo>
                      <a:pt x="87736" y="267335"/>
                      <a:pt x="86466" y="268605"/>
                      <a:pt x="85196" y="271145"/>
                    </a:cubicBezTo>
                    <a:cubicBezTo>
                      <a:pt x="85196" y="273685"/>
                      <a:pt x="85196" y="274955"/>
                      <a:pt x="86466" y="277495"/>
                    </a:cubicBezTo>
                    <a:cubicBezTo>
                      <a:pt x="86466" y="277495"/>
                      <a:pt x="86466" y="277495"/>
                      <a:pt x="86466" y="278765"/>
                    </a:cubicBezTo>
                    <a:cubicBezTo>
                      <a:pt x="87736" y="281305"/>
                      <a:pt x="91546" y="282575"/>
                      <a:pt x="94086" y="282575"/>
                    </a:cubicBezTo>
                    <a:cubicBezTo>
                      <a:pt x="95356" y="282575"/>
                      <a:pt x="96626" y="282575"/>
                      <a:pt x="97896" y="281305"/>
                    </a:cubicBezTo>
                    <a:lnTo>
                      <a:pt x="104246" y="278765"/>
                    </a:lnTo>
                    <a:cubicBezTo>
                      <a:pt x="104246" y="278765"/>
                      <a:pt x="104246" y="278765"/>
                      <a:pt x="95356" y="263525"/>
                    </a:cubicBezTo>
                    <a:close/>
                    <a:moveTo>
                      <a:pt x="194734" y="241300"/>
                    </a:moveTo>
                    <a:cubicBezTo>
                      <a:pt x="194734" y="241300"/>
                      <a:pt x="194734" y="241300"/>
                      <a:pt x="123296" y="278628"/>
                    </a:cubicBezTo>
                    <a:cubicBezTo>
                      <a:pt x="123296" y="278628"/>
                      <a:pt x="123296" y="278628"/>
                      <a:pt x="127265" y="285064"/>
                    </a:cubicBezTo>
                    <a:cubicBezTo>
                      <a:pt x="128588" y="287638"/>
                      <a:pt x="131233" y="288925"/>
                      <a:pt x="135202" y="288925"/>
                    </a:cubicBezTo>
                    <a:cubicBezTo>
                      <a:pt x="136525" y="288925"/>
                      <a:pt x="137848" y="288925"/>
                      <a:pt x="139171" y="287638"/>
                    </a:cubicBezTo>
                    <a:cubicBezTo>
                      <a:pt x="139171" y="287638"/>
                      <a:pt x="139171" y="287638"/>
                      <a:pt x="202671" y="254172"/>
                    </a:cubicBezTo>
                    <a:cubicBezTo>
                      <a:pt x="200025" y="250310"/>
                      <a:pt x="196057" y="246449"/>
                      <a:pt x="194734" y="241300"/>
                    </a:cubicBezTo>
                    <a:close/>
                    <a:moveTo>
                      <a:pt x="77894" y="230187"/>
                    </a:moveTo>
                    <a:cubicBezTo>
                      <a:pt x="77894" y="230187"/>
                      <a:pt x="77894" y="230187"/>
                      <a:pt x="71544" y="234156"/>
                    </a:cubicBezTo>
                    <a:cubicBezTo>
                      <a:pt x="71544" y="234156"/>
                      <a:pt x="71544" y="234156"/>
                      <a:pt x="66464" y="236802"/>
                    </a:cubicBezTo>
                    <a:cubicBezTo>
                      <a:pt x="62654" y="239448"/>
                      <a:pt x="61384" y="244739"/>
                      <a:pt x="62654" y="248708"/>
                    </a:cubicBezTo>
                    <a:cubicBezTo>
                      <a:pt x="62654" y="248708"/>
                      <a:pt x="62654" y="248708"/>
                      <a:pt x="63924" y="250031"/>
                    </a:cubicBezTo>
                    <a:cubicBezTo>
                      <a:pt x="65194" y="252677"/>
                      <a:pt x="67734" y="254000"/>
                      <a:pt x="71544" y="254000"/>
                    </a:cubicBezTo>
                    <a:cubicBezTo>
                      <a:pt x="72814" y="254000"/>
                      <a:pt x="74084" y="254000"/>
                      <a:pt x="75354" y="254000"/>
                    </a:cubicBezTo>
                    <a:cubicBezTo>
                      <a:pt x="75354" y="254000"/>
                      <a:pt x="75354" y="254000"/>
                      <a:pt x="80434" y="250031"/>
                    </a:cubicBezTo>
                    <a:cubicBezTo>
                      <a:pt x="80434" y="250031"/>
                      <a:pt x="80434" y="250031"/>
                      <a:pt x="86784" y="247385"/>
                    </a:cubicBezTo>
                    <a:cubicBezTo>
                      <a:pt x="86784" y="247385"/>
                      <a:pt x="86784" y="247385"/>
                      <a:pt x="77894" y="230187"/>
                    </a:cubicBezTo>
                    <a:close/>
                    <a:moveTo>
                      <a:pt x="61067" y="198437"/>
                    </a:moveTo>
                    <a:cubicBezTo>
                      <a:pt x="61067" y="198437"/>
                      <a:pt x="61067" y="198437"/>
                      <a:pt x="54187" y="202604"/>
                    </a:cubicBezTo>
                    <a:cubicBezTo>
                      <a:pt x="52811" y="202604"/>
                      <a:pt x="51436" y="205382"/>
                      <a:pt x="50060" y="206771"/>
                    </a:cubicBezTo>
                    <a:cubicBezTo>
                      <a:pt x="48684" y="209550"/>
                      <a:pt x="50060" y="212328"/>
                      <a:pt x="51436" y="215106"/>
                    </a:cubicBezTo>
                    <a:cubicBezTo>
                      <a:pt x="52811" y="217884"/>
                      <a:pt x="55563" y="220662"/>
                      <a:pt x="59691" y="220662"/>
                    </a:cubicBezTo>
                    <a:cubicBezTo>
                      <a:pt x="61067" y="220662"/>
                      <a:pt x="62443" y="220662"/>
                      <a:pt x="63818" y="219273"/>
                    </a:cubicBezTo>
                    <a:cubicBezTo>
                      <a:pt x="63818" y="219273"/>
                      <a:pt x="63818" y="219273"/>
                      <a:pt x="69322" y="216495"/>
                    </a:cubicBezTo>
                    <a:cubicBezTo>
                      <a:pt x="69322" y="216495"/>
                      <a:pt x="69322" y="216495"/>
                      <a:pt x="61067" y="198437"/>
                    </a:cubicBezTo>
                    <a:close/>
                    <a:moveTo>
                      <a:pt x="141011" y="42862"/>
                    </a:moveTo>
                    <a:cubicBezTo>
                      <a:pt x="141011" y="42862"/>
                      <a:pt x="141011" y="42862"/>
                      <a:pt x="29634" y="103643"/>
                    </a:cubicBezTo>
                    <a:cubicBezTo>
                      <a:pt x="29634" y="103643"/>
                      <a:pt x="29634" y="103643"/>
                      <a:pt x="116115" y="263525"/>
                    </a:cubicBezTo>
                    <a:cubicBezTo>
                      <a:pt x="116115" y="263525"/>
                      <a:pt x="116115" y="263525"/>
                      <a:pt x="190803" y="222564"/>
                    </a:cubicBezTo>
                    <a:cubicBezTo>
                      <a:pt x="190803" y="215957"/>
                      <a:pt x="190803" y="208029"/>
                      <a:pt x="193424" y="198780"/>
                    </a:cubicBezTo>
                    <a:cubicBezTo>
                      <a:pt x="193424" y="197458"/>
                      <a:pt x="193424" y="197458"/>
                      <a:pt x="193424" y="197458"/>
                    </a:cubicBezTo>
                    <a:cubicBezTo>
                      <a:pt x="194734" y="194816"/>
                      <a:pt x="194734" y="190852"/>
                      <a:pt x="194734" y="189530"/>
                    </a:cubicBezTo>
                    <a:cubicBezTo>
                      <a:pt x="193424" y="188209"/>
                      <a:pt x="190803" y="186888"/>
                      <a:pt x="185562" y="186888"/>
                    </a:cubicBezTo>
                    <a:cubicBezTo>
                      <a:pt x="176389" y="188209"/>
                      <a:pt x="159355" y="185566"/>
                      <a:pt x="152804" y="167068"/>
                    </a:cubicBezTo>
                    <a:cubicBezTo>
                      <a:pt x="147562" y="153854"/>
                      <a:pt x="158045" y="139319"/>
                      <a:pt x="177700" y="130070"/>
                    </a:cubicBezTo>
                    <a:cubicBezTo>
                      <a:pt x="180320" y="128749"/>
                      <a:pt x="182941" y="127428"/>
                      <a:pt x="185562" y="126106"/>
                    </a:cubicBezTo>
                    <a:cubicBezTo>
                      <a:pt x="185562" y="126106"/>
                      <a:pt x="185562" y="126106"/>
                      <a:pt x="141011" y="42862"/>
                    </a:cubicBezTo>
                    <a:close/>
                    <a:moveTo>
                      <a:pt x="120699" y="17462"/>
                    </a:moveTo>
                    <a:cubicBezTo>
                      <a:pt x="119382" y="17462"/>
                      <a:pt x="118065" y="18785"/>
                      <a:pt x="116748" y="18785"/>
                    </a:cubicBezTo>
                    <a:cubicBezTo>
                      <a:pt x="116748" y="18785"/>
                      <a:pt x="116748" y="18785"/>
                      <a:pt x="20614" y="70379"/>
                    </a:cubicBezTo>
                    <a:cubicBezTo>
                      <a:pt x="17980" y="71702"/>
                      <a:pt x="16663" y="74348"/>
                      <a:pt x="16663" y="75671"/>
                    </a:cubicBezTo>
                    <a:cubicBezTo>
                      <a:pt x="15346" y="78317"/>
                      <a:pt x="15346" y="80962"/>
                      <a:pt x="16663" y="82285"/>
                    </a:cubicBezTo>
                    <a:cubicBezTo>
                      <a:pt x="16663" y="82285"/>
                      <a:pt x="16663" y="82285"/>
                      <a:pt x="20614" y="88900"/>
                    </a:cubicBezTo>
                    <a:cubicBezTo>
                      <a:pt x="20614" y="88900"/>
                      <a:pt x="20614" y="88900"/>
                      <a:pt x="131234" y="29368"/>
                    </a:cubicBezTo>
                    <a:cubicBezTo>
                      <a:pt x="131234" y="29368"/>
                      <a:pt x="131234" y="29368"/>
                      <a:pt x="128600" y="22754"/>
                    </a:cubicBezTo>
                    <a:cubicBezTo>
                      <a:pt x="125966" y="20108"/>
                      <a:pt x="123332" y="17462"/>
                      <a:pt x="120699" y="17462"/>
                    </a:cubicBezTo>
                    <a:close/>
                    <a:moveTo>
                      <a:pt x="192839" y="5790"/>
                    </a:moveTo>
                    <a:cubicBezTo>
                      <a:pt x="198107" y="5790"/>
                      <a:pt x="202058" y="9712"/>
                      <a:pt x="202058" y="13634"/>
                    </a:cubicBezTo>
                    <a:cubicBezTo>
                      <a:pt x="202058" y="13634"/>
                      <a:pt x="202058" y="13634"/>
                      <a:pt x="202058" y="17556"/>
                    </a:cubicBezTo>
                    <a:cubicBezTo>
                      <a:pt x="224445" y="3175"/>
                      <a:pt x="256051" y="5790"/>
                      <a:pt x="275805" y="26707"/>
                    </a:cubicBezTo>
                    <a:cubicBezTo>
                      <a:pt x="299509" y="50240"/>
                      <a:pt x="299509" y="88153"/>
                      <a:pt x="275805" y="111685"/>
                    </a:cubicBezTo>
                    <a:cubicBezTo>
                      <a:pt x="274488" y="114300"/>
                      <a:pt x="271854" y="114300"/>
                      <a:pt x="270537" y="114300"/>
                    </a:cubicBezTo>
                    <a:cubicBezTo>
                      <a:pt x="267903" y="114300"/>
                      <a:pt x="265269" y="114300"/>
                      <a:pt x="263953" y="111685"/>
                    </a:cubicBezTo>
                    <a:cubicBezTo>
                      <a:pt x="260002" y="109071"/>
                      <a:pt x="260002" y="102534"/>
                      <a:pt x="263953" y="99919"/>
                    </a:cubicBezTo>
                    <a:cubicBezTo>
                      <a:pt x="281072" y="82924"/>
                      <a:pt x="281072" y="55469"/>
                      <a:pt x="263953" y="38474"/>
                    </a:cubicBezTo>
                    <a:cubicBezTo>
                      <a:pt x="256051" y="30629"/>
                      <a:pt x="244199" y="26707"/>
                      <a:pt x="233664" y="26707"/>
                    </a:cubicBezTo>
                    <a:cubicBezTo>
                      <a:pt x="225762" y="26707"/>
                      <a:pt x="219178" y="28015"/>
                      <a:pt x="213910" y="30629"/>
                    </a:cubicBezTo>
                    <a:cubicBezTo>
                      <a:pt x="213910" y="30629"/>
                      <a:pt x="213910" y="30629"/>
                      <a:pt x="217861" y="30629"/>
                    </a:cubicBezTo>
                    <a:cubicBezTo>
                      <a:pt x="223128" y="30629"/>
                      <a:pt x="227079" y="34551"/>
                      <a:pt x="227079" y="39781"/>
                    </a:cubicBezTo>
                    <a:cubicBezTo>
                      <a:pt x="227079" y="45010"/>
                      <a:pt x="223128" y="48932"/>
                      <a:pt x="217861" y="48932"/>
                    </a:cubicBezTo>
                    <a:cubicBezTo>
                      <a:pt x="217861" y="48932"/>
                      <a:pt x="217861" y="48932"/>
                      <a:pt x="192839" y="48932"/>
                    </a:cubicBezTo>
                    <a:cubicBezTo>
                      <a:pt x="187572" y="48932"/>
                      <a:pt x="183621" y="45010"/>
                      <a:pt x="183621" y="39781"/>
                    </a:cubicBezTo>
                    <a:cubicBezTo>
                      <a:pt x="183621" y="39781"/>
                      <a:pt x="183621" y="39781"/>
                      <a:pt x="183621" y="13634"/>
                    </a:cubicBezTo>
                    <a:cubicBezTo>
                      <a:pt x="183621" y="9712"/>
                      <a:pt x="187572" y="5790"/>
                      <a:pt x="192839" y="5790"/>
                    </a:cubicBezTo>
                    <a:close/>
                    <a:moveTo>
                      <a:pt x="121837" y="0"/>
                    </a:moveTo>
                    <a:cubicBezTo>
                      <a:pt x="131047" y="0"/>
                      <a:pt x="140258" y="5259"/>
                      <a:pt x="144205" y="13146"/>
                    </a:cubicBezTo>
                    <a:cubicBezTo>
                      <a:pt x="144205" y="13146"/>
                      <a:pt x="144205" y="13146"/>
                      <a:pt x="203415" y="120948"/>
                    </a:cubicBezTo>
                    <a:cubicBezTo>
                      <a:pt x="215257" y="118318"/>
                      <a:pt x="227099" y="119633"/>
                      <a:pt x="236309" y="123577"/>
                    </a:cubicBezTo>
                    <a:cubicBezTo>
                      <a:pt x="248151" y="128836"/>
                      <a:pt x="257361" y="139353"/>
                      <a:pt x="262624" y="153814"/>
                    </a:cubicBezTo>
                    <a:cubicBezTo>
                      <a:pt x="263940" y="155129"/>
                      <a:pt x="263940" y="157758"/>
                      <a:pt x="265256" y="160387"/>
                    </a:cubicBezTo>
                    <a:cubicBezTo>
                      <a:pt x="277098" y="191939"/>
                      <a:pt x="291571" y="236637"/>
                      <a:pt x="274466" y="281335"/>
                    </a:cubicBezTo>
                    <a:cubicBezTo>
                      <a:pt x="273150" y="285279"/>
                      <a:pt x="269203" y="286593"/>
                      <a:pt x="266572" y="286593"/>
                    </a:cubicBezTo>
                    <a:cubicBezTo>
                      <a:pt x="265256" y="286593"/>
                      <a:pt x="263940" y="286593"/>
                      <a:pt x="262624" y="286593"/>
                    </a:cubicBezTo>
                    <a:cubicBezTo>
                      <a:pt x="258677" y="285279"/>
                      <a:pt x="256045" y="280020"/>
                      <a:pt x="257361" y="274762"/>
                    </a:cubicBezTo>
                    <a:cubicBezTo>
                      <a:pt x="273150" y="235322"/>
                      <a:pt x="259993" y="197197"/>
                      <a:pt x="248151" y="165646"/>
                    </a:cubicBezTo>
                    <a:cubicBezTo>
                      <a:pt x="248151" y="164331"/>
                      <a:pt x="246835" y="161702"/>
                      <a:pt x="246835" y="159072"/>
                    </a:cubicBezTo>
                    <a:cubicBezTo>
                      <a:pt x="242888" y="149870"/>
                      <a:pt x="237625" y="143297"/>
                      <a:pt x="229730" y="139353"/>
                    </a:cubicBezTo>
                    <a:cubicBezTo>
                      <a:pt x="219204" y="135409"/>
                      <a:pt x="203415" y="136723"/>
                      <a:pt x="184994" y="145926"/>
                    </a:cubicBezTo>
                    <a:cubicBezTo>
                      <a:pt x="178415" y="148555"/>
                      <a:pt x="167889" y="156443"/>
                      <a:pt x="170520" y="161702"/>
                    </a:cubicBezTo>
                    <a:cubicBezTo>
                      <a:pt x="173152" y="170904"/>
                      <a:pt x="183678" y="169590"/>
                      <a:pt x="184994" y="169590"/>
                    </a:cubicBezTo>
                    <a:cubicBezTo>
                      <a:pt x="196836" y="169590"/>
                      <a:pt x="204731" y="172219"/>
                      <a:pt x="209994" y="180107"/>
                    </a:cubicBezTo>
                    <a:cubicBezTo>
                      <a:pt x="215257" y="189309"/>
                      <a:pt x="212625" y="199827"/>
                      <a:pt x="211309" y="202456"/>
                    </a:cubicBezTo>
                    <a:cubicBezTo>
                      <a:pt x="206046" y="226120"/>
                      <a:pt x="211309" y="241895"/>
                      <a:pt x="227099" y="251098"/>
                    </a:cubicBezTo>
                    <a:cubicBezTo>
                      <a:pt x="231046" y="252413"/>
                      <a:pt x="233677" y="257671"/>
                      <a:pt x="231046" y="262930"/>
                    </a:cubicBezTo>
                    <a:cubicBezTo>
                      <a:pt x="228414" y="266874"/>
                      <a:pt x="223151" y="268188"/>
                      <a:pt x="219204" y="266874"/>
                    </a:cubicBezTo>
                    <a:cubicBezTo>
                      <a:pt x="219204" y="265559"/>
                      <a:pt x="219204" y="265559"/>
                      <a:pt x="217888" y="265559"/>
                    </a:cubicBezTo>
                    <a:cubicBezTo>
                      <a:pt x="217888" y="265559"/>
                      <a:pt x="217888" y="265559"/>
                      <a:pt x="154731" y="299740"/>
                    </a:cubicBezTo>
                    <a:cubicBezTo>
                      <a:pt x="158679" y="306313"/>
                      <a:pt x="166573" y="315516"/>
                      <a:pt x="175783" y="319460"/>
                    </a:cubicBezTo>
                    <a:cubicBezTo>
                      <a:pt x="179731" y="322089"/>
                      <a:pt x="182362" y="327347"/>
                      <a:pt x="179731" y="331291"/>
                    </a:cubicBezTo>
                    <a:cubicBezTo>
                      <a:pt x="178415" y="335235"/>
                      <a:pt x="175783" y="336550"/>
                      <a:pt x="171836" y="336550"/>
                    </a:cubicBezTo>
                    <a:cubicBezTo>
                      <a:pt x="170520" y="336550"/>
                      <a:pt x="169205" y="336550"/>
                      <a:pt x="167889" y="335235"/>
                    </a:cubicBezTo>
                    <a:cubicBezTo>
                      <a:pt x="153415" y="328662"/>
                      <a:pt x="142889" y="314201"/>
                      <a:pt x="137626" y="306313"/>
                    </a:cubicBezTo>
                    <a:cubicBezTo>
                      <a:pt x="137626" y="306313"/>
                      <a:pt x="136311" y="306313"/>
                      <a:pt x="136311" y="306313"/>
                    </a:cubicBezTo>
                    <a:cubicBezTo>
                      <a:pt x="127100" y="306313"/>
                      <a:pt x="117890" y="302369"/>
                      <a:pt x="112627" y="294481"/>
                    </a:cubicBezTo>
                    <a:cubicBezTo>
                      <a:pt x="112627" y="294481"/>
                      <a:pt x="112627" y="294481"/>
                      <a:pt x="107364" y="297111"/>
                    </a:cubicBezTo>
                    <a:cubicBezTo>
                      <a:pt x="103416" y="299740"/>
                      <a:pt x="98153" y="301055"/>
                      <a:pt x="94206" y="301055"/>
                    </a:cubicBezTo>
                    <a:cubicBezTo>
                      <a:pt x="84996" y="301055"/>
                      <a:pt x="75785" y="295796"/>
                      <a:pt x="70522" y="286593"/>
                    </a:cubicBezTo>
                    <a:cubicBezTo>
                      <a:pt x="70522" y="286593"/>
                      <a:pt x="70522" y="286593"/>
                      <a:pt x="70522" y="285279"/>
                    </a:cubicBezTo>
                    <a:cubicBezTo>
                      <a:pt x="67891" y="281335"/>
                      <a:pt x="66575" y="276076"/>
                      <a:pt x="67891" y="272132"/>
                    </a:cubicBezTo>
                    <a:cubicBezTo>
                      <a:pt x="58680" y="270818"/>
                      <a:pt x="52102" y="265559"/>
                      <a:pt x="48154" y="257671"/>
                    </a:cubicBezTo>
                    <a:cubicBezTo>
                      <a:pt x="48154" y="257671"/>
                      <a:pt x="48154" y="257671"/>
                      <a:pt x="48154" y="256356"/>
                    </a:cubicBezTo>
                    <a:cubicBezTo>
                      <a:pt x="42891" y="249783"/>
                      <a:pt x="42891" y="240581"/>
                      <a:pt x="46838" y="234007"/>
                    </a:cubicBezTo>
                    <a:cubicBezTo>
                      <a:pt x="42891" y="231378"/>
                      <a:pt x="38944" y="227434"/>
                      <a:pt x="36312" y="223490"/>
                    </a:cubicBezTo>
                    <a:cubicBezTo>
                      <a:pt x="36312" y="223490"/>
                      <a:pt x="36312" y="223490"/>
                      <a:pt x="36312" y="222176"/>
                    </a:cubicBezTo>
                    <a:cubicBezTo>
                      <a:pt x="32365" y="215602"/>
                      <a:pt x="32365" y="209029"/>
                      <a:pt x="33681" y="202456"/>
                    </a:cubicBezTo>
                    <a:cubicBezTo>
                      <a:pt x="36312" y="195883"/>
                      <a:pt x="40260" y="189309"/>
                      <a:pt x="46838" y="186680"/>
                    </a:cubicBezTo>
                    <a:cubicBezTo>
                      <a:pt x="46838" y="186680"/>
                      <a:pt x="46838" y="186680"/>
                      <a:pt x="53417" y="182736"/>
                    </a:cubicBezTo>
                    <a:cubicBezTo>
                      <a:pt x="53417" y="182736"/>
                      <a:pt x="53417" y="182736"/>
                      <a:pt x="3418" y="90711"/>
                    </a:cubicBezTo>
                    <a:cubicBezTo>
                      <a:pt x="-529" y="84138"/>
                      <a:pt x="-529" y="77564"/>
                      <a:pt x="787" y="70991"/>
                    </a:cubicBezTo>
                    <a:cubicBezTo>
                      <a:pt x="3418" y="63103"/>
                      <a:pt x="7365" y="57845"/>
                      <a:pt x="13944" y="55215"/>
                    </a:cubicBezTo>
                    <a:cubicBezTo>
                      <a:pt x="13944" y="55215"/>
                      <a:pt x="13944" y="55215"/>
                      <a:pt x="108679" y="2629"/>
                    </a:cubicBezTo>
                    <a:cubicBezTo>
                      <a:pt x="112627" y="1315"/>
                      <a:pt x="116574" y="0"/>
                      <a:pt x="121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zh-CN" b="1" i="0" kern="120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用户交互流程</a:t>
            </a:r>
            <a:endParaRPr lang="en-US" b="1" i="0" u="none" dirty="0">
              <a:solidFill>
                <a:srgbClr val="000000"/>
              </a:solidFill>
              <a:ea typeface="微软雅黑"/>
            </a:endParaRPr>
          </a:p>
        </p:txBody>
      </p:sp>
      <p:grpSp>
        <p:nvGrpSpPr>
          <p:cNvPr id="37" name="56d9141b-c038-4708-8ada-e40f7e97bb93.source.4.zh-Hans.pptx" descr="039bb2c5-ead1-4282-a588-7d079daae5ff">
            <a:extLst>
              <a:ext uri="{FF2B5EF4-FFF2-40B4-BE49-F238E27FC236}">
                <a16:creationId xmlns:a16="http://schemas.microsoft.com/office/drawing/2014/main" id="{815E5995-E315-BCCB-8B1C-650BBAF73517}"/>
              </a:ext>
            </a:extLst>
          </p:cNvPr>
          <p:cNvGrpSpPr/>
          <p:nvPr/>
        </p:nvGrpSpPr>
        <p:grpSpPr>
          <a:xfrm>
            <a:off x="660400" y="1130300"/>
            <a:ext cx="10860089" cy="4537137"/>
            <a:chOff x="660400" y="1130300"/>
            <a:chExt cx="10860089" cy="4537137"/>
          </a:xfrm>
        </p:grpSpPr>
        <p:sp>
          <p:nvSpPr>
            <p:cNvPr id="3" name="ï$ḷîḑè" descr="84e61052-cb15-46e5-8f7b-424730d44302">
              <a:extLst>
                <a:ext uri="{FF2B5EF4-FFF2-40B4-BE49-F238E27FC236}">
                  <a16:creationId xmlns:a16="http://schemas.microsoft.com/office/drawing/2014/main" id="{E6FC776F-FE72-463A-9F9A-3AAD6CA119F1}"/>
                </a:ext>
              </a:extLst>
            </p:cNvPr>
            <p:cNvSpPr/>
            <p:nvPr/>
          </p:nvSpPr>
          <p:spPr>
            <a:xfrm>
              <a:off x="669925" y="2253084"/>
              <a:ext cx="10850564" cy="1544216"/>
            </a:xfrm>
            <a:prstGeom prst="rect">
              <a:avLst/>
            </a:prstGeom>
            <a:solidFill>
              <a:schemeClr val="tx2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6" name="îṥ1íḋè" descr="29346bbb-7418-429b-a66e-35b04b936589">
              <a:extLst>
                <a:ext uri="{FF2B5EF4-FFF2-40B4-BE49-F238E27FC236}">
                  <a16:creationId xmlns:a16="http://schemas.microsoft.com/office/drawing/2014/main" id="{3DA40577-2051-469D-A337-66BD315D7606}"/>
                </a:ext>
              </a:extLst>
            </p:cNvPr>
            <p:cNvSpPr/>
            <p:nvPr/>
          </p:nvSpPr>
          <p:spPr>
            <a:xfrm>
              <a:off x="669925" y="4123221"/>
              <a:ext cx="10850564" cy="1544216"/>
            </a:xfrm>
            <a:prstGeom prst="rect">
              <a:avLst/>
            </a:prstGeom>
            <a:solidFill>
              <a:schemeClr val="tx2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19" name="ïšliḋe" descr="0b128c2d-10d1-45fd-943c-b1e38c7ca72a">
              <a:extLst>
                <a:ext uri="{FF2B5EF4-FFF2-40B4-BE49-F238E27FC236}">
                  <a16:creationId xmlns:a16="http://schemas.microsoft.com/office/drawing/2014/main" id="{ED708DB1-DA7C-4025-9D6F-616F2801E971}"/>
                </a:ext>
              </a:extLst>
            </p:cNvPr>
            <p:cNvSpPr/>
            <p:nvPr/>
          </p:nvSpPr>
          <p:spPr>
            <a:xfrm rot="19800000" flipH="1" flipV="1">
              <a:off x="7127107" y="3212726"/>
              <a:ext cx="652791" cy="5627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85000" lnSpcReduction="20000"/>
            </a:bodyPr>
            <a:lstStyle/>
            <a:p>
              <a:pPr algn="ctr"/>
              <a:endParaRPr/>
            </a:p>
          </p:txBody>
        </p:sp>
        <p:sp>
          <p:nvSpPr>
            <p:cNvPr id="20" name="işḷíḑe" descr="8e55d609-c1d8-415c-99d8-f90a92d9a330">
              <a:extLst>
                <a:ext uri="{FF2B5EF4-FFF2-40B4-BE49-F238E27FC236}">
                  <a16:creationId xmlns:a16="http://schemas.microsoft.com/office/drawing/2014/main" id="{DC63D929-8EDD-4157-85C0-13D0E64E8EB0}"/>
                </a:ext>
              </a:extLst>
            </p:cNvPr>
            <p:cNvSpPr/>
            <p:nvPr/>
          </p:nvSpPr>
          <p:spPr>
            <a:xfrm rot="900000" flipH="1" flipV="1">
              <a:off x="4505621" y="2355391"/>
              <a:ext cx="3177256" cy="3177256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31" name="任意多边形: 形状 30" descr="dd69482f-2a30-4684-a1f9-fe39975f4a95">
              <a:extLst>
                <a:ext uri="{FF2B5EF4-FFF2-40B4-BE49-F238E27FC236}">
                  <a16:creationId xmlns:a16="http://schemas.microsoft.com/office/drawing/2014/main" id="{E707B40B-1197-ED58-A985-6DB2A3C4A1EA}"/>
                </a:ext>
              </a:extLst>
            </p:cNvPr>
            <p:cNvSpPr/>
            <p:nvPr/>
          </p:nvSpPr>
          <p:spPr>
            <a:xfrm rot="9000000" flipV="1">
              <a:off x="4659419" y="3473345"/>
              <a:ext cx="2857727" cy="2142814"/>
            </a:xfrm>
            <a:custGeom>
              <a:avLst/>
              <a:gdLst>
                <a:gd name="connsiteX0" fmla="*/ 2531332 w 2857727"/>
                <a:gd name="connsiteY0" fmla="*/ 0 h 2142814"/>
                <a:gd name="connsiteX1" fmla="*/ 2204936 w 2857727"/>
                <a:gd name="connsiteY1" fmla="*/ 562751 h 2142814"/>
                <a:gd name="connsiteX2" fmla="*/ 2331189 w 2857727"/>
                <a:gd name="connsiteY2" fmla="*/ 562751 h 2142814"/>
                <a:gd name="connsiteX3" fmla="*/ 2323578 w 2857727"/>
                <a:gd name="connsiteY3" fmla="*/ 708756 h 2142814"/>
                <a:gd name="connsiteX4" fmla="*/ 1599508 w 2857727"/>
                <a:gd name="connsiteY4" fmla="*/ 1666636 h 2142814"/>
                <a:gd name="connsiteX5" fmla="*/ 267645 w 2857727"/>
                <a:gd name="connsiteY5" fmla="*/ 1409824 h 2142814"/>
                <a:gd name="connsiteX6" fmla="*/ 0 w 2857727"/>
                <a:gd name="connsiteY6" fmla="*/ 1677469 h 2142814"/>
                <a:gd name="connsiteX7" fmla="*/ 1748449 w 2857727"/>
                <a:gd name="connsiteY7" fmla="*/ 2014607 h 2142814"/>
                <a:gd name="connsiteX8" fmla="*/ 2698996 w 2857727"/>
                <a:gd name="connsiteY8" fmla="*/ 757119 h 2142814"/>
                <a:gd name="connsiteX9" fmla="*/ 2709128 w 2857727"/>
                <a:gd name="connsiteY9" fmla="*/ 562751 h 2142814"/>
                <a:gd name="connsiteX10" fmla="*/ 2857727 w 2857727"/>
                <a:gd name="connsiteY10" fmla="*/ 562751 h 2142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57727" h="2142814">
                  <a:moveTo>
                    <a:pt x="2531332" y="0"/>
                  </a:moveTo>
                  <a:lnTo>
                    <a:pt x="2204936" y="562751"/>
                  </a:lnTo>
                  <a:lnTo>
                    <a:pt x="2331189" y="562751"/>
                  </a:lnTo>
                  <a:lnTo>
                    <a:pt x="2323578" y="708756"/>
                  </a:lnTo>
                  <a:cubicBezTo>
                    <a:pt x="2269533" y="1129156"/>
                    <a:pt x="1997387" y="1496333"/>
                    <a:pt x="1599508" y="1666636"/>
                  </a:cubicBezTo>
                  <a:cubicBezTo>
                    <a:pt x="1144790" y="1861268"/>
                    <a:pt x="617395" y="1759575"/>
                    <a:pt x="267645" y="1409824"/>
                  </a:cubicBezTo>
                  <a:lnTo>
                    <a:pt x="0" y="1677469"/>
                  </a:lnTo>
                  <a:cubicBezTo>
                    <a:pt x="459146" y="2136616"/>
                    <a:pt x="1151502" y="2270117"/>
                    <a:pt x="1748449" y="2014607"/>
                  </a:cubicBezTo>
                  <a:cubicBezTo>
                    <a:pt x="2270778" y="1791037"/>
                    <a:pt x="2628047" y="1309013"/>
                    <a:pt x="2698996" y="757119"/>
                  </a:cubicBezTo>
                  <a:lnTo>
                    <a:pt x="2709128" y="562751"/>
                  </a:lnTo>
                  <a:lnTo>
                    <a:pt x="2857727" y="562751"/>
                  </a:lnTo>
                  <a:close/>
                </a:path>
              </a:pathLst>
            </a:custGeom>
            <a:solidFill>
              <a:schemeClr val="tx2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29" name="Title" descr="aff18030-c35b-45bd-80c7-f318d60fd75d">
              <a:extLst>
                <a:ext uri="{FF2B5EF4-FFF2-40B4-BE49-F238E27FC236}">
                  <a16:creationId xmlns:a16="http://schemas.microsoft.com/office/drawing/2014/main" id="{D39492A4-4148-06D6-09C1-7316843F9529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461665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en-US" sz="2400" b="1" i="0" u="none">
                  <a:solidFill>
                    <a:srgbClr val="000000"/>
                  </a:solidFill>
                  <a:ea typeface="微软雅黑"/>
                </a:rPr>
                <a:t>用户输入的方式与处理过程</a:t>
              </a:r>
            </a:p>
          </p:txBody>
        </p:sp>
        <p:grpSp>
          <p:nvGrpSpPr>
            <p:cNvPr id="33" name="组合 32" descr="5c7e2203-6092-400e-86be-34d79943511c">
              <a:extLst>
                <a:ext uri="{FF2B5EF4-FFF2-40B4-BE49-F238E27FC236}">
                  <a16:creationId xmlns:a16="http://schemas.microsoft.com/office/drawing/2014/main" id="{76CC325D-567D-AC3A-BBB6-BE8CCF9F972A}"/>
                </a:ext>
              </a:extLst>
            </p:cNvPr>
            <p:cNvGrpSpPr/>
            <p:nvPr/>
          </p:nvGrpSpPr>
          <p:grpSpPr>
            <a:xfrm>
              <a:off x="666737" y="2324732"/>
              <a:ext cx="3455168" cy="1400920"/>
              <a:chOff x="666737" y="2324732"/>
              <a:chExt cx="3455168" cy="1400920"/>
            </a:xfrm>
          </p:grpSpPr>
          <p:sp>
            <p:nvSpPr>
              <p:cNvPr id="25" name="Text1" descr="47e91d03-cb76-4166-b93c-f7ef7232f01a">
                <a:extLst>
                  <a:ext uri="{FF2B5EF4-FFF2-40B4-BE49-F238E27FC236}">
                    <a16:creationId xmlns:a16="http://schemas.microsoft.com/office/drawing/2014/main" id="{C3433EA9-2D3F-4ACF-8CA3-4933FCF5065E}"/>
                  </a:ext>
                </a:extLst>
              </p:cNvPr>
              <p:cNvSpPr/>
              <p:nvPr/>
            </p:nvSpPr>
            <p:spPr bwMode="auto">
              <a:xfrm>
                <a:off x="666737" y="2856846"/>
                <a:ext cx="2876564" cy="8688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用户可通过ChatInterface进行文本或语音输入，表达自身想法。</a:t>
                </a:r>
              </a:p>
            </p:txBody>
          </p:sp>
          <p:sp>
            <p:nvSpPr>
              <p:cNvPr id="26" name="Bullet1" descr="22f27b2c-9fe4-4f79-bb56-a9041f5b215a">
                <a:extLst>
                  <a:ext uri="{FF2B5EF4-FFF2-40B4-BE49-F238E27FC236}">
                    <a16:creationId xmlns:a16="http://schemas.microsoft.com/office/drawing/2014/main" id="{9BED29BF-D5D6-4F29-990C-B91BC9561683}"/>
                  </a:ext>
                </a:extLst>
              </p:cNvPr>
              <p:cNvSpPr txBox="1"/>
              <p:nvPr/>
            </p:nvSpPr>
            <p:spPr bwMode="auto">
              <a:xfrm>
                <a:off x="666737" y="2324732"/>
                <a:ext cx="2876564" cy="5321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spcBef>
                    <a:spcPct val="0"/>
                  </a:spcBef>
                </a:pPr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文本/语音输入</a:t>
                </a:r>
              </a:p>
            </p:txBody>
          </p:sp>
          <p:sp>
            <p:nvSpPr>
              <p:cNvPr id="11" name="Icon1" descr="ce1d7d56-e697-40d5-80d5-90c4633e3d47">
                <a:extLst>
                  <a:ext uri="{FF2B5EF4-FFF2-40B4-BE49-F238E27FC236}">
                    <a16:creationId xmlns:a16="http://schemas.microsoft.com/office/drawing/2014/main" id="{42A483C7-7ED3-4F3B-A6AA-D50D0EB58567}"/>
                  </a:ext>
                </a:extLst>
              </p:cNvPr>
              <p:cNvSpPr/>
              <p:nvPr/>
            </p:nvSpPr>
            <p:spPr bwMode="auto">
              <a:xfrm flipH="1">
                <a:off x="3666931" y="2806413"/>
                <a:ext cx="454974" cy="437558"/>
              </a:xfrm>
              <a:custGeom>
                <a:avLst/>
                <a:gdLst>
                  <a:gd name="connsiteX0" fmla="*/ 61288 w 609549"/>
                  <a:gd name="connsiteY0" fmla="*/ 383285 h 586216"/>
                  <a:gd name="connsiteX1" fmla="*/ 71162 w 609549"/>
                  <a:gd name="connsiteY1" fmla="*/ 387101 h 586216"/>
                  <a:gd name="connsiteX2" fmla="*/ 120018 w 609549"/>
                  <a:gd name="connsiteY2" fmla="*/ 435892 h 586216"/>
                  <a:gd name="connsiteX3" fmla="*/ 120018 w 609549"/>
                  <a:gd name="connsiteY3" fmla="*/ 454200 h 586216"/>
                  <a:gd name="connsiteX4" fmla="*/ 56639 w 609549"/>
                  <a:gd name="connsiteY4" fmla="*/ 517543 h 586216"/>
                  <a:gd name="connsiteX5" fmla="*/ 35592 w 609549"/>
                  <a:gd name="connsiteY5" fmla="*/ 513644 h 586216"/>
                  <a:gd name="connsiteX6" fmla="*/ 51877 w 609549"/>
                  <a:gd name="connsiteY6" fmla="*/ 388099 h 586216"/>
                  <a:gd name="connsiteX7" fmla="*/ 61288 w 609549"/>
                  <a:gd name="connsiteY7" fmla="*/ 383285 h 586216"/>
                  <a:gd name="connsiteX8" fmla="*/ 235245 w 609549"/>
                  <a:gd name="connsiteY8" fmla="*/ 302810 h 586216"/>
                  <a:gd name="connsiteX9" fmla="*/ 306042 w 609549"/>
                  <a:gd name="connsiteY9" fmla="*/ 373466 h 586216"/>
                  <a:gd name="connsiteX10" fmla="*/ 258717 w 609549"/>
                  <a:gd name="connsiteY10" fmla="*/ 420680 h 586216"/>
                  <a:gd name="connsiteX11" fmla="*/ 230246 w 609549"/>
                  <a:gd name="connsiteY11" fmla="*/ 550152 h 586216"/>
                  <a:gd name="connsiteX12" fmla="*/ 92223 w 609549"/>
                  <a:gd name="connsiteY12" fmla="*/ 575305 h 586216"/>
                  <a:gd name="connsiteX13" fmla="*/ 88748 w 609549"/>
                  <a:gd name="connsiteY13" fmla="*/ 556143 h 586216"/>
                  <a:gd name="connsiteX14" fmla="*/ 165115 w 609549"/>
                  <a:gd name="connsiteY14" fmla="*/ 479877 h 586216"/>
                  <a:gd name="connsiteX15" fmla="*/ 165115 w 609549"/>
                  <a:gd name="connsiteY15" fmla="*/ 446308 h 586216"/>
                  <a:gd name="connsiteX16" fmla="*/ 88700 w 609549"/>
                  <a:gd name="connsiteY16" fmla="*/ 369995 h 586216"/>
                  <a:gd name="connsiteX17" fmla="*/ 92128 w 609549"/>
                  <a:gd name="connsiteY17" fmla="*/ 350976 h 586216"/>
                  <a:gd name="connsiteX18" fmla="*/ 189111 w 609549"/>
                  <a:gd name="connsiteY18" fmla="*/ 348884 h 586216"/>
                  <a:gd name="connsiteX19" fmla="*/ 257958 w 609549"/>
                  <a:gd name="connsiteY19" fmla="*/ 161679 h 586216"/>
                  <a:gd name="connsiteX20" fmla="*/ 317251 w 609549"/>
                  <a:gd name="connsiteY20" fmla="*/ 220879 h 586216"/>
                  <a:gd name="connsiteX21" fmla="*/ 388070 w 609549"/>
                  <a:gd name="connsiteY21" fmla="*/ 291586 h 586216"/>
                  <a:gd name="connsiteX22" fmla="*/ 604906 w 609549"/>
                  <a:gd name="connsiteY22" fmla="*/ 508130 h 586216"/>
                  <a:gd name="connsiteX23" fmla="*/ 604906 w 609549"/>
                  <a:gd name="connsiteY23" fmla="*/ 530526 h 586216"/>
                  <a:gd name="connsiteX24" fmla="*/ 556567 w 609549"/>
                  <a:gd name="connsiteY24" fmla="*/ 578789 h 586216"/>
                  <a:gd name="connsiteX25" fmla="*/ 545327 w 609549"/>
                  <a:gd name="connsiteY25" fmla="*/ 583449 h 586216"/>
                  <a:gd name="connsiteX26" fmla="*/ 534135 w 609549"/>
                  <a:gd name="connsiteY26" fmla="*/ 578789 h 586216"/>
                  <a:gd name="connsiteX27" fmla="*/ 317251 w 609549"/>
                  <a:gd name="connsiteY27" fmla="*/ 362293 h 586216"/>
                  <a:gd name="connsiteX28" fmla="*/ 246481 w 609549"/>
                  <a:gd name="connsiteY28" fmla="*/ 291586 h 586216"/>
                  <a:gd name="connsiteX29" fmla="*/ 187140 w 609549"/>
                  <a:gd name="connsiteY29" fmla="*/ 232339 h 586216"/>
                  <a:gd name="connsiteX30" fmla="*/ 58606 w 609549"/>
                  <a:gd name="connsiteY30" fmla="*/ 160814 h 586216"/>
                  <a:gd name="connsiteX31" fmla="*/ 126401 w 609549"/>
                  <a:gd name="connsiteY31" fmla="*/ 228498 h 586216"/>
                  <a:gd name="connsiteX32" fmla="*/ 111975 w 609549"/>
                  <a:gd name="connsiteY32" fmla="*/ 242899 h 586216"/>
                  <a:gd name="connsiteX33" fmla="*/ 119307 w 609549"/>
                  <a:gd name="connsiteY33" fmla="*/ 250219 h 586216"/>
                  <a:gd name="connsiteX34" fmla="*/ 119307 w 609549"/>
                  <a:gd name="connsiteY34" fmla="*/ 277692 h 586216"/>
                  <a:gd name="connsiteX35" fmla="*/ 115641 w 609549"/>
                  <a:gd name="connsiteY35" fmla="*/ 281352 h 586216"/>
                  <a:gd name="connsiteX36" fmla="*/ 88123 w 609549"/>
                  <a:gd name="connsiteY36" fmla="*/ 281352 h 586216"/>
                  <a:gd name="connsiteX37" fmla="*/ 5712 w 609549"/>
                  <a:gd name="connsiteY37" fmla="*/ 199029 h 586216"/>
                  <a:gd name="connsiteX38" fmla="*/ 5712 w 609549"/>
                  <a:gd name="connsiteY38" fmla="*/ 171604 h 586216"/>
                  <a:gd name="connsiteX39" fmla="*/ 9378 w 609549"/>
                  <a:gd name="connsiteY39" fmla="*/ 167944 h 586216"/>
                  <a:gd name="connsiteX40" fmla="*/ 36849 w 609549"/>
                  <a:gd name="connsiteY40" fmla="*/ 167944 h 586216"/>
                  <a:gd name="connsiteX41" fmla="*/ 44180 w 609549"/>
                  <a:gd name="connsiteY41" fmla="*/ 175264 h 586216"/>
                  <a:gd name="connsiteX42" fmla="*/ 585775 w 609549"/>
                  <a:gd name="connsiteY42" fmla="*/ 66370 h 586216"/>
                  <a:gd name="connsiteX43" fmla="*/ 595263 w 609549"/>
                  <a:gd name="connsiteY43" fmla="*/ 73839 h 586216"/>
                  <a:gd name="connsiteX44" fmla="*/ 578978 w 609549"/>
                  <a:gd name="connsiteY44" fmla="*/ 199341 h 586216"/>
                  <a:gd name="connsiteX45" fmla="*/ 559693 w 609549"/>
                  <a:gd name="connsiteY45" fmla="*/ 200387 h 586216"/>
                  <a:gd name="connsiteX46" fmla="*/ 510789 w 609549"/>
                  <a:gd name="connsiteY46" fmla="*/ 151612 h 586216"/>
                  <a:gd name="connsiteX47" fmla="*/ 510789 w 609549"/>
                  <a:gd name="connsiteY47" fmla="*/ 133262 h 586216"/>
                  <a:gd name="connsiteX48" fmla="*/ 574216 w 609549"/>
                  <a:gd name="connsiteY48" fmla="*/ 69988 h 586216"/>
                  <a:gd name="connsiteX49" fmla="*/ 585775 w 609549"/>
                  <a:gd name="connsiteY49" fmla="*/ 66370 h 586216"/>
                  <a:gd name="connsiteX50" fmla="*/ 158702 w 609549"/>
                  <a:gd name="connsiteY50" fmla="*/ 26758 h 586216"/>
                  <a:gd name="connsiteX51" fmla="*/ 172463 w 609549"/>
                  <a:gd name="connsiteY51" fmla="*/ 32464 h 586216"/>
                  <a:gd name="connsiteX52" fmla="*/ 179701 w 609549"/>
                  <a:gd name="connsiteY52" fmla="*/ 39691 h 586216"/>
                  <a:gd name="connsiteX53" fmla="*/ 246935 w 609549"/>
                  <a:gd name="connsiteY53" fmla="*/ 106831 h 586216"/>
                  <a:gd name="connsiteX54" fmla="*/ 254886 w 609549"/>
                  <a:gd name="connsiteY54" fmla="*/ 114819 h 586216"/>
                  <a:gd name="connsiteX55" fmla="*/ 257600 w 609549"/>
                  <a:gd name="connsiteY55" fmla="*/ 138879 h 586216"/>
                  <a:gd name="connsiteX56" fmla="*/ 254886 w 609549"/>
                  <a:gd name="connsiteY56" fmla="*/ 142255 h 586216"/>
                  <a:gd name="connsiteX57" fmla="*/ 252315 w 609549"/>
                  <a:gd name="connsiteY57" fmla="*/ 144823 h 586216"/>
                  <a:gd name="connsiteX58" fmla="*/ 246696 w 609549"/>
                  <a:gd name="connsiteY58" fmla="*/ 150434 h 586216"/>
                  <a:gd name="connsiteX59" fmla="*/ 175892 w 609549"/>
                  <a:gd name="connsiteY59" fmla="*/ 221140 h 586216"/>
                  <a:gd name="connsiteX60" fmla="*/ 172463 w 609549"/>
                  <a:gd name="connsiteY60" fmla="*/ 224611 h 586216"/>
                  <a:gd name="connsiteX61" fmla="*/ 170130 w 609549"/>
                  <a:gd name="connsiteY61" fmla="*/ 226560 h 586216"/>
                  <a:gd name="connsiteX62" fmla="*/ 162274 w 609549"/>
                  <a:gd name="connsiteY62" fmla="*/ 229936 h 586216"/>
                  <a:gd name="connsiteX63" fmla="*/ 158702 w 609549"/>
                  <a:gd name="connsiteY63" fmla="*/ 230269 h 586216"/>
                  <a:gd name="connsiteX64" fmla="*/ 144942 w 609549"/>
                  <a:gd name="connsiteY64" fmla="*/ 224611 h 586216"/>
                  <a:gd name="connsiteX65" fmla="*/ 137609 w 609549"/>
                  <a:gd name="connsiteY65" fmla="*/ 217288 h 586216"/>
                  <a:gd name="connsiteX66" fmla="*/ 69804 w 609549"/>
                  <a:gd name="connsiteY66" fmla="*/ 149578 h 586216"/>
                  <a:gd name="connsiteX67" fmla="*/ 62519 w 609549"/>
                  <a:gd name="connsiteY67" fmla="*/ 142255 h 586216"/>
                  <a:gd name="connsiteX68" fmla="*/ 62519 w 609549"/>
                  <a:gd name="connsiteY68" fmla="*/ 114819 h 586216"/>
                  <a:gd name="connsiteX69" fmla="*/ 144942 w 609549"/>
                  <a:gd name="connsiteY69" fmla="*/ 32464 h 586216"/>
                  <a:gd name="connsiteX70" fmla="*/ 158702 w 609549"/>
                  <a:gd name="connsiteY70" fmla="*/ 26758 h 586216"/>
                  <a:gd name="connsiteX71" fmla="*/ 254809 w 609549"/>
                  <a:gd name="connsiteY71" fmla="*/ 6542 h 586216"/>
                  <a:gd name="connsiteX72" fmla="*/ 321015 w 609549"/>
                  <a:gd name="connsiteY72" fmla="*/ 29913 h 586216"/>
                  <a:gd name="connsiteX73" fmla="*/ 260017 w 609549"/>
                  <a:gd name="connsiteY73" fmla="*/ 97465 h 586216"/>
                  <a:gd name="connsiteX74" fmla="*/ 193067 w 609549"/>
                  <a:gd name="connsiteY74" fmla="*/ 30626 h 586216"/>
                  <a:gd name="connsiteX75" fmla="*/ 254809 w 609549"/>
                  <a:gd name="connsiteY75" fmla="*/ 6542 h 586216"/>
                  <a:gd name="connsiteX76" fmla="*/ 503105 w 609549"/>
                  <a:gd name="connsiteY76" fmla="*/ 953 h 586216"/>
                  <a:gd name="connsiteX77" fmla="*/ 538560 w 609549"/>
                  <a:gd name="connsiteY77" fmla="*/ 10911 h 586216"/>
                  <a:gd name="connsiteX78" fmla="*/ 542083 w 609549"/>
                  <a:gd name="connsiteY78" fmla="*/ 30073 h 586216"/>
                  <a:gd name="connsiteX79" fmla="*/ 465709 w 609549"/>
                  <a:gd name="connsiteY79" fmla="*/ 106341 h 586216"/>
                  <a:gd name="connsiteX80" fmla="*/ 465709 w 609549"/>
                  <a:gd name="connsiteY80" fmla="*/ 139911 h 586216"/>
                  <a:gd name="connsiteX81" fmla="*/ 542131 w 609549"/>
                  <a:gd name="connsiteY81" fmla="*/ 216227 h 586216"/>
                  <a:gd name="connsiteX82" fmla="*/ 538655 w 609549"/>
                  <a:gd name="connsiteY82" fmla="*/ 235246 h 586216"/>
                  <a:gd name="connsiteX83" fmla="*/ 442187 w 609549"/>
                  <a:gd name="connsiteY83" fmla="*/ 237528 h 586216"/>
                  <a:gd name="connsiteX84" fmla="*/ 399238 w 609549"/>
                  <a:gd name="connsiteY84" fmla="*/ 280370 h 586216"/>
                  <a:gd name="connsiteX85" fmla="*/ 328482 w 609549"/>
                  <a:gd name="connsiteY85" fmla="*/ 209712 h 586216"/>
                  <a:gd name="connsiteX86" fmla="*/ 372240 w 609549"/>
                  <a:gd name="connsiteY86" fmla="*/ 166015 h 586216"/>
                  <a:gd name="connsiteX87" fmla="*/ 400571 w 609549"/>
                  <a:gd name="connsiteY87" fmla="*/ 36064 h 586216"/>
                  <a:gd name="connsiteX88" fmla="*/ 503105 w 609549"/>
                  <a:gd name="connsiteY88" fmla="*/ 953 h 586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</a:cxnLst>
                <a:rect l="l" t="t" r="r" b="b"/>
                <a:pathLst>
                  <a:path w="609549" h="586216">
                    <a:moveTo>
                      <a:pt x="61288" y="383285"/>
                    </a:moveTo>
                    <a:cubicBezTo>
                      <a:pt x="64829" y="383106"/>
                      <a:pt x="68448" y="384367"/>
                      <a:pt x="71162" y="387101"/>
                    </a:cubicBezTo>
                    <a:lnTo>
                      <a:pt x="120018" y="435892"/>
                    </a:lnTo>
                    <a:cubicBezTo>
                      <a:pt x="125113" y="440933"/>
                      <a:pt x="125113" y="449160"/>
                      <a:pt x="120018" y="454200"/>
                    </a:cubicBezTo>
                    <a:lnTo>
                      <a:pt x="56639" y="517543"/>
                    </a:lnTo>
                    <a:cubicBezTo>
                      <a:pt x="50211" y="523963"/>
                      <a:pt x="39211" y="522013"/>
                      <a:pt x="35592" y="513644"/>
                    </a:cubicBezTo>
                    <a:cubicBezTo>
                      <a:pt x="17783" y="472794"/>
                      <a:pt x="23211" y="424288"/>
                      <a:pt x="51877" y="388099"/>
                    </a:cubicBezTo>
                    <a:cubicBezTo>
                      <a:pt x="54282" y="385079"/>
                      <a:pt x="57746" y="383463"/>
                      <a:pt x="61288" y="383285"/>
                    </a:cubicBezTo>
                    <a:close/>
                    <a:moveTo>
                      <a:pt x="235245" y="302810"/>
                    </a:moveTo>
                    <a:lnTo>
                      <a:pt x="306042" y="373466"/>
                    </a:lnTo>
                    <a:lnTo>
                      <a:pt x="258717" y="420680"/>
                    </a:lnTo>
                    <a:cubicBezTo>
                      <a:pt x="274667" y="464329"/>
                      <a:pt x="265192" y="515300"/>
                      <a:pt x="230246" y="550152"/>
                    </a:cubicBezTo>
                    <a:cubicBezTo>
                      <a:pt x="192919" y="587430"/>
                      <a:pt x="137644" y="595798"/>
                      <a:pt x="92223" y="575305"/>
                    </a:cubicBezTo>
                    <a:cubicBezTo>
                      <a:pt x="84701" y="571882"/>
                      <a:pt x="82892" y="561992"/>
                      <a:pt x="88748" y="556143"/>
                    </a:cubicBezTo>
                    <a:lnTo>
                      <a:pt x="165115" y="479877"/>
                    </a:lnTo>
                    <a:cubicBezTo>
                      <a:pt x="174399" y="470605"/>
                      <a:pt x="174399" y="455580"/>
                      <a:pt x="165115" y="446308"/>
                    </a:cubicBezTo>
                    <a:lnTo>
                      <a:pt x="88700" y="369995"/>
                    </a:lnTo>
                    <a:cubicBezTo>
                      <a:pt x="82844" y="364194"/>
                      <a:pt x="84653" y="354399"/>
                      <a:pt x="92128" y="350976"/>
                    </a:cubicBezTo>
                    <a:cubicBezTo>
                      <a:pt x="122789" y="337092"/>
                      <a:pt x="157973" y="336379"/>
                      <a:pt x="189111" y="348884"/>
                    </a:cubicBezTo>
                    <a:close/>
                    <a:moveTo>
                      <a:pt x="257958" y="161679"/>
                    </a:moveTo>
                    <a:lnTo>
                      <a:pt x="317251" y="220879"/>
                    </a:lnTo>
                    <a:lnTo>
                      <a:pt x="388070" y="291586"/>
                    </a:lnTo>
                    <a:lnTo>
                      <a:pt x="604906" y="508130"/>
                    </a:lnTo>
                    <a:cubicBezTo>
                      <a:pt x="611097" y="514311"/>
                      <a:pt x="611097" y="524344"/>
                      <a:pt x="604906" y="530526"/>
                    </a:cubicBezTo>
                    <a:lnTo>
                      <a:pt x="556567" y="578789"/>
                    </a:lnTo>
                    <a:cubicBezTo>
                      <a:pt x="553471" y="581880"/>
                      <a:pt x="549423" y="583449"/>
                      <a:pt x="545327" y="583449"/>
                    </a:cubicBezTo>
                    <a:cubicBezTo>
                      <a:pt x="541279" y="583449"/>
                      <a:pt x="537231" y="581880"/>
                      <a:pt x="534135" y="578789"/>
                    </a:cubicBezTo>
                    <a:lnTo>
                      <a:pt x="317251" y="362293"/>
                    </a:lnTo>
                    <a:lnTo>
                      <a:pt x="246481" y="291586"/>
                    </a:lnTo>
                    <a:lnTo>
                      <a:pt x="187140" y="232339"/>
                    </a:lnTo>
                    <a:close/>
                    <a:moveTo>
                      <a:pt x="58606" y="160814"/>
                    </a:moveTo>
                    <a:lnTo>
                      <a:pt x="126401" y="228498"/>
                    </a:lnTo>
                    <a:lnTo>
                      <a:pt x="111975" y="242899"/>
                    </a:lnTo>
                    <a:lnTo>
                      <a:pt x="119307" y="250219"/>
                    </a:lnTo>
                    <a:cubicBezTo>
                      <a:pt x="126877" y="257824"/>
                      <a:pt x="126877" y="270087"/>
                      <a:pt x="119307" y="277692"/>
                    </a:cubicBezTo>
                    <a:lnTo>
                      <a:pt x="115641" y="281352"/>
                    </a:lnTo>
                    <a:cubicBezTo>
                      <a:pt x="108024" y="288909"/>
                      <a:pt x="95741" y="288909"/>
                      <a:pt x="88123" y="281352"/>
                    </a:cubicBezTo>
                    <a:lnTo>
                      <a:pt x="5712" y="199029"/>
                    </a:lnTo>
                    <a:cubicBezTo>
                      <a:pt x="-1905" y="191424"/>
                      <a:pt x="-1905" y="179161"/>
                      <a:pt x="5712" y="171604"/>
                    </a:cubicBezTo>
                    <a:lnTo>
                      <a:pt x="9378" y="167944"/>
                    </a:lnTo>
                    <a:cubicBezTo>
                      <a:pt x="16948" y="160339"/>
                      <a:pt x="29231" y="160339"/>
                      <a:pt x="36849" y="167944"/>
                    </a:cubicBezTo>
                    <a:lnTo>
                      <a:pt x="44180" y="175264"/>
                    </a:lnTo>
                    <a:close/>
                    <a:moveTo>
                      <a:pt x="585775" y="66370"/>
                    </a:moveTo>
                    <a:cubicBezTo>
                      <a:pt x="589775" y="67101"/>
                      <a:pt x="593430" y="69680"/>
                      <a:pt x="595263" y="73839"/>
                    </a:cubicBezTo>
                    <a:cubicBezTo>
                      <a:pt x="613072" y="114675"/>
                      <a:pt x="607644" y="163212"/>
                      <a:pt x="578978" y="199341"/>
                    </a:cubicBezTo>
                    <a:cubicBezTo>
                      <a:pt x="574168" y="205379"/>
                      <a:pt x="565121" y="205854"/>
                      <a:pt x="559693" y="200387"/>
                    </a:cubicBezTo>
                    <a:lnTo>
                      <a:pt x="510789" y="151612"/>
                    </a:lnTo>
                    <a:cubicBezTo>
                      <a:pt x="505742" y="146526"/>
                      <a:pt x="505742" y="138349"/>
                      <a:pt x="510789" y="133262"/>
                    </a:cubicBezTo>
                    <a:lnTo>
                      <a:pt x="574216" y="69988"/>
                    </a:lnTo>
                    <a:cubicBezTo>
                      <a:pt x="577430" y="66756"/>
                      <a:pt x="581775" y="65639"/>
                      <a:pt x="585775" y="66370"/>
                    </a:cubicBezTo>
                    <a:close/>
                    <a:moveTo>
                      <a:pt x="158702" y="26758"/>
                    </a:moveTo>
                    <a:cubicBezTo>
                      <a:pt x="163655" y="26758"/>
                      <a:pt x="168654" y="28660"/>
                      <a:pt x="172463" y="32464"/>
                    </a:cubicBezTo>
                    <a:lnTo>
                      <a:pt x="179701" y="39691"/>
                    </a:lnTo>
                    <a:lnTo>
                      <a:pt x="246935" y="106831"/>
                    </a:lnTo>
                    <a:lnTo>
                      <a:pt x="254886" y="114819"/>
                    </a:lnTo>
                    <a:cubicBezTo>
                      <a:pt x="261457" y="121334"/>
                      <a:pt x="262362" y="131414"/>
                      <a:pt x="257600" y="138879"/>
                    </a:cubicBezTo>
                    <a:cubicBezTo>
                      <a:pt x="256839" y="140068"/>
                      <a:pt x="255934" y="141209"/>
                      <a:pt x="254886" y="142255"/>
                    </a:cubicBezTo>
                    <a:lnTo>
                      <a:pt x="252315" y="144823"/>
                    </a:lnTo>
                    <a:lnTo>
                      <a:pt x="246696" y="150434"/>
                    </a:lnTo>
                    <a:lnTo>
                      <a:pt x="175892" y="221140"/>
                    </a:lnTo>
                    <a:lnTo>
                      <a:pt x="172463" y="224611"/>
                    </a:lnTo>
                    <a:cubicBezTo>
                      <a:pt x="171702" y="225324"/>
                      <a:pt x="170940" y="225990"/>
                      <a:pt x="170130" y="226560"/>
                    </a:cubicBezTo>
                    <a:cubicBezTo>
                      <a:pt x="167749" y="228319"/>
                      <a:pt x="165083" y="229413"/>
                      <a:pt x="162274" y="229936"/>
                    </a:cubicBezTo>
                    <a:cubicBezTo>
                      <a:pt x="161083" y="230174"/>
                      <a:pt x="159893" y="230269"/>
                      <a:pt x="158702" y="230269"/>
                    </a:cubicBezTo>
                    <a:cubicBezTo>
                      <a:pt x="153703" y="230269"/>
                      <a:pt x="148751" y="228367"/>
                      <a:pt x="144942" y="224611"/>
                    </a:cubicBezTo>
                    <a:lnTo>
                      <a:pt x="137609" y="217288"/>
                    </a:lnTo>
                    <a:lnTo>
                      <a:pt x="69804" y="149578"/>
                    </a:lnTo>
                    <a:lnTo>
                      <a:pt x="62519" y="142255"/>
                    </a:lnTo>
                    <a:cubicBezTo>
                      <a:pt x="54900" y="134647"/>
                      <a:pt x="54900" y="122380"/>
                      <a:pt x="62519" y="114819"/>
                    </a:cubicBezTo>
                    <a:lnTo>
                      <a:pt x="144942" y="32464"/>
                    </a:lnTo>
                    <a:cubicBezTo>
                      <a:pt x="148751" y="28660"/>
                      <a:pt x="153750" y="26758"/>
                      <a:pt x="158702" y="26758"/>
                    </a:cubicBezTo>
                    <a:close/>
                    <a:moveTo>
                      <a:pt x="254809" y="6542"/>
                    </a:moveTo>
                    <a:cubicBezTo>
                      <a:pt x="277279" y="4029"/>
                      <a:pt x="300492" y="9424"/>
                      <a:pt x="321015" y="29913"/>
                    </a:cubicBezTo>
                    <a:cubicBezTo>
                      <a:pt x="380347" y="89193"/>
                      <a:pt x="337205" y="46124"/>
                      <a:pt x="260017" y="97465"/>
                    </a:cubicBezTo>
                    <a:lnTo>
                      <a:pt x="193067" y="30626"/>
                    </a:lnTo>
                    <a:cubicBezTo>
                      <a:pt x="210614" y="19479"/>
                      <a:pt x="232340" y="9056"/>
                      <a:pt x="254809" y="6542"/>
                    </a:cubicBezTo>
                    <a:close/>
                    <a:moveTo>
                      <a:pt x="503105" y="953"/>
                    </a:moveTo>
                    <a:cubicBezTo>
                      <a:pt x="515252" y="2468"/>
                      <a:pt x="527216" y="5788"/>
                      <a:pt x="538560" y="10911"/>
                    </a:cubicBezTo>
                    <a:cubicBezTo>
                      <a:pt x="546131" y="14334"/>
                      <a:pt x="547940" y="24224"/>
                      <a:pt x="542083" y="30073"/>
                    </a:cubicBezTo>
                    <a:lnTo>
                      <a:pt x="465709" y="106341"/>
                    </a:lnTo>
                    <a:cubicBezTo>
                      <a:pt x="456424" y="115613"/>
                      <a:pt x="456424" y="130639"/>
                      <a:pt x="465709" y="139911"/>
                    </a:cubicBezTo>
                    <a:lnTo>
                      <a:pt x="542131" y="216227"/>
                    </a:lnTo>
                    <a:cubicBezTo>
                      <a:pt x="547940" y="222028"/>
                      <a:pt x="546178" y="231823"/>
                      <a:pt x="538655" y="235246"/>
                    </a:cubicBezTo>
                    <a:cubicBezTo>
                      <a:pt x="508181" y="249035"/>
                      <a:pt x="473184" y="249844"/>
                      <a:pt x="442187" y="237528"/>
                    </a:cubicBezTo>
                    <a:lnTo>
                      <a:pt x="399238" y="280370"/>
                    </a:lnTo>
                    <a:lnTo>
                      <a:pt x="328482" y="209712"/>
                    </a:lnTo>
                    <a:lnTo>
                      <a:pt x="372240" y="166015"/>
                    </a:lnTo>
                    <a:cubicBezTo>
                      <a:pt x="356051" y="122270"/>
                      <a:pt x="365527" y="71060"/>
                      <a:pt x="400571" y="36064"/>
                    </a:cubicBezTo>
                    <a:cubicBezTo>
                      <a:pt x="428569" y="8106"/>
                      <a:pt x="466664" y="-3592"/>
                      <a:pt x="503105" y="9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40" tIns="45720" rIns="91440" bIns="45720">
                <a:normAutofit/>
              </a:bodyPr>
              <a:lstStyle/>
              <a:p>
                <a:pPr algn="l"/>
                <a:endParaRPr/>
              </a:p>
            </p:txBody>
          </p:sp>
        </p:grpSp>
        <p:grpSp>
          <p:nvGrpSpPr>
            <p:cNvPr id="32" name="组合 31" descr="ac078b21-d32e-4507-94db-48a4595787cc">
              <a:extLst>
                <a:ext uri="{FF2B5EF4-FFF2-40B4-BE49-F238E27FC236}">
                  <a16:creationId xmlns:a16="http://schemas.microsoft.com/office/drawing/2014/main" id="{AF29C21C-6EBA-4A9F-96C9-791B8099ECED}"/>
                </a:ext>
              </a:extLst>
            </p:cNvPr>
            <p:cNvGrpSpPr/>
            <p:nvPr/>
          </p:nvGrpSpPr>
          <p:grpSpPr>
            <a:xfrm>
              <a:off x="8023678" y="2324732"/>
              <a:ext cx="3494893" cy="1400920"/>
              <a:chOff x="8023678" y="2324732"/>
              <a:chExt cx="3494893" cy="1400920"/>
            </a:xfrm>
          </p:grpSpPr>
          <p:sp>
            <p:nvSpPr>
              <p:cNvPr id="27" name="Text2" descr="47d2ff73-dd68-4486-b857-ff22d57b4122">
                <a:extLst>
                  <a:ext uri="{FF2B5EF4-FFF2-40B4-BE49-F238E27FC236}">
                    <a16:creationId xmlns:a16="http://schemas.microsoft.com/office/drawing/2014/main" id="{945C3E72-B793-441E-BFF6-1A5499BE2472}"/>
                  </a:ext>
                </a:extLst>
              </p:cNvPr>
              <p:cNvSpPr/>
              <p:nvPr/>
            </p:nvSpPr>
            <p:spPr bwMode="auto">
              <a:xfrm>
                <a:off x="8645197" y="2856846"/>
                <a:ext cx="2873374" cy="8688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利用useWebSpeechRecognition技术，将语音快速转换为文字。</a:t>
                </a:r>
              </a:p>
            </p:txBody>
          </p:sp>
          <p:sp>
            <p:nvSpPr>
              <p:cNvPr id="28" name="Bullet2" descr="8dd8f898-588b-4218-9cec-a0e15ee8f1c7">
                <a:extLst>
                  <a:ext uri="{FF2B5EF4-FFF2-40B4-BE49-F238E27FC236}">
                    <a16:creationId xmlns:a16="http://schemas.microsoft.com/office/drawing/2014/main" id="{F18B7FA6-2038-4324-8ADD-3DB6631FC6EC}"/>
                  </a:ext>
                </a:extLst>
              </p:cNvPr>
              <p:cNvSpPr txBox="1"/>
              <p:nvPr/>
            </p:nvSpPr>
            <p:spPr bwMode="auto">
              <a:xfrm>
                <a:off x="8645197" y="2324732"/>
                <a:ext cx="2873374" cy="5321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语音转文字</a:t>
                </a:r>
              </a:p>
            </p:txBody>
          </p:sp>
          <p:sp>
            <p:nvSpPr>
              <p:cNvPr id="12" name="Icon2" descr="c23efe37-40b3-44ca-bf8d-14c7cd35e75b">
                <a:extLst>
                  <a:ext uri="{FF2B5EF4-FFF2-40B4-BE49-F238E27FC236}">
                    <a16:creationId xmlns:a16="http://schemas.microsoft.com/office/drawing/2014/main" id="{9F45E2D1-9306-4A5B-9609-60C57A6EF799}"/>
                  </a:ext>
                </a:extLst>
              </p:cNvPr>
              <p:cNvSpPr/>
              <p:nvPr/>
            </p:nvSpPr>
            <p:spPr bwMode="auto">
              <a:xfrm flipH="1">
                <a:off x="8023678" y="2787237"/>
                <a:ext cx="494698" cy="475910"/>
              </a:xfrm>
              <a:custGeom>
                <a:avLst/>
                <a:gdLst>
                  <a:gd name="connsiteX0" fmla="*/ 195114 w 608814"/>
                  <a:gd name="connsiteY0" fmla="*/ 351627 h 585693"/>
                  <a:gd name="connsiteX1" fmla="*/ 258290 w 608814"/>
                  <a:gd name="connsiteY1" fmla="*/ 351627 h 585693"/>
                  <a:gd name="connsiteX2" fmla="*/ 282731 w 608814"/>
                  <a:gd name="connsiteY2" fmla="*/ 376018 h 585693"/>
                  <a:gd name="connsiteX3" fmla="*/ 282731 w 608814"/>
                  <a:gd name="connsiteY3" fmla="*/ 561210 h 585693"/>
                  <a:gd name="connsiteX4" fmla="*/ 258290 w 608814"/>
                  <a:gd name="connsiteY4" fmla="*/ 585693 h 585693"/>
                  <a:gd name="connsiteX5" fmla="*/ 195114 w 608814"/>
                  <a:gd name="connsiteY5" fmla="*/ 585693 h 585693"/>
                  <a:gd name="connsiteX6" fmla="*/ 170673 w 608814"/>
                  <a:gd name="connsiteY6" fmla="*/ 561210 h 585693"/>
                  <a:gd name="connsiteX7" fmla="*/ 170673 w 608814"/>
                  <a:gd name="connsiteY7" fmla="*/ 376018 h 585693"/>
                  <a:gd name="connsiteX8" fmla="*/ 195114 w 608814"/>
                  <a:gd name="connsiteY8" fmla="*/ 351627 h 585693"/>
                  <a:gd name="connsiteX9" fmla="*/ 358100 w 608814"/>
                  <a:gd name="connsiteY9" fmla="*/ 249872 h 585693"/>
                  <a:gd name="connsiteX10" fmla="*/ 421316 w 608814"/>
                  <a:gd name="connsiteY10" fmla="*/ 249872 h 585693"/>
                  <a:gd name="connsiteX11" fmla="*/ 445737 w 608814"/>
                  <a:gd name="connsiteY11" fmla="*/ 274267 h 585693"/>
                  <a:gd name="connsiteX12" fmla="*/ 445737 w 608814"/>
                  <a:gd name="connsiteY12" fmla="*/ 561206 h 585693"/>
                  <a:gd name="connsiteX13" fmla="*/ 421316 w 608814"/>
                  <a:gd name="connsiteY13" fmla="*/ 585693 h 585693"/>
                  <a:gd name="connsiteX14" fmla="*/ 358100 w 608814"/>
                  <a:gd name="connsiteY14" fmla="*/ 585693 h 585693"/>
                  <a:gd name="connsiteX15" fmla="*/ 333679 w 608814"/>
                  <a:gd name="connsiteY15" fmla="*/ 561206 h 585693"/>
                  <a:gd name="connsiteX16" fmla="*/ 333679 w 608814"/>
                  <a:gd name="connsiteY16" fmla="*/ 274267 h 585693"/>
                  <a:gd name="connsiteX17" fmla="*/ 358100 w 608814"/>
                  <a:gd name="connsiteY17" fmla="*/ 249872 h 585693"/>
                  <a:gd name="connsiteX18" fmla="*/ 140260 w 608814"/>
                  <a:gd name="connsiteY18" fmla="*/ 224680 h 585693"/>
                  <a:gd name="connsiteX19" fmla="*/ 191844 w 608814"/>
                  <a:gd name="connsiteY19" fmla="*/ 276122 h 585693"/>
                  <a:gd name="connsiteX20" fmla="*/ 140260 w 608814"/>
                  <a:gd name="connsiteY20" fmla="*/ 327564 h 585693"/>
                  <a:gd name="connsiteX21" fmla="*/ 88676 w 608814"/>
                  <a:gd name="connsiteY21" fmla="*/ 276122 h 585693"/>
                  <a:gd name="connsiteX22" fmla="*/ 140260 w 608814"/>
                  <a:gd name="connsiteY22" fmla="*/ 224680 h 585693"/>
                  <a:gd name="connsiteX23" fmla="*/ 521177 w 608814"/>
                  <a:gd name="connsiteY23" fmla="*/ 148117 h 585693"/>
                  <a:gd name="connsiteX24" fmla="*/ 584301 w 608814"/>
                  <a:gd name="connsiteY24" fmla="*/ 148117 h 585693"/>
                  <a:gd name="connsiteX25" fmla="*/ 608814 w 608814"/>
                  <a:gd name="connsiteY25" fmla="*/ 172601 h 585693"/>
                  <a:gd name="connsiteX26" fmla="*/ 608814 w 608814"/>
                  <a:gd name="connsiteY26" fmla="*/ 561209 h 585693"/>
                  <a:gd name="connsiteX27" fmla="*/ 584301 w 608814"/>
                  <a:gd name="connsiteY27" fmla="*/ 585693 h 585693"/>
                  <a:gd name="connsiteX28" fmla="*/ 521177 w 608814"/>
                  <a:gd name="connsiteY28" fmla="*/ 585693 h 585693"/>
                  <a:gd name="connsiteX29" fmla="*/ 496756 w 608814"/>
                  <a:gd name="connsiteY29" fmla="*/ 561209 h 585693"/>
                  <a:gd name="connsiteX30" fmla="*/ 496756 w 608814"/>
                  <a:gd name="connsiteY30" fmla="*/ 172601 h 585693"/>
                  <a:gd name="connsiteX31" fmla="*/ 521177 w 608814"/>
                  <a:gd name="connsiteY31" fmla="*/ 148117 h 585693"/>
                  <a:gd name="connsiteX32" fmla="*/ 116229 w 608814"/>
                  <a:gd name="connsiteY32" fmla="*/ 131322 h 585693"/>
                  <a:gd name="connsiteX33" fmla="*/ 164246 w 608814"/>
                  <a:gd name="connsiteY33" fmla="*/ 131322 h 585693"/>
                  <a:gd name="connsiteX34" fmla="*/ 184061 w 608814"/>
                  <a:gd name="connsiteY34" fmla="*/ 151113 h 585693"/>
                  <a:gd name="connsiteX35" fmla="*/ 184061 w 608814"/>
                  <a:gd name="connsiteY35" fmla="*/ 171457 h 585693"/>
                  <a:gd name="connsiteX36" fmla="*/ 208669 w 608814"/>
                  <a:gd name="connsiteY36" fmla="*/ 186094 h 585693"/>
                  <a:gd name="connsiteX37" fmla="*/ 226641 w 608814"/>
                  <a:gd name="connsiteY37" fmla="*/ 175692 h 585693"/>
                  <a:gd name="connsiteX38" fmla="*/ 253737 w 608814"/>
                  <a:gd name="connsiteY38" fmla="*/ 182964 h 585693"/>
                  <a:gd name="connsiteX39" fmla="*/ 277792 w 608814"/>
                  <a:gd name="connsiteY39" fmla="*/ 224572 h 585693"/>
                  <a:gd name="connsiteX40" fmla="*/ 279727 w 608814"/>
                  <a:gd name="connsiteY40" fmla="*/ 239577 h 585693"/>
                  <a:gd name="connsiteX41" fmla="*/ 270511 w 608814"/>
                  <a:gd name="connsiteY41" fmla="*/ 251544 h 585693"/>
                  <a:gd name="connsiteX42" fmla="*/ 252355 w 608814"/>
                  <a:gd name="connsiteY42" fmla="*/ 262038 h 585693"/>
                  <a:gd name="connsiteX43" fmla="*/ 253829 w 608814"/>
                  <a:gd name="connsiteY43" fmla="*/ 276122 h 585693"/>
                  <a:gd name="connsiteX44" fmla="*/ 252355 w 608814"/>
                  <a:gd name="connsiteY44" fmla="*/ 290206 h 585693"/>
                  <a:gd name="connsiteX45" fmla="*/ 270511 w 608814"/>
                  <a:gd name="connsiteY45" fmla="*/ 300700 h 585693"/>
                  <a:gd name="connsiteX46" fmla="*/ 278714 w 608814"/>
                  <a:gd name="connsiteY46" fmla="*/ 325094 h 585693"/>
                  <a:gd name="connsiteX47" fmla="*/ 258253 w 608814"/>
                  <a:gd name="connsiteY47" fmla="*/ 321136 h 585693"/>
                  <a:gd name="connsiteX48" fmla="*/ 195858 w 608814"/>
                  <a:gd name="connsiteY48" fmla="*/ 321136 h 585693"/>
                  <a:gd name="connsiteX49" fmla="*/ 212171 w 608814"/>
                  <a:gd name="connsiteY49" fmla="*/ 276122 h 585693"/>
                  <a:gd name="connsiteX50" fmla="*/ 140191 w 608814"/>
                  <a:gd name="connsiteY50" fmla="*/ 204320 h 585693"/>
                  <a:gd name="connsiteX51" fmla="*/ 68304 w 608814"/>
                  <a:gd name="connsiteY51" fmla="*/ 276122 h 585693"/>
                  <a:gd name="connsiteX52" fmla="*/ 140191 w 608814"/>
                  <a:gd name="connsiteY52" fmla="*/ 348016 h 585693"/>
                  <a:gd name="connsiteX53" fmla="*/ 148486 w 608814"/>
                  <a:gd name="connsiteY53" fmla="*/ 347095 h 585693"/>
                  <a:gd name="connsiteX54" fmla="*/ 140099 w 608814"/>
                  <a:gd name="connsiteY54" fmla="*/ 376000 h 585693"/>
                  <a:gd name="connsiteX55" fmla="*/ 140099 w 608814"/>
                  <a:gd name="connsiteY55" fmla="*/ 420922 h 585693"/>
                  <a:gd name="connsiteX56" fmla="*/ 116229 w 608814"/>
                  <a:gd name="connsiteY56" fmla="*/ 420922 h 585693"/>
                  <a:gd name="connsiteX57" fmla="*/ 96413 w 608814"/>
                  <a:gd name="connsiteY57" fmla="*/ 401131 h 585693"/>
                  <a:gd name="connsiteX58" fmla="*/ 96413 w 608814"/>
                  <a:gd name="connsiteY58" fmla="*/ 380787 h 585693"/>
                  <a:gd name="connsiteX59" fmla="*/ 71806 w 608814"/>
                  <a:gd name="connsiteY59" fmla="*/ 366150 h 585693"/>
                  <a:gd name="connsiteX60" fmla="*/ 53742 w 608814"/>
                  <a:gd name="connsiteY60" fmla="*/ 376552 h 585693"/>
                  <a:gd name="connsiteX61" fmla="*/ 38719 w 608814"/>
                  <a:gd name="connsiteY61" fmla="*/ 378577 h 585693"/>
                  <a:gd name="connsiteX62" fmla="*/ 26738 w 608814"/>
                  <a:gd name="connsiteY62" fmla="*/ 369372 h 585693"/>
                  <a:gd name="connsiteX63" fmla="*/ 2683 w 608814"/>
                  <a:gd name="connsiteY63" fmla="*/ 327764 h 585693"/>
                  <a:gd name="connsiteX64" fmla="*/ 9872 w 608814"/>
                  <a:gd name="connsiteY64" fmla="*/ 300700 h 585693"/>
                  <a:gd name="connsiteX65" fmla="*/ 28120 w 608814"/>
                  <a:gd name="connsiteY65" fmla="*/ 290206 h 585693"/>
                  <a:gd name="connsiteX66" fmla="*/ 26645 w 608814"/>
                  <a:gd name="connsiteY66" fmla="*/ 276122 h 585693"/>
                  <a:gd name="connsiteX67" fmla="*/ 28120 w 608814"/>
                  <a:gd name="connsiteY67" fmla="*/ 262038 h 585693"/>
                  <a:gd name="connsiteX68" fmla="*/ 9872 w 608814"/>
                  <a:gd name="connsiteY68" fmla="*/ 251544 h 585693"/>
                  <a:gd name="connsiteX69" fmla="*/ 2683 w 608814"/>
                  <a:gd name="connsiteY69" fmla="*/ 224572 h 585693"/>
                  <a:gd name="connsiteX70" fmla="*/ 26738 w 608814"/>
                  <a:gd name="connsiteY70" fmla="*/ 182964 h 585693"/>
                  <a:gd name="connsiteX71" fmla="*/ 38719 w 608814"/>
                  <a:gd name="connsiteY71" fmla="*/ 173759 h 585693"/>
                  <a:gd name="connsiteX72" fmla="*/ 53742 w 608814"/>
                  <a:gd name="connsiteY72" fmla="*/ 175692 h 585693"/>
                  <a:gd name="connsiteX73" fmla="*/ 71806 w 608814"/>
                  <a:gd name="connsiteY73" fmla="*/ 186094 h 585693"/>
                  <a:gd name="connsiteX74" fmla="*/ 96413 w 608814"/>
                  <a:gd name="connsiteY74" fmla="*/ 171457 h 585693"/>
                  <a:gd name="connsiteX75" fmla="*/ 96413 w 608814"/>
                  <a:gd name="connsiteY75" fmla="*/ 151113 h 585693"/>
                  <a:gd name="connsiteX76" fmla="*/ 116229 w 608814"/>
                  <a:gd name="connsiteY76" fmla="*/ 131322 h 585693"/>
                  <a:gd name="connsiteX77" fmla="*/ 445756 w 608814"/>
                  <a:gd name="connsiteY77" fmla="*/ 83476 h 585693"/>
                  <a:gd name="connsiteX78" fmla="*/ 414140 w 608814"/>
                  <a:gd name="connsiteY78" fmla="*/ 115044 h 585693"/>
                  <a:gd name="connsiteX79" fmla="*/ 445756 w 608814"/>
                  <a:gd name="connsiteY79" fmla="*/ 146520 h 585693"/>
                  <a:gd name="connsiteX80" fmla="*/ 477371 w 608814"/>
                  <a:gd name="connsiteY80" fmla="*/ 115044 h 585693"/>
                  <a:gd name="connsiteX81" fmla="*/ 445756 w 608814"/>
                  <a:gd name="connsiteY81" fmla="*/ 83476 h 585693"/>
                  <a:gd name="connsiteX82" fmla="*/ 426676 w 608814"/>
                  <a:gd name="connsiteY82" fmla="*/ 0 h 585693"/>
                  <a:gd name="connsiteX83" fmla="*/ 464835 w 608814"/>
                  <a:gd name="connsiteY83" fmla="*/ 0 h 585693"/>
                  <a:gd name="connsiteX84" fmla="*/ 480597 w 608814"/>
                  <a:gd name="connsiteY84" fmla="*/ 15738 h 585693"/>
                  <a:gd name="connsiteX85" fmla="*/ 480597 w 608814"/>
                  <a:gd name="connsiteY85" fmla="*/ 31936 h 585693"/>
                  <a:gd name="connsiteX86" fmla="*/ 500138 w 608814"/>
                  <a:gd name="connsiteY86" fmla="*/ 43533 h 585693"/>
                  <a:gd name="connsiteX87" fmla="*/ 514425 w 608814"/>
                  <a:gd name="connsiteY87" fmla="*/ 35249 h 585693"/>
                  <a:gd name="connsiteX88" fmla="*/ 535901 w 608814"/>
                  <a:gd name="connsiteY88" fmla="*/ 40956 h 585693"/>
                  <a:gd name="connsiteX89" fmla="*/ 554981 w 608814"/>
                  <a:gd name="connsiteY89" fmla="*/ 73996 h 585693"/>
                  <a:gd name="connsiteX90" fmla="*/ 556640 w 608814"/>
                  <a:gd name="connsiteY90" fmla="*/ 85961 h 585693"/>
                  <a:gd name="connsiteX91" fmla="*/ 549266 w 608814"/>
                  <a:gd name="connsiteY91" fmla="*/ 95440 h 585693"/>
                  <a:gd name="connsiteX92" fmla="*/ 534887 w 608814"/>
                  <a:gd name="connsiteY92" fmla="*/ 103815 h 585693"/>
                  <a:gd name="connsiteX93" fmla="*/ 535993 w 608814"/>
                  <a:gd name="connsiteY93" fmla="*/ 115044 h 585693"/>
                  <a:gd name="connsiteX94" fmla="*/ 535717 w 608814"/>
                  <a:gd name="connsiteY94" fmla="*/ 117621 h 585693"/>
                  <a:gd name="connsiteX95" fmla="*/ 521153 w 608814"/>
                  <a:gd name="connsiteY95" fmla="*/ 117621 h 585693"/>
                  <a:gd name="connsiteX96" fmla="*/ 466126 w 608814"/>
                  <a:gd name="connsiteY96" fmla="*/ 172565 h 585693"/>
                  <a:gd name="connsiteX97" fmla="*/ 466126 w 608814"/>
                  <a:gd name="connsiteY97" fmla="*/ 229719 h 585693"/>
                  <a:gd name="connsiteX98" fmla="*/ 466126 w 608814"/>
                  <a:gd name="connsiteY98" fmla="*/ 242604 h 585693"/>
                  <a:gd name="connsiteX99" fmla="*/ 453590 w 608814"/>
                  <a:gd name="connsiteY99" fmla="*/ 229995 h 585693"/>
                  <a:gd name="connsiteX100" fmla="*/ 421330 w 608814"/>
                  <a:gd name="connsiteY100" fmla="*/ 219319 h 585693"/>
                  <a:gd name="connsiteX101" fmla="*/ 411928 w 608814"/>
                  <a:gd name="connsiteY101" fmla="*/ 219319 h 585693"/>
                  <a:gd name="connsiteX102" fmla="*/ 410914 w 608814"/>
                  <a:gd name="connsiteY102" fmla="*/ 214257 h 585693"/>
                  <a:gd name="connsiteX103" fmla="*/ 410914 w 608814"/>
                  <a:gd name="connsiteY103" fmla="*/ 198059 h 585693"/>
                  <a:gd name="connsiteX104" fmla="*/ 391373 w 608814"/>
                  <a:gd name="connsiteY104" fmla="*/ 186463 h 585693"/>
                  <a:gd name="connsiteX105" fmla="*/ 377086 w 608814"/>
                  <a:gd name="connsiteY105" fmla="*/ 194746 h 585693"/>
                  <a:gd name="connsiteX106" fmla="*/ 365104 w 608814"/>
                  <a:gd name="connsiteY106" fmla="*/ 196310 h 585693"/>
                  <a:gd name="connsiteX107" fmla="*/ 355610 w 608814"/>
                  <a:gd name="connsiteY107" fmla="*/ 189040 h 585693"/>
                  <a:gd name="connsiteX108" fmla="*/ 336530 w 608814"/>
                  <a:gd name="connsiteY108" fmla="*/ 155999 h 585693"/>
                  <a:gd name="connsiteX109" fmla="*/ 342245 w 608814"/>
                  <a:gd name="connsiteY109" fmla="*/ 134463 h 585693"/>
                  <a:gd name="connsiteX110" fmla="*/ 356716 w 608814"/>
                  <a:gd name="connsiteY110" fmla="*/ 126180 h 585693"/>
                  <a:gd name="connsiteX111" fmla="*/ 355518 w 608814"/>
                  <a:gd name="connsiteY111" fmla="*/ 115044 h 585693"/>
                  <a:gd name="connsiteX112" fmla="*/ 356716 w 608814"/>
                  <a:gd name="connsiteY112" fmla="*/ 103815 h 585693"/>
                  <a:gd name="connsiteX113" fmla="*/ 342245 w 608814"/>
                  <a:gd name="connsiteY113" fmla="*/ 95440 h 585693"/>
                  <a:gd name="connsiteX114" fmla="*/ 336530 w 608814"/>
                  <a:gd name="connsiteY114" fmla="*/ 73996 h 585693"/>
                  <a:gd name="connsiteX115" fmla="*/ 355610 w 608814"/>
                  <a:gd name="connsiteY115" fmla="*/ 40956 h 585693"/>
                  <a:gd name="connsiteX116" fmla="*/ 365104 w 608814"/>
                  <a:gd name="connsiteY116" fmla="*/ 33685 h 585693"/>
                  <a:gd name="connsiteX117" fmla="*/ 377086 w 608814"/>
                  <a:gd name="connsiteY117" fmla="*/ 35249 h 585693"/>
                  <a:gd name="connsiteX118" fmla="*/ 391373 w 608814"/>
                  <a:gd name="connsiteY118" fmla="*/ 43533 h 585693"/>
                  <a:gd name="connsiteX119" fmla="*/ 410914 w 608814"/>
                  <a:gd name="connsiteY119" fmla="*/ 31936 h 585693"/>
                  <a:gd name="connsiteX120" fmla="*/ 410914 w 608814"/>
                  <a:gd name="connsiteY120" fmla="*/ 15738 h 585693"/>
                  <a:gd name="connsiteX121" fmla="*/ 426676 w 608814"/>
                  <a:gd name="connsiteY121" fmla="*/ 0 h 585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</a:cxnLst>
                <a:rect l="l" t="t" r="r" b="b"/>
                <a:pathLst>
                  <a:path w="608814" h="585693">
                    <a:moveTo>
                      <a:pt x="195114" y="351627"/>
                    </a:moveTo>
                    <a:lnTo>
                      <a:pt x="258290" y="351627"/>
                    </a:lnTo>
                    <a:cubicBezTo>
                      <a:pt x="271848" y="351627"/>
                      <a:pt x="282731" y="362580"/>
                      <a:pt x="282731" y="376018"/>
                    </a:cubicBezTo>
                    <a:lnTo>
                      <a:pt x="282731" y="561210"/>
                    </a:lnTo>
                    <a:cubicBezTo>
                      <a:pt x="282731" y="574740"/>
                      <a:pt x="271848" y="585693"/>
                      <a:pt x="258290" y="585693"/>
                    </a:cubicBezTo>
                    <a:lnTo>
                      <a:pt x="195114" y="585693"/>
                    </a:lnTo>
                    <a:cubicBezTo>
                      <a:pt x="181556" y="585693"/>
                      <a:pt x="170673" y="574740"/>
                      <a:pt x="170673" y="561210"/>
                    </a:cubicBezTo>
                    <a:lnTo>
                      <a:pt x="170673" y="376018"/>
                    </a:lnTo>
                    <a:cubicBezTo>
                      <a:pt x="170673" y="362580"/>
                      <a:pt x="181556" y="351627"/>
                      <a:pt x="195114" y="351627"/>
                    </a:cubicBezTo>
                    <a:close/>
                    <a:moveTo>
                      <a:pt x="358100" y="249872"/>
                    </a:moveTo>
                    <a:lnTo>
                      <a:pt x="421316" y="249872"/>
                    </a:lnTo>
                    <a:cubicBezTo>
                      <a:pt x="434771" y="249872"/>
                      <a:pt x="445737" y="260735"/>
                      <a:pt x="445737" y="274267"/>
                    </a:cubicBezTo>
                    <a:lnTo>
                      <a:pt x="445737" y="561206"/>
                    </a:lnTo>
                    <a:cubicBezTo>
                      <a:pt x="445737" y="574738"/>
                      <a:pt x="434771" y="585693"/>
                      <a:pt x="421316" y="585693"/>
                    </a:cubicBezTo>
                    <a:lnTo>
                      <a:pt x="358100" y="585693"/>
                    </a:lnTo>
                    <a:cubicBezTo>
                      <a:pt x="344645" y="585693"/>
                      <a:pt x="333679" y="574738"/>
                      <a:pt x="333679" y="561206"/>
                    </a:cubicBezTo>
                    <a:lnTo>
                      <a:pt x="333679" y="274267"/>
                    </a:lnTo>
                    <a:cubicBezTo>
                      <a:pt x="333679" y="260735"/>
                      <a:pt x="344645" y="249872"/>
                      <a:pt x="358100" y="249872"/>
                    </a:cubicBezTo>
                    <a:close/>
                    <a:moveTo>
                      <a:pt x="140260" y="224680"/>
                    </a:moveTo>
                    <a:cubicBezTo>
                      <a:pt x="168749" y="224680"/>
                      <a:pt x="191844" y="247711"/>
                      <a:pt x="191844" y="276122"/>
                    </a:cubicBezTo>
                    <a:cubicBezTo>
                      <a:pt x="191844" y="304533"/>
                      <a:pt x="168749" y="327564"/>
                      <a:pt x="140260" y="327564"/>
                    </a:cubicBezTo>
                    <a:cubicBezTo>
                      <a:pt x="111771" y="327564"/>
                      <a:pt x="88676" y="304533"/>
                      <a:pt x="88676" y="276122"/>
                    </a:cubicBezTo>
                    <a:cubicBezTo>
                      <a:pt x="88676" y="247711"/>
                      <a:pt x="111771" y="224680"/>
                      <a:pt x="140260" y="224680"/>
                    </a:cubicBezTo>
                    <a:close/>
                    <a:moveTo>
                      <a:pt x="521177" y="148117"/>
                    </a:moveTo>
                    <a:lnTo>
                      <a:pt x="584301" y="148117"/>
                    </a:lnTo>
                    <a:cubicBezTo>
                      <a:pt x="597848" y="148117"/>
                      <a:pt x="608814" y="159070"/>
                      <a:pt x="608814" y="172601"/>
                    </a:cubicBezTo>
                    <a:lnTo>
                      <a:pt x="608814" y="561209"/>
                    </a:lnTo>
                    <a:cubicBezTo>
                      <a:pt x="608814" y="574740"/>
                      <a:pt x="597848" y="585693"/>
                      <a:pt x="584301" y="585693"/>
                    </a:cubicBezTo>
                    <a:lnTo>
                      <a:pt x="521177" y="585693"/>
                    </a:lnTo>
                    <a:cubicBezTo>
                      <a:pt x="507722" y="585693"/>
                      <a:pt x="496756" y="574740"/>
                      <a:pt x="496756" y="561209"/>
                    </a:cubicBezTo>
                    <a:lnTo>
                      <a:pt x="496756" y="172601"/>
                    </a:lnTo>
                    <a:cubicBezTo>
                      <a:pt x="496756" y="159070"/>
                      <a:pt x="507722" y="148117"/>
                      <a:pt x="521177" y="148117"/>
                    </a:cubicBezTo>
                    <a:close/>
                    <a:moveTo>
                      <a:pt x="116229" y="131322"/>
                    </a:moveTo>
                    <a:lnTo>
                      <a:pt x="164246" y="131322"/>
                    </a:lnTo>
                    <a:cubicBezTo>
                      <a:pt x="175214" y="131322"/>
                      <a:pt x="184061" y="140159"/>
                      <a:pt x="184061" y="151113"/>
                    </a:cubicBezTo>
                    <a:lnTo>
                      <a:pt x="184061" y="171457"/>
                    </a:lnTo>
                    <a:cubicBezTo>
                      <a:pt x="193001" y="175231"/>
                      <a:pt x="201019" y="180386"/>
                      <a:pt x="208669" y="186094"/>
                    </a:cubicBezTo>
                    <a:lnTo>
                      <a:pt x="226641" y="175692"/>
                    </a:lnTo>
                    <a:cubicBezTo>
                      <a:pt x="236134" y="170261"/>
                      <a:pt x="248300" y="173482"/>
                      <a:pt x="253737" y="182964"/>
                    </a:cubicBezTo>
                    <a:lnTo>
                      <a:pt x="277792" y="224572"/>
                    </a:lnTo>
                    <a:cubicBezTo>
                      <a:pt x="280465" y="229083"/>
                      <a:pt x="281110" y="234514"/>
                      <a:pt x="279727" y="239577"/>
                    </a:cubicBezTo>
                    <a:cubicBezTo>
                      <a:pt x="278437" y="244640"/>
                      <a:pt x="275119" y="248966"/>
                      <a:pt x="270511" y="251544"/>
                    </a:cubicBezTo>
                    <a:lnTo>
                      <a:pt x="252355" y="262038"/>
                    </a:lnTo>
                    <a:cubicBezTo>
                      <a:pt x="253000" y="266733"/>
                      <a:pt x="253829" y="271335"/>
                      <a:pt x="253829" y="276122"/>
                    </a:cubicBezTo>
                    <a:cubicBezTo>
                      <a:pt x="253829" y="281001"/>
                      <a:pt x="253000" y="285604"/>
                      <a:pt x="252355" y="290206"/>
                    </a:cubicBezTo>
                    <a:lnTo>
                      <a:pt x="270511" y="300700"/>
                    </a:lnTo>
                    <a:cubicBezTo>
                      <a:pt x="279174" y="305671"/>
                      <a:pt x="282308" y="316165"/>
                      <a:pt x="278714" y="325094"/>
                    </a:cubicBezTo>
                    <a:cubicBezTo>
                      <a:pt x="272354" y="322609"/>
                      <a:pt x="265442" y="321136"/>
                      <a:pt x="258253" y="321136"/>
                    </a:cubicBezTo>
                    <a:lnTo>
                      <a:pt x="195858" y="321136"/>
                    </a:lnTo>
                    <a:cubicBezTo>
                      <a:pt x="205904" y="308709"/>
                      <a:pt x="212171" y="293244"/>
                      <a:pt x="212171" y="276122"/>
                    </a:cubicBezTo>
                    <a:cubicBezTo>
                      <a:pt x="212171" y="236539"/>
                      <a:pt x="179914" y="204320"/>
                      <a:pt x="140191" y="204320"/>
                    </a:cubicBezTo>
                    <a:cubicBezTo>
                      <a:pt x="100561" y="204320"/>
                      <a:pt x="68304" y="236539"/>
                      <a:pt x="68304" y="276122"/>
                    </a:cubicBezTo>
                    <a:cubicBezTo>
                      <a:pt x="68304" y="315797"/>
                      <a:pt x="100561" y="348016"/>
                      <a:pt x="140191" y="348016"/>
                    </a:cubicBezTo>
                    <a:cubicBezTo>
                      <a:pt x="143048" y="348016"/>
                      <a:pt x="145721" y="347463"/>
                      <a:pt x="148486" y="347095"/>
                    </a:cubicBezTo>
                    <a:cubicBezTo>
                      <a:pt x="143233" y="355564"/>
                      <a:pt x="140099" y="365414"/>
                      <a:pt x="140099" y="376000"/>
                    </a:cubicBezTo>
                    <a:lnTo>
                      <a:pt x="140099" y="420922"/>
                    </a:lnTo>
                    <a:lnTo>
                      <a:pt x="116229" y="420922"/>
                    </a:lnTo>
                    <a:cubicBezTo>
                      <a:pt x="105261" y="420922"/>
                      <a:pt x="96413" y="412085"/>
                      <a:pt x="96413" y="401131"/>
                    </a:cubicBezTo>
                    <a:lnTo>
                      <a:pt x="96413" y="380787"/>
                    </a:lnTo>
                    <a:cubicBezTo>
                      <a:pt x="87474" y="377013"/>
                      <a:pt x="79455" y="371950"/>
                      <a:pt x="71806" y="366150"/>
                    </a:cubicBezTo>
                    <a:lnTo>
                      <a:pt x="53742" y="376552"/>
                    </a:lnTo>
                    <a:cubicBezTo>
                      <a:pt x="49226" y="379222"/>
                      <a:pt x="43788" y="379866"/>
                      <a:pt x="38719" y="378577"/>
                    </a:cubicBezTo>
                    <a:cubicBezTo>
                      <a:pt x="33650" y="377197"/>
                      <a:pt x="29318" y="373883"/>
                      <a:pt x="26738" y="369372"/>
                    </a:cubicBezTo>
                    <a:lnTo>
                      <a:pt x="2683" y="327764"/>
                    </a:lnTo>
                    <a:cubicBezTo>
                      <a:pt x="-2847" y="318282"/>
                      <a:pt x="471" y="306131"/>
                      <a:pt x="9872" y="300700"/>
                    </a:cubicBezTo>
                    <a:lnTo>
                      <a:pt x="28120" y="290206"/>
                    </a:lnTo>
                    <a:cubicBezTo>
                      <a:pt x="27475" y="285604"/>
                      <a:pt x="26645" y="281001"/>
                      <a:pt x="26645" y="276122"/>
                    </a:cubicBezTo>
                    <a:cubicBezTo>
                      <a:pt x="26645" y="271335"/>
                      <a:pt x="27475" y="266733"/>
                      <a:pt x="28120" y="262038"/>
                    </a:cubicBezTo>
                    <a:lnTo>
                      <a:pt x="9872" y="251544"/>
                    </a:lnTo>
                    <a:cubicBezTo>
                      <a:pt x="471" y="246113"/>
                      <a:pt x="-2847" y="233962"/>
                      <a:pt x="2683" y="224572"/>
                    </a:cubicBezTo>
                    <a:lnTo>
                      <a:pt x="26738" y="182964"/>
                    </a:lnTo>
                    <a:cubicBezTo>
                      <a:pt x="29318" y="178361"/>
                      <a:pt x="33650" y="175139"/>
                      <a:pt x="38719" y="173759"/>
                    </a:cubicBezTo>
                    <a:cubicBezTo>
                      <a:pt x="43788" y="172378"/>
                      <a:pt x="49226" y="173114"/>
                      <a:pt x="53742" y="175692"/>
                    </a:cubicBezTo>
                    <a:lnTo>
                      <a:pt x="71806" y="186094"/>
                    </a:lnTo>
                    <a:cubicBezTo>
                      <a:pt x="79455" y="180386"/>
                      <a:pt x="87474" y="175231"/>
                      <a:pt x="96413" y="171457"/>
                    </a:cubicBezTo>
                    <a:lnTo>
                      <a:pt x="96413" y="151113"/>
                    </a:lnTo>
                    <a:cubicBezTo>
                      <a:pt x="96413" y="140159"/>
                      <a:pt x="105261" y="131322"/>
                      <a:pt x="116229" y="131322"/>
                    </a:cubicBezTo>
                    <a:close/>
                    <a:moveTo>
                      <a:pt x="445756" y="83476"/>
                    </a:moveTo>
                    <a:cubicBezTo>
                      <a:pt x="428335" y="83476"/>
                      <a:pt x="414140" y="97557"/>
                      <a:pt x="414140" y="115044"/>
                    </a:cubicBezTo>
                    <a:cubicBezTo>
                      <a:pt x="414140" y="132438"/>
                      <a:pt x="428335" y="146520"/>
                      <a:pt x="445756" y="146520"/>
                    </a:cubicBezTo>
                    <a:cubicBezTo>
                      <a:pt x="463176" y="146520"/>
                      <a:pt x="477371" y="132438"/>
                      <a:pt x="477371" y="115044"/>
                    </a:cubicBezTo>
                    <a:cubicBezTo>
                      <a:pt x="477371" y="97557"/>
                      <a:pt x="463176" y="83476"/>
                      <a:pt x="445756" y="83476"/>
                    </a:cubicBezTo>
                    <a:close/>
                    <a:moveTo>
                      <a:pt x="426676" y="0"/>
                    </a:moveTo>
                    <a:lnTo>
                      <a:pt x="464835" y="0"/>
                    </a:lnTo>
                    <a:cubicBezTo>
                      <a:pt x="473500" y="0"/>
                      <a:pt x="480597" y="7087"/>
                      <a:pt x="480597" y="15738"/>
                    </a:cubicBezTo>
                    <a:lnTo>
                      <a:pt x="480597" y="31936"/>
                    </a:lnTo>
                    <a:cubicBezTo>
                      <a:pt x="487694" y="34881"/>
                      <a:pt x="494054" y="38931"/>
                      <a:pt x="500138" y="43533"/>
                    </a:cubicBezTo>
                    <a:lnTo>
                      <a:pt x="514425" y="35249"/>
                    </a:lnTo>
                    <a:cubicBezTo>
                      <a:pt x="521983" y="30924"/>
                      <a:pt x="531569" y="33501"/>
                      <a:pt x="535901" y="40956"/>
                    </a:cubicBezTo>
                    <a:lnTo>
                      <a:pt x="554981" y="73996"/>
                    </a:lnTo>
                    <a:cubicBezTo>
                      <a:pt x="557101" y="77585"/>
                      <a:pt x="557654" y="81911"/>
                      <a:pt x="556640" y="85961"/>
                    </a:cubicBezTo>
                    <a:cubicBezTo>
                      <a:pt x="555534" y="89918"/>
                      <a:pt x="552861" y="93415"/>
                      <a:pt x="549266" y="95440"/>
                    </a:cubicBezTo>
                    <a:lnTo>
                      <a:pt x="534887" y="103815"/>
                    </a:lnTo>
                    <a:cubicBezTo>
                      <a:pt x="535348" y="107497"/>
                      <a:pt x="535993" y="111178"/>
                      <a:pt x="535993" y="115044"/>
                    </a:cubicBezTo>
                    <a:cubicBezTo>
                      <a:pt x="535993" y="115872"/>
                      <a:pt x="535809" y="116700"/>
                      <a:pt x="535717" y="117621"/>
                    </a:cubicBezTo>
                    <a:lnTo>
                      <a:pt x="521153" y="117621"/>
                    </a:lnTo>
                    <a:cubicBezTo>
                      <a:pt x="490828" y="117621"/>
                      <a:pt x="466126" y="142286"/>
                      <a:pt x="466126" y="172565"/>
                    </a:cubicBezTo>
                    <a:lnTo>
                      <a:pt x="466126" y="229719"/>
                    </a:lnTo>
                    <a:lnTo>
                      <a:pt x="466126" y="242604"/>
                    </a:lnTo>
                    <a:cubicBezTo>
                      <a:pt x="462715" y="237726"/>
                      <a:pt x="458383" y="233493"/>
                      <a:pt x="453590" y="229995"/>
                    </a:cubicBezTo>
                    <a:cubicBezTo>
                      <a:pt x="444465" y="223369"/>
                      <a:pt x="433404" y="219319"/>
                      <a:pt x="421330" y="219319"/>
                    </a:cubicBezTo>
                    <a:lnTo>
                      <a:pt x="411928" y="219319"/>
                    </a:lnTo>
                    <a:cubicBezTo>
                      <a:pt x="411375" y="217755"/>
                      <a:pt x="410914" y="216098"/>
                      <a:pt x="410914" y="214257"/>
                    </a:cubicBezTo>
                    <a:lnTo>
                      <a:pt x="410914" y="198059"/>
                    </a:lnTo>
                    <a:cubicBezTo>
                      <a:pt x="403817" y="195114"/>
                      <a:pt x="397457" y="191064"/>
                      <a:pt x="391373" y="186463"/>
                    </a:cubicBezTo>
                    <a:lnTo>
                      <a:pt x="377086" y="194746"/>
                    </a:lnTo>
                    <a:cubicBezTo>
                      <a:pt x="373492" y="196863"/>
                      <a:pt x="369160" y="197415"/>
                      <a:pt x="365104" y="196310"/>
                    </a:cubicBezTo>
                    <a:cubicBezTo>
                      <a:pt x="361140" y="195206"/>
                      <a:pt x="357638" y="192629"/>
                      <a:pt x="355610" y="189040"/>
                    </a:cubicBezTo>
                    <a:lnTo>
                      <a:pt x="336530" y="155999"/>
                    </a:lnTo>
                    <a:cubicBezTo>
                      <a:pt x="332198" y="148452"/>
                      <a:pt x="334687" y="138881"/>
                      <a:pt x="342245" y="134463"/>
                    </a:cubicBezTo>
                    <a:lnTo>
                      <a:pt x="356716" y="126180"/>
                    </a:lnTo>
                    <a:cubicBezTo>
                      <a:pt x="356163" y="122498"/>
                      <a:pt x="355518" y="118817"/>
                      <a:pt x="355518" y="115044"/>
                    </a:cubicBezTo>
                    <a:cubicBezTo>
                      <a:pt x="355518" y="111178"/>
                      <a:pt x="356163" y="107497"/>
                      <a:pt x="356716" y="103815"/>
                    </a:cubicBezTo>
                    <a:lnTo>
                      <a:pt x="342245" y="95440"/>
                    </a:lnTo>
                    <a:cubicBezTo>
                      <a:pt x="334687" y="91115"/>
                      <a:pt x="332198" y="81543"/>
                      <a:pt x="336530" y="73996"/>
                    </a:cubicBezTo>
                    <a:lnTo>
                      <a:pt x="355610" y="40956"/>
                    </a:lnTo>
                    <a:cubicBezTo>
                      <a:pt x="357638" y="37366"/>
                      <a:pt x="361140" y="34789"/>
                      <a:pt x="365104" y="33685"/>
                    </a:cubicBezTo>
                    <a:cubicBezTo>
                      <a:pt x="369160" y="32580"/>
                      <a:pt x="373492" y="33133"/>
                      <a:pt x="377086" y="35249"/>
                    </a:cubicBezTo>
                    <a:lnTo>
                      <a:pt x="391373" y="43533"/>
                    </a:lnTo>
                    <a:cubicBezTo>
                      <a:pt x="397457" y="38931"/>
                      <a:pt x="403817" y="34881"/>
                      <a:pt x="410914" y="31936"/>
                    </a:cubicBezTo>
                    <a:lnTo>
                      <a:pt x="410914" y="15738"/>
                    </a:lnTo>
                    <a:cubicBezTo>
                      <a:pt x="410914" y="7087"/>
                      <a:pt x="418011" y="0"/>
                      <a:pt x="4266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pPr algn="l"/>
                <a:endParaRPr/>
              </a:p>
            </p:txBody>
          </p:sp>
        </p:grpSp>
        <p:grpSp>
          <p:nvGrpSpPr>
            <p:cNvPr id="35" name="组合 34" descr="b30d9978-7446-48a5-acd0-9a267e951530">
              <a:extLst>
                <a:ext uri="{FF2B5EF4-FFF2-40B4-BE49-F238E27FC236}">
                  <a16:creationId xmlns:a16="http://schemas.microsoft.com/office/drawing/2014/main" id="{C4392B85-9919-A34E-D12A-55099F916CCA}"/>
                </a:ext>
              </a:extLst>
            </p:cNvPr>
            <p:cNvGrpSpPr/>
            <p:nvPr/>
          </p:nvGrpSpPr>
          <p:grpSpPr>
            <a:xfrm>
              <a:off x="666737" y="4194869"/>
              <a:ext cx="3485672" cy="1400920"/>
              <a:chOff x="666737" y="4194869"/>
              <a:chExt cx="3485672" cy="1400920"/>
            </a:xfrm>
          </p:grpSpPr>
          <p:sp>
            <p:nvSpPr>
              <p:cNvPr id="21" name="Text3" descr="fce7db0a-33b2-43a0-8c15-bce26476b1bd">
                <a:extLst>
                  <a:ext uri="{FF2B5EF4-FFF2-40B4-BE49-F238E27FC236}">
                    <a16:creationId xmlns:a16="http://schemas.microsoft.com/office/drawing/2014/main" id="{F31AA799-8F03-4350-A010-5CEA518C92D7}"/>
                  </a:ext>
                </a:extLst>
              </p:cNvPr>
              <p:cNvSpPr/>
              <p:nvPr/>
            </p:nvSpPr>
            <p:spPr bwMode="auto">
              <a:xfrm>
                <a:off x="666737" y="4726983"/>
                <a:ext cx="2876564" cy="8688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latin typeface="Arial"/>
                  </a:rPr>
                  <a:t>AI对用户输入进行情绪分析和回应生成，确保回复精准。</a:t>
                </a:r>
              </a:p>
            </p:txBody>
          </p:sp>
          <p:sp>
            <p:nvSpPr>
              <p:cNvPr id="22" name="Bullet3" descr="7eb9f433-683d-407b-8648-9365bc17aa60">
                <a:extLst>
                  <a:ext uri="{FF2B5EF4-FFF2-40B4-BE49-F238E27FC236}">
                    <a16:creationId xmlns:a16="http://schemas.microsoft.com/office/drawing/2014/main" id="{ECFA48CE-ABFA-4DC4-AB1C-BE6A06310043}"/>
                  </a:ext>
                </a:extLst>
              </p:cNvPr>
              <p:cNvSpPr txBox="1"/>
              <p:nvPr/>
            </p:nvSpPr>
            <p:spPr bwMode="auto">
              <a:xfrm>
                <a:off x="666737" y="4194869"/>
                <a:ext cx="2876564" cy="5321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spcBef>
                    <a:spcPct val="0"/>
                  </a:spcBef>
                </a:pPr>
                <a:r>
                  <a:rPr lang="en-US" sz="1800" b="1" i="0" u="none">
                    <a:solidFill>
                      <a:srgbClr val="000000"/>
                    </a:solidFill>
                    <a:latin typeface="Arial"/>
                  </a:rPr>
                  <a:t>AI处理</a:t>
                </a:r>
              </a:p>
            </p:txBody>
          </p:sp>
          <p:sp>
            <p:nvSpPr>
              <p:cNvPr id="14" name="Icon3" descr="c54c9851-8d04-4833-bd70-d9f721e37101">
                <a:extLst>
                  <a:ext uri="{FF2B5EF4-FFF2-40B4-BE49-F238E27FC236}">
                    <a16:creationId xmlns:a16="http://schemas.microsoft.com/office/drawing/2014/main" id="{FC6D4941-F0C9-4004-BF06-7B3EFD0C6273}"/>
                  </a:ext>
                </a:extLst>
              </p:cNvPr>
              <p:cNvSpPr/>
              <p:nvPr/>
            </p:nvSpPr>
            <p:spPr bwMode="auto">
              <a:xfrm>
                <a:off x="3666931" y="4683431"/>
                <a:ext cx="485478" cy="423796"/>
              </a:xfrm>
              <a:custGeom>
                <a:avLst/>
                <a:gdLst>
                  <a:gd name="connsiteX0" fmla="*/ 424975 w 608697"/>
                  <a:gd name="connsiteY0" fmla="*/ 168488 h 531358"/>
                  <a:gd name="connsiteX1" fmla="*/ 387604 w 608697"/>
                  <a:gd name="connsiteY1" fmla="*/ 205806 h 531358"/>
                  <a:gd name="connsiteX2" fmla="*/ 424975 w 608697"/>
                  <a:gd name="connsiteY2" fmla="*/ 243124 h 531358"/>
                  <a:gd name="connsiteX3" fmla="*/ 462346 w 608697"/>
                  <a:gd name="connsiteY3" fmla="*/ 205806 h 531358"/>
                  <a:gd name="connsiteX4" fmla="*/ 424975 w 608697"/>
                  <a:gd name="connsiteY4" fmla="*/ 168488 h 531358"/>
                  <a:gd name="connsiteX5" fmla="*/ 287947 w 608697"/>
                  <a:gd name="connsiteY5" fmla="*/ 168488 h 531358"/>
                  <a:gd name="connsiteX6" fmla="*/ 250576 w 608697"/>
                  <a:gd name="connsiteY6" fmla="*/ 205806 h 531358"/>
                  <a:gd name="connsiteX7" fmla="*/ 287947 w 608697"/>
                  <a:gd name="connsiteY7" fmla="*/ 243124 h 531358"/>
                  <a:gd name="connsiteX8" fmla="*/ 325318 w 608697"/>
                  <a:gd name="connsiteY8" fmla="*/ 205806 h 531358"/>
                  <a:gd name="connsiteX9" fmla="*/ 287947 w 608697"/>
                  <a:gd name="connsiteY9" fmla="*/ 168488 h 531358"/>
                  <a:gd name="connsiteX10" fmla="*/ 102356 w 608697"/>
                  <a:gd name="connsiteY10" fmla="*/ 121231 h 531358"/>
                  <a:gd name="connsiteX11" fmla="*/ 98850 w 608697"/>
                  <a:gd name="connsiteY11" fmla="*/ 127711 h 531358"/>
                  <a:gd name="connsiteX12" fmla="*/ 76842 w 608697"/>
                  <a:gd name="connsiteY12" fmla="*/ 217990 h 531358"/>
                  <a:gd name="connsiteX13" fmla="*/ 98850 w 608697"/>
                  <a:gd name="connsiteY13" fmla="*/ 308194 h 531358"/>
                  <a:gd name="connsiteX14" fmla="*/ 157488 w 608697"/>
                  <a:gd name="connsiteY14" fmla="*/ 380223 h 531358"/>
                  <a:gd name="connsiteX15" fmla="*/ 344668 w 608697"/>
                  <a:gd name="connsiteY15" fmla="*/ 444729 h 531358"/>
                  <a:gd name="connsiteX16" fmla="*/ 370257 w 608697"/>
                  <a:gd name="connsiteY16" fmla="*/ 443687 h 531358"/>
                  <a:gd name="connsiteX17" fmla="*/ 236717 w 608697"/>
                  <a:gd name="connsiteY17" fmla="*/ 477876 h 531358"/>
                  <a:gd name="connsiteX18" fmla="*/ 198072 w 608697"/>
                  <a:gd name="connsiteY18" fmla="*/ 475344 h 531358"/>
                  <a:gd name="connsiteX19" fmla="*/ 82437 w 608697"/>
                  <a:gd name="connsiteY19" fmla="*/ 531284 h 531358"/>
                  <a:gd name="connsiteX20" fmla="*/ 81542 w 608697"/>
                  <a:gd name="connsiteY20" fmla="*/ 531358 h 531358"/>
                  <a:gd name="connsiteX21" fmla="*/ 75051 w 608697"/>
                  <a:gd name="connsiteY21" fmla="*/ 527857 h 531358"/>
                  <a:gd name="connsiteX22" fmla="*/ 74753 w 608697"/>
                  <a:gd name="connsiteY22" fmla="*/ 519738 h 531358"/>
                  <a:gd name="connsiteX23" fmla="*/ 88778 w 608697"/>
                  <a:gd name="connsiteY23" fmla="*/ 435046 h 531358"/>
                  <a:gd name="connsiteX24" fmla="*/ 0 w 608697"/>
                  <a:gd name="connsiteY24" fmla="*/ 282198 h 531358"/>
                  <a:gd name="connsiteX25" fmla="*/ 102356 w 608697"/>
                  <a:gd name="connsiteY25" fmla="*/ 121231 h 531358"/>
                  <a:gd name="connsiteX26" fmla="*/ 356424 w 608697"/>
                  <a:gd name="connsiteY26" fmla="*/ 0 h 531358"/>
                  <a:gd name="connsiteX27" fmla="*/ 608697 w 608697"/>
                  <a:gd name="connsiteY27" fmla="*/ 211244 h 531358"/>
                  <a:gd name="connsiteX28" fmla="*/ 518290 w 608697"/>
                  <a:gd name="connsiteY28" fmla="*/ 373401 h 531358"/>
                  <a:gd name="connsiteX29" fmla="*/ 531941 w 608697"/>
                  <a:gd name="connsiteY29" fmla="*/ 441109 h 531358"/>
                  <a:gd name="connsiteX30" fmla="*/ 531120 w 608697"/>
                  <a:gd name="connsiteY30" fmla="*/ 465391 h 531358"/>
                  <a:gd name="connsiteX31" fmla="*/ 511577 w 608697"/>
                  <a:gd name="connsiteY31" fmla="*/ 475894 h 531358"/>
                  <a:gd name="connsiteX32" fmla="*/ 509041 w 608697"/>
                  <a:gd name="connsiteY32" fmla="*/ 475745 h 531358"/>
                  <a:gd name="connsiteX33" fmla="*/ 391408 w 608697"/>
                  <a:gd name="connsiteY33" fmla="*/ 420476 h 531358"/>
                  <a:gd name="connsiteX34" fmla="*/ 356424 w 608697"/>
                  <a:gd name="connsiteY34" fmla="*/ 422487 h 531358"/>
                  <a:gd name="connsiteX35" fmla="*/ 104225 w 608697"/>
                  <a:gd name="connsiteY35" fmla="*/ 211244 h 531358"/>
                  <a:gd name="connsiteX36" fmla="*/ 356424 w 608697"/>
                  <a:gd name="connsiteY36" fmla="*/ 0 h 53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08697" h="531358">
                    <a:moveTo>
                      <a:pt x="424975" y="168488"/>
                    </a:moveTo>
                    <a:cubicBezTo>
                      <a:pt x="404312" y="168488"/>
                      <a:pt x="387604" y="185248"/>
                      <a:pt x="387604" y="205806"/>
                    </a:cubicBezTo>
                    <a:cubicBezTo>
                      <a:pt x="387604" y="226439"/>
                      <a:pt x="404312" y="243124"/>
                      <a:pt x="424975" y="243124"/>
                    </a:cubicBezTo>
                    <a:cubicBezTo>
                      <a:pt x="445562" y="243124"/>
                      <a:pt x="462346" y="226439"/>
                      <a:pt x="462346" y="205806"/>
                    </a:cubicBezTo>
                    <a:cubicBezTo>
                      <a:pt x="462346" y="185248"/>
                      <a:pt x="445637" y="168488"/>
                      <a:pt x="424975" y="168488"/>
                    </a:cubicBezTo>
                    <a:close/>
                    <a:moveTo>
                      <a:pt x="287947" y="168488"/>
                    </a:moveTo>
                    <a:cubicBezTo>
                      <a:pt x="267285" y="168488"/>
                      <a:pt x="250576" y="185248"/>
                      <a:pt x="250576" y="205806"/>
                    </a:cubicBezTo>
                    <a:cubicBezTo>
                      <a:pt x="250576" y="226439"/>
                      <a:pt x="267285" y="243124"/>
                      <a:pt x="287947" y="243124"/>
                    </a:cubicBezTo>
                    <a:cubicBezTo>
                      <a:pt x="308610" y="243124"/>
                      <a:pt x="325318" y="226439"/>
                      <a:pt x="325318" y="205806"/>
                    </a:cubicBezTo>
                    <a:cubicBezTo>
                      <a:pt x="325318" y="185248"/>
                      <a:pt x="308610" y="168488"/>
                      <a:pt x="287947" y="168488"/>
                    </a:cubicBezTo>
                    <a:close/>
                    <a:moveTo>
                      <a:pt x="102356" y="121231"/>
                    </a:moveTo>
                    <a:cubicBezTo>
                      <a:pt x="101162" y="123317"/>
                      <a:pt x="99969" y="125477"/>
                      <a:pt x="98850" y="127711"/>
                    </a:cubicBezTo>
                    <a:cubicBezTo>
                      <a:pt x="84227" y="156240"/>
                      <a:pt x="76842" y="186631"/>
                      <a:pt x="76842" y="217990"/>
                    </a:cubicBezTo>
                    <a:cubicBezTo>
                      <a:pt x="76842" y="249275"/>
                      <a:pt x="84227" y="279666"/>
                      <a:pt x="98850" y="308194"/>
                    </a:cubicBezTo>
                    <a:cubicBezTo>
                      <a:pt x="112726" y="335308"/>
                      <a:pt x="132496" y="359516"/>
                      <a:pt x="157488" y="380223"/>
                    </a:cubicBezTo>
                    <a:cubicBezTo>
                      <a:pt x="207845" y="421787"/>
                      <a:pt x="274317" y="444729"/>
                      <a:pt x="344668" y="444729"/>
                    </a:cubicBezTo>
                    <a:cubicBezTo>
                      <a:pt x="353173" y="444729"/>
                      <a:pt x="361752" y="444357"/>
                      <a:pt x="370257" y="443687"/>
                    </a:cubicBezTo>
                    <a:cubicBezTo>
                      <a:pt x="332209" y="465288"/>
                      <a:pt x="286254" y="477876"/>
                      <a:pt x="236717" y="477876"/>
                    </a:cubicBezTo>
                    <a:cubicBezTo>
                      <a:pt x="223736" y="477876"/>
                      <a:pt x="210755" y="477057"/>
                      <a:pt x="198072" y="475344"/>
                    </a:cubicBezTo>
                    <a:cubicBezTo>
                      <a:pt x="160397" y="499478"/>
                      <a:pt x="110637" y="528155"/>
                      <a:pt x="82437" y="531284"/>
                    </a:cubicBezTo>
                    <a:cubicBezTo>
                      <a:pt x="82138" y="531358"/>
                      <a:pt x="81840" y="531358"/>
                      <a:pt x="81542" y="531358"/>
                    </a:cubicBezTo>
                    <a:cubicBezTo>
                      <a:pt x="78930" y="531358"/>
                      <a:pt x="76469" y="530017"/>
                      <a:pt x="75051" y="527857"/>
                    </a:cubicBezTo>
                    <a:cubicBezTo>
                      <a:pt x="73410" y="525399"/>
                      <a:pt x="73335" y="522271"/>
                      <a:pt x="74753" y="519738"/>
                    </a:cubicBezTo>
                    <a:cubicBezTo>
                      <a:pt x="75051" y="519291"/>
                      <a:pt x="99223" y="476014"/>
                      <a:pt x="88778" y="435046"/>
                    </a:cubicBezTo>
                    <a:cubicBezTo>
                      <a:pt x="32303" y="397653"/>
                      <a:pt x="0" y="342160"/>
                      <a:pt x="0" y="282198"/>
                    </a:cubicBezTo>
                    <a:cubicBezTo>
                      <a:pt x="0" y="215532"/>
                      <a:pt x="40584" y="156538"/>
                      <a:pt x="102356" y="121231"/>
                    </a:cubicBezTo>
                    <a:close/>
                    <a:moveTo>
                      <a:pt x="356424" y="0"/>
                    </a:moveTo>
                    <a:cubicBezTo>
                      <a:pt x="495540" y="0"/>
                      <a:pt x="608697" y="94747"/>
                      <a:pt x="608697" y="211244"/>
                    </a:cubicBezTo>
                    <a:cubicBezTo>
                      <a:pt x="608697" y="274408"/>
                      <a:pt x="575802" y="333178"/>
                      <a:pt x="518290" y="373401"/>
                    </a:cubicBezTo>
                    <a:cubicBezTo>
                      <a:pt x="512845" y="406324"/>
                      <a:pt x="531717" y="440811"/>
                      <a:pt x="531941" y="441109"/>
                    </a:cubicBezTo>
                    <a:cubicBezTo>
                      <a:pt x="536267" y="448781"/>
                      <a:pt x="535969" y="458092"/>
                      <a:pt x="531120" y="465391"/>
                    </a:cubicBezTo>
                    <a:cubicBezTo>
                      <a:pt x="526794" y="472021"/>
                      <a:pt x="519484" y="475894"/>
                      <a:pt x="511577" y="475894"/>
                    </a:cubicBezTo>
                    <a:cubicBezTo>
                      <a:pt x="510756" y="475894"/>
                      <a:pt x="509936" y="475894"/>
                      <a:pt x="509041" y="475745"/>
                    </a:cubicBezTo>
                    <a:cubicBezTo>
                      <a:pt x="484574" y="473064"/>
                      <a:pt x="444966" y="454442"/>
                      <a:pt x="391408" y="420476"/>
                    </a:cubicBezTo>
                    <a:cubicBezTo>
                      <a:pt x="379920" y="421817"/>
                      <a:pt x="368135" y="422487"/>
                      <a:pt x="356424" y="422487"/>
                    </a:cubicBezTo>
                    <a:cubicBezTo>
                      <a:pt x="217382" y="422487"/>
                      <a:pt x="104225" y="327741"/>
                      <a:pt x="104225" y="211244"/>
                    </a:cubicBezTo>
                    <a:cubicBezTo>
                      <a:pt x="104225" y="94747"/>
                      <a:pt x="217382" y="0"/>
                      <a:pt x="356424" y="0"/>
                    </a:cubicBezTo>
                    <a:close/>
                  </a:path>
                </a:pathLst>
              </a:custGeom>
              <a:solidFill>
                <a:schemeClr val="tx2">
                  <a:alpha val="85000"/>
                </a:schemeClr>
              </a:solidFill>
              <a:ln>
                <a:noFill/>
              </a:ln>
            </p:spPr>
            <p:txBody>
              <a:bodyPr/>
              <a:lstStyle/>
              <a:p>
                <a:pPr algn="l"/>
                <a:endParaRPr/>
              </a:p>
            </p:txBody>
          </p:sp>
        </p:grpSp>
        <p:grpSp>
          <p:nvGrpSpPr>
            <p:cNvPr id="34" name="组合 33" descr="409d74ad-0284-46ee-a5dc-5cbb93f11aad">
              <a:extLst>
                <a:ext uri="{FF2B5EF4-FFF2-40B4-BE49-F238E27FC236}">
                  <a16:creationId xmlns:a16="http://schemas.microsoft.com/office/drawing/2014/main" id="{5BCFADF1-1A87-E2F1-C156-29CCFCB8878B}"/>
                </a:ext>
              </a:extLst>
            </p:cNvPr>
            <p:cNvGrpSpPr/>
            <p:nvPr/>
          </p:nvGrpSpPr>
          <p:grpSpPr>
            <a:xfrm>
              <a:off x="8037492" y="4194869"/>
              <a:ext cx="3481079" cy="1400920"/>
              <a:chOff x="8037492" y="4194869"/>
              <a:chExt cx="3481079" cy="1400920"/>
            </a:xfrm>
          </p:grpSpPr>
          <p:sp>
            <p:nvSpPr>
              <p:cNvPr id="23" name="Text4" descr="03ac92f3-4621-418c-83cb-f589bc1864ba">
                <a:extLst>
                  <a:ext uri="{FF2B5EF4-FFF2-40B4-BE49-F238E27FC236}">
                    <a16:creationId xmlns:a16="http://schemas.microsoft.com/office/drawing/2014/main" id="{B55CD254-374D-4B86-8A1A-4BEBEE5440F3}"/>
                  </a:ext>
                </a:extLst>
              </p:cNvPr>
              <p:cNvSpPr/>
              <p:nvPr/>
            </p:nvSpPr>
            <p:spPr bwMode="auto">
              <a:xfrm>
                <a:off x="8645197" y="4726983"/>
                <a:ext cx="2873374" cy="8688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通过ChatInterface展示文字回应，用useWebSpeechSynthesis播放语音回应。</a:t>
                </a:r>
              </a:p>
            </p:txBody>
          </p:sp>
          <p:sp>
            <p:nvSpPr>
              <p:cNvPr id="24" name="Bullet4" descr="447868e5-5434-4887-b62f-1ecc804b0ae1">
                <a:extLst>
                  <a:ext uri="{FF2B5EF4-FFF2-40B4-BE49-F238E27FC236}">
                    <a16:creationId xmlns:a16="http://schemas.microsoft.com/office/drawing/2014/main" id="{73062E4A-9611-4ADC-AFB3-67E75CB455DB}"/>
                  </a:ext>
                </a:extLst>
              </p:cNvPr>
              <p:cNvSpPr txBox="1"/>
              <p:nvPr/>
            </p:nvSpPr>
            <p:spPr bwMode="auto">
              <a:xfrm>
                <a:off x="8645197" y="4194869"/>
                <a:ext cx="2873374" cy="5321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显示/播放回应</a:t>
                </a:r>
              </a:p>
            </p:txBody>
          </p:sp>
          <p:sp>
            <p:nvSpPr>
              <p:cNvPr id="13" name="Icon4" descr="23fd6884-b0fd-4041-8d18-776fb0fb0c76">
                <a:extLst>
                  <a:ext uri="{FF2B5EF4-FFF2-40B4-BE49-F238E27FC236}">
                    <a16:creationId xmlns:a16="http://schemas.microsoft.com/office/drawing/2014/main" id="{62BEC3B2-B60B-48DC-A464-2B5E0D8AEDFF}"/>
                  </a:ext>
                </a:extLst>
              </p:cNvPr>
              <p:cNvSpPr/>
              <p:nvPr/>
            </p:nvSpPr>
            <p:spPr bwMode="auto">
              <a:xfrm flipH="1">
                <a:off x="8037492" y="4655336"/>
                <a:ext cx="480884" cy="479986"/>
              </a:xfrm>
              <a:custGeom>
                <a:avLst/>
                <a:gdLst>
                  <a:gd name="connsiteX0" fmla="*/ 290910 w 605702"/>
                  <a:gd name="connsiteY0" fmla="*/ 156336 h 604568"/>
                  <a:gd name="connsiteX1" fmla="*/ 335849 w 605702"/>
                  <a:gd name="connsiteY1" fmla="*/ 164992 h 604568"/>
                  <a:gd name="connsiteX2" fmla="*/ 288310 w 605702"/>
                  <a:gd name="connsiteY2" fmla="*/ 212456 h 604568"/>
                  <a:gd name="connsiteX3" fmla="*/ 203632 w 605702"/>
                  <a:gd name="connsiteY3" fmla="*/ 244717 h 604568"/>
                  <a:gd name="connsiteX4" fmla="*/ 203632 w 605702"/>
                  <a:gd name="connsiteY4" fmla="*/ 401388 h 604568"/>
                  <a:gd name="connsiteX5" fmla="*/ 360547 w 605702"/>
                  <a:gd name="connsiteY5" fmla="*/ 401388 h 604568"/>
                  <a:gd name="connsiteX6" fmla="*/ 392859 w 605702"/>
                  <a:gd name="connsiteY6" fmla="*/ 316749 h 604568"/>
                  <a:gd name="connsiteX7" fmla="*/ 440397 w 605702"/>
                  <a:gd name="connsiteY7" fmla="*/ 269284 h 604568"/>
                  <a:gd name="connsiteX8" fmla="*/ 400287 w 605702"/>
                  <a:gd name="connsiteY8" fmla="*/ 441065 h 604568"/>
                  <a:gd name="connsiteX9" fmla="*/ 163892 w 605702"/>
                  <a:gd name="connsiteY9" fmla="*/ 441065 h 604568"/>
                  <a:gd name="connsiteX10" fmla="*/ 163892 w 605702"/>
                  <a:gd name="connsiteY10" fmla="*/ 205040 h 604568"/>
                  <a:gd name="connsiteX11" fmla="*/ 290910 w 605702"/>
                  <a:gd name="connsiteY11" fmla="*/ 156336 h 604568"/>
                  <a:gd name="connsiteX12" fmla="*/ 246542 w 605702"/>
                  <a:gd name="connsiteY12" fmla="*/ 43775 h 604568"/>
                  <a:gd name="connsiteX13" fmla="*/ 422196 w 605702"/>
                  <a:gd name="connsiteY13" fmla="*/ 78723 h 604568"/>
                  <a:gd name="connsiteX14" fmla="*/ 376794 w 605702"/>
                  <a:gd name="connsiteY14" fmla="*/ 124054 h 604568"/>
                  <a:gd name="connsiteX15" fmla="*/ 126109 w 605702"/>
                  <a:gd name="connsiteY15" fmla="*/ 167345 h 604568"/>
                  <a:gd name="connsiteX16" fmla="*/ 126109 w 605702"/>
                  <a:gd name="connsiteY16" fmla="*/ 478820 h 604568"/>
                  <a:gd name="connsiteX17" fmla="*/ 438073 w 605702"/>
                  <a:gd name="connsiteY17" fmla="*/ 478820 h 604568"/>
                  <a:gd name="connsiteX18" fmla="*/ 481432 w 605702"/>
                  <a:gd name="connsiteY18" fmla="*/ 228527 h 604568"/>
                  <a:gd name="connsiteX19" fmla="*/ 526741 w 605702"/>
                  <a:gd name="connsiteY19" fmla="*/ 183011 h 604568"/>
                  <a:gd name="connsiteX20" fmla="*/ 481432 w 605702"/>
                  <a:gd name="connsiteY20" fmla="*/ 522111 h 604568"/>
                  <a:gd name="connsiteX21" fmla="*/ 82657 w 605702"/>
                  <a:gd name="connsiteY21" fmla="*/ 522111 h 604568"/>
                  <a:gd name="connsiteX22" fmla="*/ 82657 w 605702"/>
                  <a:gd name="connsiteY22" fmla="*/ 123961 h 604568"/>
                  <a:gd name="connsiteX23" fmla="*/ 246542 w 605702"/>
                  <a:gd name="connsiteY23" fmla="*/ 43775 h 604568"/>
                  <a:gd name="connsiteX24" fmla="*/ 536061 w 605702"/>
                  <a:gd name="connsiteY24" fmla="*/ 0 h 604568"/>
                  <a:gd name="connsiteX25" fmla="*/ 544232 w 605702"/>
                  <a:gd name="connsiteY25" fmla="*/ 61368 h 604568"/>
                  <a:gd name="connsiteX26" fmla="*/ 605702 w 605702"/>
                  <a:gd name="connsiteY26" fmla="*/ 69526 h 604568"/>
                  <a:gd name="connsiteX27" fmla="*/ 524361 w 605702"/>
                  <a:gd name="connsiteY27" fmla="*/ 150732 h 604568"/>
                  <a:gd name="connsiteX28" fmla="*/ 498361 w 605702"/>
                  <a:gd name="connsiteY28" fmla="*/ 147302 h 604568"/>
                  <a:gd name="connsiteX29" fmla="*/ 337721 w 605702"/>
                  <a:gd name="connsiteY29" fmla="*/ 307767 h 604568"/>
                  <a:gd name="connsiteX30" fmla="*/ 339764 w 605702"/>
                  <a:gd name="connsiteY30" fmla="*/ 323063 h 604568"/>
                  <a:gd name="connsiteX31" fmla="*/ 282101 w 605702"/>
                  <a:gd name="connsiteY31" fmla="*/ 380630 h 604568"/>
                  <a:gd name="connsiteX32" fmla="*/ 224437 w 605702"/>
                  <a:gd name="connsiteY32" fmla="*/ 323063 h 604568"/>
                  <a:gd name="connsiteX33" fmla="*/ 282101 w 605702"/>
                  <a:gd name="connsiteY33" fmla="*/ 265495 h 604568"/>
                  <a:gd name="connsiteX34" fmla="*/ 297422 w 605702"/>
                  <a:gd name="connsiteY34" fmla="*/ 267535 h 604568"/>
                  <a:gd name="connsiteX35" fmla="*/ 458155 w 605702"/>
                  <a:gd name="connsiteY35" fmla="*/ 107162 h 604568"/>
                  <a:gd name="connsiteX36" fmla="*/ 454719 w 605702"/>
                  <a:gd name="connsiteY36" fmla="*/ 81206 h 604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05702" h="604568">
                    <a:moveTo>
                      <a:pt x="290910" y="156336"/>
                    </a:moveTo>
                    <a:cubicBezTo>
                      <a:pt x="306137" y="157147"/>
                      <a:pt x="321272" y="160032"/>
                      <a:pt x="335849" y="164992"/>
                    </a:cubicBezTo>
                    <a:lnTo>
                      <a:pt x="288310" y="212456"/>
                    </a:lnTo>
                    <a:cubicBezTo>
                      <a:pt x="257856" y="210695"/>
                      <a:pt x="226844" y="221449"/>
                      <a:pt x="203632" y="244717"/>
                    </a:cubicBezTo>
                    <a:cubicBezTo>
                      <a:pt x="160271" y="287918"/>
                      <a:pt x="160271" y="358187"/>
                      <a:pt x="203632" y="401388"/>
                    </a:cubicBezTo>
                    <a:cubicBezTo>
                      <a:pt x="246900" y="444680"/>
                      <a:pt x="317279" y="444680"/>
                      <a:pt x="360547" y="401388"/>
                    </a:cubicBezTo>
                    <a:cubicBezTo>
                      <a:pt x="383852" y="378211"/>
                      <a:pt x="394623" y="347156"/>
                      <a:pt x="392859" y="316749"/>
                    </a:cubicBezTo>
                    <a:lnTo>
                      <a:pt x="440397" y="269284"/>
                    </a:lnTo>
                    <a:cubicBezTo>
                      <a:pt x="460267" y="327595"/>
                      <a:pt x="446897" y="394620"/>
                      <a:pt x="400287" y="441065"/>
                    </a:cubicBezTo>
                    <a:cubicBezTo>
                      <a:pt x="335106" y="506236"/>
                      <a:pt x="229073" y="506236"/>
                      <a:pt x="163892" y="441065"/>
                    </a:cubicBezTo>
                    <a:cubicBezTo>
                      <a:pt x="98619" y="375987"/>
                      <a:pt x="98619" y="270118"/>
                      <a:pt x="163892" y="205040"/>
                    </a:cubicBezTo>
                    <a:cubicBezTo>
                      <a:pt x="198711" y="170137"/>
                      <a:pt x="245228" y="153902"/>
                      <a:pt x="290910" y="156336"/>
                    </a:cubicBezTo>
                    <a:close/>
                    <a:moveTo>
                      <a:pt x="246542" y="43775"/>
                    </a:moveTo>
                    <a:cubicBezTo>
                      <a:pt x="306463" y="36243"/>
                      <a:pt x="368345" y="47900"/>
                      <a:pt x="422196" y="78723"/>
                    </a:cubicBezTo>
                    <a:lnTo>
                      <a:pt x="376794" y="124054"/>
                    </a:lnTo>
                    <a:cubicBezTo>
                      <a:pt x="294811" y="85305"/>
                      <a:pt x="193980" y="99581"/>
                      <a:pt x="126109" y="167345"/>
                    </a:cubicBezTo>
                    <a:cubicBezTo>
                      <a:pt x="39948" y="253371"/>
                      <a:pt x="39948" y="392793"/>
                      <a:pt x="126109" y="478820"/>
                    </a:cubicBezTo>
                    <a:cubicBezTo>
                      <a:pt x="212271" y="564846"/>
                      <a:pt x="351912" y="564846"/>
                      <a:pt x="438073" y="478820"/>
                    </a:cubicBezTo>
                    <a:cubicBezTo>
                      <a:pt x="505944" y="411055"/>
                      <a:pt x="520428" y="310382"/>
                      <a:pt x="481432" y="228527"/>
                    </a:cubicBezTo>
                    <a:lnTo>
                      <a:pt x="526741" y="183011"/>
                    </a:lnTo>
                    <a:cubicBezTo>
                      <a:pt x="588484" y="290544"/>
                      <a:pt x="573350" y="430244"/>
                      <a:pt x="481432" y="522111"/>
                    </a:cubicBezTo>
                    <a:cubicBezTo>
                      <a:pt x="371316" y="632054"/>
                      <a:pt x="192866" y="632054"/>
                      <a:pt x="82657" y="522111"/>
                    </a:cubicBezTo>
                    <a:cubicBezTo>
                      <a:pt x="-27552" y="412168"/>
                      <a:pt x="-27552" y="233997"/>
                      <a:pt x="82657" y="123961"/>
                    </a:cubicBezTo>
                    <a:cubicBezTo>
                      <a:pt x="128662" y="78028"/>
                      <a:pt x="186622" y="51307"/>
                      <a:pt x="246542" y="43775"/>
                    </a:cubicBezTo>
                    <a:close/>
                    <a:moveTo>
                      <a:pt x="536061" y="0"/>
                    </a:moveTo>
                    <a:lnTo>
                      <a:pt x="544232" y="61368"/>
                    </a:lnTo>
                    <a:lnTo>
                      <a:pt x="605702" y="69526"/>
                    </a:lnTo>
                    <a:lnTo>
                      <a:pt x="524361" y="150732"/>
                    </a:lnTo>
                    <a:lnTo>
                      <a:pt x="498361" y="147302"/>
                    </a:lnTo>
                    <a:lnTo>
                      <a:pt x="337721" y="307767"/>
                    </a:lnTo>
                    <a:cubicBezTo>
                      <a:pt x="339021" y="312588"/>
                      <a:pt x="339764" y="317779"/>
                      <a:pt x="339764" y="323063"/>
                    </a:cubicBezTo>
                    <a:cubicBezTo>
                      <a:pt x="339764" y="354859"/>
                      <a:pt x="313950" y="380630"/>
                      <a:pt x="282101" y="380630"/>
                    </a:cubicBezTo>
                    <a:cubicBezTo>
                      <a:pt x="250251" y="380630"/>
                      <a:pt x="224437" y="354859"/>
                      <a:pt x="224437" y="323063"/>
                    </a:cubicBezTo>
                    <a:cubicBezTo>
                      <a:pt x="224437" y="291266"/>
                      <a:pt x="250251" y="265495"/>
                      <a:pt x="282101" y="265495"/>
                    </a:cubicBezTo>
                    <a:cubicBezTo>
                      <a:pt x="287393" y="265495"/>
                      <a:pt x="292500" y="266237"/>
                      <a:pt x="297422" y="267535"/>
                    </a:cubicBezTo>
                    <a:lnTo>
                      <a:pt x="458155" y="107162"/>
                    </a:lnTo>
                    <a:lnTo>
                      <a:pt x="454719" y="81206"/>
                    </a:lnTo>
                    <a:close/>
                  </a:path>
                </a:pathLst>
              </a:custGeom>
              <a:solidFill>
                <a:schemeClr val="tx2">
                  <a:alpha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>
                <a:normAutofit/>
              </a:bodyPr>
              <a:lstStyle/>
              <a:p>
                <a:pPr algn="l"/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 descr="168b60bc-0020-4ee5-8359-5ac2adc9648b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en-US" sz="6600" b="1" i="0" u="none" dirty="0" err="1">
                <a:solidFill>
                  <a:srgbClr val="000000"/>
                </a:solidFill>
                <a:ea typeface="微软雅黑"/>
              </a:rPr>
              <a:t>项目运行展示</a:t>
            </a:r>
            <a:endParaRPr lang="en-US" sz="6600" b="1" i="0" u="none" dirty="0">
              <a:solidFill>
                <a:srgbClr val="000000"/>
              </a:solidFill>
              <a:ea typeface="微软雅黑"/>
            </a:endParaRPr>
          </a:p>
        </p:txBody>
      </p:sp>
      <p:sp>
        <p:nvSpPr>
          <p:cNvPr id="25" name="文本占位符 24" descr="e74fa902-cea3-41e0-a030-9ed94c8fab37"/>
          <p:cNvSpPr>
            <a:spLocks noGrp="1"/>
          </p:cNvSpPr>
          <p:nvPr>
            <p:ph type="body" sz="quarter" idx="1" hasCustomPrompt="1"/>
          </p:nvPr>
        </p:nvSpPr>
        <p:spPr/>
        <p:txBody>
          <a:bodyPr>
            <a:norm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altLang="zh-CN" sz="3200" b="0" i="0" u="none" dirty="0" err="1">
                <a:solidFill>
                  <a:srgbClr val="000000"/>
                </a:solidFill>
                <a:ea typeface="微软雅黑"/>
              </a:rPr>
              <a:t>EmoPal</a:t>
            </a:r>
            <a:r>
              <a:rPr lang="en-US" sz="3200" b="0" i="0" u="none" dirty="0" err="1">
                <a:solidFill>
                  <a:srgbClr val="000000"/>
                </a:solidFill>
                <a:ea typeface="微软雅黑"/>
              </a:rPr>
              <a:t>实际运行的效果与功能</a:t>
            </a:r>
            <a:endParaRPr lang="en-US" sz="3200" b="0" i="0" u="none" dirty="0">
              <a:solidFill>
                <a:srgbClr val="000000"/>
              </a:solidFill>
              <a:ea typeface="微软雅黑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descr="6627f36d-0dc0-4a0c-89a6-6e76ce02497b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z="2800" b="1" i="0" u="none" dirty="0" err="1">
                <a:solidFill>
                  <a:srgbClr val="000000"/>
                </a:solidFill>
                <a:ea typeface="微软雅黑"/>
              </a:rPr>
              <a:t>项目运行首页</a:t>
            </a:r>
            <a:endParaRPr lang="en-US" sz="2800" b="1" i="0" u="none" dirty="0">
              <a:solidFill>
                <a:srgbClr val="000000"/>
              </a:solidFill>
              <a:ea typeface="微软雅黑"/>
            </a:endParaRPr>
          </a:p>
        </p:txBody>
      </p:sp>
      <p:grpSp>
        <p:nvGrpSpPr>
          <p:cNvPr id="17" name="3f266100-abce-40d1-9e7f-237cd5d739d8.source.4.zh-Hans.pptx" descr="bdeedf82-0a17-42a7-ad52-a17e899ae5cb">
            <a:extLst>
              <a:ext uri="{FF2B5EF4-FFF2-40B4-BE49-F238E27FC236}">
                <a16:creationId xmlns:a16="http://schemas.microsoft.com/office/drawing/2014/main" id="{D577C540-797D-BE69-7C14-674333F2E3D7}"/>
              </a:ext>
            </a:extLst>
          </p:cNvPr>
          <p:cNvGrpSpPr/>
          <p:nvPr/>
        </p:nvGrpSpPr>
        <p:grpSpPr>
          <a:xfrm>
            <a:off x="660400" y="1130300"/>
            <a:ext cx="10858500" cy="5003799"/>
            <a:chOff x="660400" y="1130300"/>
            <a:chExt cx="10858500" cy="5003799"/>
          </a:xfrm>
        </p:grpSpPr>
        <p:cxnSp>
          <p:nvCxnSpPr>
            <p:cNvPr id="5" name="îṧḷïḍé" descr="ed5ae226-4c99-4306-8d63-463b28f0e101">
              <a:extLst>
                <a:ext uri="{FF2B5EF4-FFF2-40B4-BE49-F238E27FC236}">
                  <a16:creationId xmlns:a16="http://schemas.microsoft.com/office/drawing/2014/main" id="{40115BC9-3E99-4CCB-B812-1700D985A392}"/>
                </a:ext>
              </a:extLst>
            </p:cNvPr>
            <p:cNvCxnSpPr>
              <a:cxnSpLocks/>
            </p:cNvCxnSpPr>
            <p:nvPr/>
          </p:nvCxnSpPr>
          <p:spPr>
            <a:xfrm>
              <a:off x="2838495" y="2974170"/>
              <a:ext cx="608619" cy="0"/>
            </a:xfrm>
            <a:prstGeom prst="straightConnector1">
              <a:avLst/>
            </a:prstGeom>
            <a:ln w="127000" cap="sq">
              <a:solidFill>
                <a:schemeClr val="accent1"/>
              </a:solidFill>
              <a:round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îSḻïḋê" descr="5105b5ca-fd07-446e-b1bd-d6fc9127cf04">
              <a:extLst>
                <a:ext uri="{FF2B5EF4-FFF2-40B4-BE49-F238E27FC236}">
                  <a16:creationId xmlns:a16="http://schemas.microsoft.com/office/drawing/2014/main" id="{24906A92-97EE-4F9E-B30F-7C1F67B46EB9}"/>
                </a:ext>
              </a:extLst>
            </p:cNvPr>
            <p:cNvCxnSpPr>
              <a:cxnSpLocks/>
            </p:cNvCxnSpPr>
            <p:nvPr/>
          </p:nvCxnSpPr>
          <p:spPr>
            <a:xfrm>
              <a:off x="5630148" y="2974170"/>
              <a:ext cx="608619" cy="0"/>
            </a:xfrm>
            <a:prstGeom prst="straightConnector1">
              <a:avLst/>
            </a:prstGeom>
            <a:ln w="127000" cap="sq">
              <a:solidFill>
                <a:schemeClr val="accent1"/>
              </a:solidFill>
              <a:round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isḻidè" descr="87b138dd-e62a-479e-b861-a2c070696152">
              <a:extLst>
                <a:ext uri="{FF2B5EF4-FFF2-40B4-BE49-F238E27FC236}">
                  <a16:creationId xmlns:a16="http://schemas.microsoft.com/office/drawing/2014/main" id="{05D6574D-C0A3-4FC0-AF25-976DDED986A8}"/>
                </a:ext>
              </a:extLst>
            </p:cNvPr>
            <p:cNvCxnSpPr>
              <a:cxnSpLocks/>
            </p:cNvCxnSpPr>
            <p:nvPr/>
          </p:nvCxnSpPr>
          <p:spPr>
            <a:xfrm>
              <a:off x="8421801" y="2974170"/>
              <a:ext cx="608619" cy="0"/>
            </a:xfrm>
            <a:prstGeom prst="straightConnector1">
              <a:avLst/>
            </a:prstGeom>
            <a:ln w="127000" cap="sq">
              <a:solidFill>
                <a:schemeClr val="accent1"/>
              </a:solidFill>
              <a:round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itle" descr="87ce3920-e525-4cea-bb5d-6262596ed390">
              <a:extLst>
                <a:ext uri="{FF2B5EF4-FFF2-40B4-BE49-F238E27FC236}">
                  <a16:creationId xmlns:a16="http://schemas.microsoft.com/office/drawing/2014/main" id="{C87B9BD8-7712-EE97-EE2C-9A8830AAEEEF}"/>
                </a:ext>
              </a:extLst>
            </p:cNvPr>
            <p:cNvSpPr txBox="1"/>
            <p:nvPr/>
          </p:nvSpPr>
          <p:spPr>
            <a:xfrm>
              <a:off x="660400" y="1130300"/>
              <a:ext cx="10858500" cy="461665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en-US" sz="2400" b="1" i="0" u="none">
                  <a:solidFill>
                    <a:srgbClr val="000000"/>
                  </a:solidFill>
                  <a:ea typeface="微软雅黑"/>
                </a:rPr>
                <a:t>项目首页的功能布局</a:t>
              </a:r>
            </a:p>
          </p:txBody>
        </p:sp>
        <p:grpSp>
          <p:nvGrpSpPr>
            <p:cNvPr id="8" name="组合 7" descr="4f6f6144-5b57-4ecd-b540-44808d55f33a">
              <a:extLst>
                <a:ext uri="{FF2B5EF4-FFF2-40B4-BE49-F238E27FC236}">
                  <a16:creationId xmlns:a16="http://schemas.microsoft.com/office/drawing/2014/main" id="{83E229A8-99A4-23E1-4D09-2A834010C265}"/>
                </a:ext>
              </a:extLst>
            </p:cNvPr>
            <p:cNvGrpSpPr/>
            <p:nvPr/>
          </p:nvGrpSpPr>
          <p:grpSpPr>
            <a:xfrm>
              <a:off x="673975" y="2043113"/>
              <a:ext cx="2469966" cy="4090986"/>
              <a:chOff x="673975" y="2043113"/>
              <a:chExt cx="2469966" cy="4090986"/>
            </a:xfrm>
          </p:grpSpPr>
          <p:sp>
            <p:nvSpPr>
              <p:cNvPr id="3" name="Number1" descr="d6e7c110-b076-4090-89ab-e68e14cf9a0c">
                <a:extLst>
                  <a:ext uri="{FF2B5EF4-FFF2-40B4-BE49-F238E27FC236}">
                    <a16:creationId xmlns:a16="http://schemas.microsoft.com/office/drawing/2014/main" id="{E3195E84-CF82-4CB3-96DC-F4191346282C}"/>
                  </a:ext>
                </a:extLst>
              </p:cNvPr>
              <p:cNvSpPr/>
              <p:nvPr/>
            </p:nvSpPr>
            <p:spPr>
              <a:xfrm>
                <a:off x="977900" y="2043113"/>
                <a:ext cx="1862116" cy="1862113"/>
              </a:xfrm>
              <a:prstGeom prst="arc">
                <a:avLst>
                  <a:gd name="adj1" fmla="val 99617"/>
                  <a:gd name="adj2" fmla="val 16095858"/>
                </a:avLst>
              </a:prstGeom>
              <a:ln w="127000" cap="sq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b="1" i="0" u="none">
                    <a:solidFill>
                      <a:srgbClr val="FF942E"/>
                    </a:solidFill>
                    <a:latin typeface="Arial"/>
                  </a:rPr>
                  <a:t>01</a:t>
                </a:r>
              </a:p>
            </p:txBody>
          </p:sp>
          <p:sp>
            <p:nvSpPr>
              <p:cNvPr id="10" name="Bullet1" descr="491bdf28-007d-4c93-ba14-764b13714de8">
                <a:extLst>
                  <a:ext uri="{FF2B5EF4-FFF2-40B4-BE49-F238E27FC236}">
                    <a16:creationId xmlns:a16="http://schemas.microsoft.com/office/drawing/2014/main" id="{35666321-0329-487B-9867-0DB8C3439A1D}"/>
                  </a:ext>
                </a:extLst>
              </p:cNvPr>
              <p:cNvSpPr txBox="1"/>
              <p:nvPr/>
            </p:nvSpPr>
            <p:spPr>
              <a:xfrm>
                <a:off x="673975" y="4152900"/>
                <a:ext cx="2469966" cy="608801"/>
              </a:xfrm>
              <a:prstGeom prst="rect">
                <a:avLst/>
              </a:prstGeom>
              <a:noFill/>
            </p:spPr>
            <p:txBody>
              <a:bodyPr wrap="square" rtlCol="0" anchor="b" anchorCtr="1">
                <a:normAutofit/>
              </a:bodyPr>
              <a:lstStyle/>
              <a:p>
                <a:pPr algn="ctr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页面功能清晰</a:t>
                </a:r>
              </a:p>
            </p:txBody>
          </p:sp>
          <p:sp>
            <p:nvSpPr>
              <p:cNvPr id="12" name="Text1" descr="852d45f6-97d2-4d69-8732-54f20e30b075">
                <a:extLst>
                  <a:ext uri="{FF2B5EF4-FFF2-40B4-BE49-F238E27FC236}">
                    <a16:creationId xmlns:a16="http://schemas.microsoft.com/office/drawing/2014/main" id="{A4BCB6FB-0111-482D-BF47-A2034A0E04D1}"/>
                  </a:ext>
                </a:extLst>
              </p:cNvPr>
              <p:cNvSpPr txBox="1"/>
              <p:nvPr/>
            </p:nvSpPr>
            <p:spPr>
              <a:xfrm>
                <a:off x="673975" y="4761700"/>
                <a:ext cx="2469966" cy="1372399"/>
              </a:xfrm>
              <a:prstGeom prst="rect">
                <a:avLst/>
              </a:prstGeom>
              <a:noFill/>
            </p:spPr>
            <p:txBody>
              <a:bodyPr wrap="square" rtlCol="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项目首页分区明确，左中右区各司其职，方便用户操作。</a:t>
                </a:r>
              </a:p>
            </p:txBody>
          </p:sp>
        </p:grpSp>
        <p:grpSp>
          <p:nvGrpSpPr>
            <p:cNvPr id="9" name="组合 8" descr="f2929cd0-ec41-4a55-b5c2-0bc61b6c129a">
              <a:extLst>
                <a:ext uri="{FF2B5EF4-FFF2-40B4-BE49-F238E27FC236}">
                  <a16:creationId xmlns:a16="http://schemas.microsoft.com/office/drawing/2014/main" id="{6508295D-7ADF-4205-BB8D-C1E748577B02}"/>
                </a:ext>
              </a:extLst>
            </p:cNvPr>
            <p:cNvGrpSpPr/>
            <p:nvPr/>
          </p:nvGrpSpPr>
          <p:grpSpPr>
            <a:xfrm>
              <a:off x="3465628" y="2043113"/>
              <a:ext cx="2469966" cy="4090986"/>
              <a:chOff x="3465628" y="2043113"/>
              <a:chExt cx="2469966" cy="4090986"/>
            </a:xfrm>
          </p:grpSpPr>
          <p:sp>
            <p:nvSpPr>
              <p:cNvPr id="26" name="Number2" descr="00aff83c-fe8e-446e-a5ff-306be3477c04">
                <a:extLst>
                  <a:ext uri="{FF2B5EF4-FFF2-40B4-BE49-F238E27FC236}">
                    <a16:creationId xmlns:a16="http://schemas.microsoft.com/office/drawing/2014/main" id="{F0C5D355-B7FF-47D3-8612-F9C3BE21582E}"/>
                  </a:ext>
                </a:extLst>
              </p:cNvPr>
              <p:cNvSpPr/>
              <p:nvPr/>
            </p:nvSpPr>
            <p:spPr>
              <a:xfrm>
                <a:off x="3769553" y="2043113"/>
                <a:ext cx="1862116" cy="1862113"/>
              </a:xfrm>
              <a:prstGeom prst="arc">
                <a:avLst>
                  <a:gd name="adj1" fmla="val 99617"/>
                  <a:gd name="adj2" fmla="val 16095858"/>
                </a:avLst>
              </a:prstGeom>
              <a:ln w="127000" cap="sq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b="1" i="0" u="none">
                    <a:solidFill>
                      <a:srgbClr val="FF942E"/>
                    </a:solidFill>
                    <a:latin typeface="Arial"/>
                  </a:rPr>
                  <a:t>02</a:t>
                </a:r>
              </a:p>
            </p:txBody>
          </p:sp>
          <p:sp>
            <p:nvSpPr>
              <p:cNvPr id="28" name="Bullet2" descr="5317fdf6-f34e-4cae-8f51-1a7e23cb6c7c">
                <a:extLst>
                  <a:ext uri="{FF2B5EF4-FFF2-40B4-BE49-F238E27FC236}">
                    <a16:creationId xmlns:a16="http://schemas.microsoft.com/office/drawing/2014/main" id="{9343CD5A-D563-4403-8416-FC8F8554D15C}"/>
                  </a:ext>
                </a:extLst>
              </p:cNvPr>
              <p:cNvSpPr txBox="1"/>
              <p:nvPr/>
            </p:nvSpPr>
            <p:spPr>
              <a:xfrm>
                <a:off x="3465628" y="4152900"/>
                <a:ext cx="2469966" cy="608801"/>
              </a:xfrm>
              <a:prstGeom prst="rect">
                <a:avLst/>
              </a:prstGeom>
              <a:noFill/>
            </p:spPr>
            <p:txBody>
              <a:bodyPr wrap="square" rtlCol="0" anchor="b" anchorCtr="1">
                <a:normAutofit/>
              </a:bodyPr>
              <a:lstStyle/>
              <a:p>
                <a:pPr algn="ctr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心情日记</a:t>
                </a:r>
              </a:p>
            </p:txBody>
          </p:sp>
          <p:sp>
            <p:nvSpPr>
              <p:cNvPr id="29" name="Text2" descr="74044ac9-6141-4744-9a79-0c560b32a6e7">
                <a:extLst>
                  <a:ext uri="{FF2B5EF4-FFF2-40B4-BE49-F238E27FC236}">
                    <a16:creationId xmlns:a16="http://schemas.microsoft.com/office/drawing/2014/main" id="{D054F14C-6E43-479E-809A-340B34266475}"/>
                  </a:ext>
                </a:extLst>
              </p:cNvPr>
              <p:cNvSpPr txBox="1"/>
              <p:nvPr/>
            </p:nvSpPr>
            <p:spPr>
              <a:xfrm>
                <a:off x="3465628" y="4761700"/>
                <a:ext cx="2469966" cy="1372399"/>
              </a:xfrm>
              <a:prstGeom prst="rect">
                <a:avLst/>
              </a:prstGeom>
              <a:noFill/>
            </p:spPr>
            <p:txBody>
              <a:bodyPr wrap="square" rtlCol="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用户可在左区记录每日心情，为后续分析提供依据。</a:t>
                </a:r>
              </a:p>
            </p:txBody>
          </p:sp>
        </p:grpSp>
        <p:grpSp>
          <p:nvGrpSpPr>
            <p:cNvPr id="11" name="组合 10" descr="fb4092e8-9ebd-4e12-a001-901ec4143d40">
              <a:extLst>
                <a:ext uri="{FF2B5EF4-FFF2-40B4-BE49-F238E27FC236}">
                  <a16:creationId xmlns:a16="http://schemas.microsoft.com/office/drawing/2014/main" id="{B9175F17-8C24-0239-46F2-CBD63A5C7486}"/>
                </a:ext>
              </a:extLst>
            </p:cNvPr>
            <p:cNvGrpSpPr/>
            <p:nvPr/>
          </p:nvGrpSpPr>
          <p:grpSpPr>
            <a:xfrm>
              <a:off x="6257281" y="2043113"/>
              <a:ext cx="2469966" cy="4090986"/>
              <a:chOff x="6257281" y="2043113"/>
              <a:chExt cx="2469966" cy="4090986"/>
            </a:xfrm>
          </p:grpSpPr>
          <p:sp>
            <p:nvSpPr>
              <p:cNvPr id="30" name="Number3" descr="8f47c21d-b33a-433a-b5bf-77b66719bee0">
                <a:extLst>
                  <a:ext uri="{FF2B5EF4-FFF2-40B4-BE49-F238E27FC236}">
                    <a16:creationId xmlns:a16="http://schemas.microsoft.com/office/drawing/2014/main" id="{702CD08E-2022-4677-80D6-C04DAE5C559F}"/>
                  </a:ext>
                </a:extLst>
              </p:cNvPr>
              <p:cNvSpPr/>
              <p:nvPr/>
            </p:nvSpPr>
            <p:spPr>
              <a:xfrm>
                <a:off x="6561206" y="2043113"/>
                <a:ext cx="1862116" cy="1862113"/>
              </a:xfrm>
              <a:prstGeom prst="arc">
                <a:avLst>
                  <a:gd name="adj1" fmla="val 99617"/>
                  <a:gd name="adj2" fmla="val 16095858"/>
                </a:avLst>
              </a:prstGeom>
              <a:ln w="127000" cap="sq">
                <a:solidFill>
                  <a:schemeClr val="accent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b="1" i="0" u="none">
                    <a:solidFill>
                      <a:srgbClr val="FF942E"/>
                    </a:solidFill>
                    <a:latin typeface="Arial"/>
                  </a:rPr>
                  <a:t>03</a:t>
                </a:r>
              </a:p>
            </p:txBody>
          </p:sp>
          <p:sp>
            <p:nvSpPr>
              <p:cNvPr id="32" name="Bullet3" descr="b5e49e1b-c51f-4a7a-8d6d-e83e3ec07925">
                <a:extLst>
                  <a:ext uri="{FF2B5EF4-FFF2-40B4-BE49-F238E27FC236}">
                    <a16:creationId xmlns:a16="http://schemas.microsoft.com/office/drawing/2014/main" id="{CDE0954B-6C36-423B-82A3-527396BFE071}"/>
                  </a:ext>
                </a:extLst>
              </p:cNvPr>
              <p:cNvSpPr txBox="1"/>
              <p:nvPr/>
            </p:nvSpPr>
            <p:spPr>
              <a:xfrm>
                <a:off x="6257281" y="4152900"/>
                <a:ext cx="2469966" cy="608801"/>
              </a:xfrm>
              <a:prstGeom prst="rect">
                <a:avLst/>
              </a:prstGeom>
              <a:noFill/>
            </p:spPr>
            <p:txBody>
              <a:bodyPr wrap="square" rtlCol="0" anchor="b" anchorCtr="1">
                <a:normAutofit/>
              </a:bodyPr>
              <a:lstStyle/>
              <a:p>
                <a:pPr algn="ctr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虚拟形象反馈</a:t>
                </a:r>
              </a:p>
            </p:txBody>
          </p:sp>
          <p:sp>
            <p:nvSpPr>
              <p:cNvPr id="33" name="Text3" descr="c50412b3-ba2e-4f70-855b-fcba81cb79b5">
                <a:extLst>
                  <a:ext uri="{FF2B5EF4-FFF2-40B4-BE49-F238E27FC236}">
                    <a16:creationId xmlns:a16="http://schemas.microsoft.com/office/drawing/2014/main" id="{CBEFD7E9-E51F-4CAF-BF07-D6327B7A7CB0}"/>
                  </a:ext>
                </a:extLst>
              </p:cNvPr>
              <p:cNvSpPr txBox="1"/>
              <p:nvPr/>
            </p:nvSpPr>
            <p:spPr>
              <a:xfrm>
                <a:off x="6257281" y="4761700"/>
                <a:ext cx="2469966" cy="1372399"/>
              </a:xfrm>
              <a:prstGeom prst="rect">
                <a:avLst/>
              </a:prstGeom>
              <a:noFill/>
            </p:spPr>
            <p:txBody>
              <a:bodyPr wrap="square" rtlCol="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中区虚拟形象能根据用户情绪提供实时反馈，增强互动性。</a:t>
                </a:r>
              </a:p>
            </p:txBody>
          </p:sp>
        </p:grpSp>
        <p:grpSp>
          <p:nvGrpSpPr>
            <p:cNvPr id="13" name="组合 12" descr="2ecf5e75-fb1e-4235-91be-a2dc97a36623">
              <a:extLst>
                <a:ext uri="{FF2B5EF4-FFF2-40B4-BE49-F238E27FC236}">
                  <a16:creationId xmlns:a16="http://schemas.microsoft.com/office/drawing/2014/main" id="{741FDA83-D6E9-7BFF-2614-B2B8E70EBA0A}"/>
                </a:ext>
              </a:extLst>
            </p:cNvPr>
            <p:cNvGrpSpPr/>
            <p:nvPr/>
          </p:nvGrpSpPr>
          <p:grpSpPr>
            <a:xfrm>
              <a:off x="9048934" y="2043550"/>
              <a:ext cx="2469966" cy="4090549"/>
              <a:chOff x="9048934" y="2043550"/>
              <a:chExt cx="2469966" cy="4090549"/>
            </a:xfrm>
          </p:grpSpPr>
          <p:sp>
            <p:nvSpPr>
              <p:cNvPr id="36" name="Bullet4" descr="1d37c989-d4d2-4fe8-8460-3a8d1d1876a1">
                <a:extLst>
                  <a:ext uri="{FF2B5EF4-FFF2-40B4-BE49-F238E27FC236}">
                    <a16:creationId xmlns:a16="http://schemas.microsoft.com/office/drawing/2014/main" id="{05EA9154-FF5B-4CF8-B6CE-6AB913B17BC7}"/>
                  </a:ext>
                </a:extLst>
              </p:cNvPr>
              <p:cNvSpPr txBox="1"/>
              <p:nvPr/>
            </p:nvSpPr>
            <p:spPr>
              <a:xfrm>
                <a:off x="9048934" y="4152900"/>
                <a:ext cx="2469966" cy="608801"/>
              </a:xfrm>
              <a:prstGeom prst="rect">
                <a:avLst/>
              </a:prstGeom>
              <a:noFill/>
            </p:spPr>
            <p:txBody>
              <a:bodyPr wrap="square" rtlCol="0" anchor="b" anchorCtr="1">
                <a:normAutofit/>
              </a:bodyPr>
              <a:lstStyle/>
              <a:p>
                <a:pPr algn="ctr"/>
                <a:r>
                  <a:rPr lang="en-US" sz="1800" b="1" i="0" u="none">
                    <a:solidFill>
                      <a:srgbClr val="000000"/>
                    </a:solidFill>
                    <a:ea typeface="微软雅黑"/>
                  </a:rPr>
                  <a:t>聊天区互动</a:t>
                </a:r>
              </a:p>
            </p:txBody>
          </p:sp>
          <p:sp>
            <p:nvSpPr>
              <p:cNvPr id="37" name="Text4" descr="4850dd36-d22c-44fb-843d-ba92cc7aab71">
                <a:extLst>
                  <a:ext uri="{FF2B5EF4-FFF2-40B4-BE49-F238E27FC236}">
                    <a16:creationId xmlns:a16="http://schemas.microsoft.com/office/drawing/2014/main" id="{5586A269-2709-40C0-99B4-B8684F964692}"/>
                  </a:ext>
                </a:extLst>
              </p:cNvPr>
              <p:cNvSpPr txBox="1"/>
              <p:nvPr/>
            </p:nvSpPr>
            <p:spPr>
              <a:xfrm>
                <a:off x="9048934" y="4761700"/>
                <a:ext cx="2469966" cy="1372399"/>
              </a:xfrm>
              <a:prstGeom prst="rect">
                <a:avLst/>
              </a:prstGeom>
              <a:noFill/>
            </p:spPr>
            <p:txBody>
              <a:bodyPr wrap="square" rtlCol="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1200" b="0" i="0" u="none">
                    <a:solidFill>
                      <a:srgbClr val="000000"/>
                    </a:solidFill>
                    <a:ea typeface="微软雅黑"/>
                  </a:rPr>
                  <a:t>右区聊天区支持文本或语音输入，用户可与EmoPal畅所欲言。</a:t>
                </a:r>
              </a:p>
            </p:txBody>
          </p:sp>
          <p:sp>
            <p:nvSpPr>
              <p:cNvPr id="38" name="Number4" descr="cea704a1-44d7-4319-ab0f-2e9d85185eb1">
                <a:extLst>
                  <a:ext uri="{FF2B5EF4-FFF2-40B4-BE49-F238E27FC236}">
                    <a16:creationId xmlns:a16="http://schemas.microsoft.com/office/drawing/2014/main" id="{76F08F27-70D3-43B5-A484-9BC08AD785DB}"/>
                  </a:ext>
                </a:extLst>
              </p:cNvPr>
              <p:cNvSpPr/>
              <p:nvPr/>
            </p:nvSpPr>
            <p:spPr>
              <a:xfrm>
                <a:off x="9352859" y="2043550"/>
                <a:ext cx="1861241" cy="1861240"/>
              </a:xfrm>
              <a:prstGeom prst="ellipse">
                <a:avLst/>
              </a:prstGeom>
              <a:noFill/>
              <a:ln w="1270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en-US" sz="3200" b="1" i="0" u="none">
                    <a:solidFill>
                      <a:srgbClr val="FF942E"/>
                    </a:solidFill>
                    <a:latin typeface="Arial"/>
                  </a:rPr>
                  <a:t>04</a:t>
                </a:r>
              </a:p>
            </p:txBody>
          </p:sp>
        </p:grp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8.0.8"/>
  <p:tag name="AS_OS" val="Microsoft Windows NT 10.0.22631.0"/>
  <p:tag name="AS_RELEASE_DATE" val="2024.08.14"/>
  <p:tag name="AS_TITLE" val="Aspose.Slides for .NET6"/>
  <p:tag name="AS_VERSION" val="24.8"/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7373,&quot;width&quot;:14948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9256,&quot;width&quot;:10256}"/>
</p:tagLst>
</file>

<file path=ppt/theme/theme1.xml><?xml version="1.0" encoding="utf-8"?>
<a:theme xmlns:a="http://schemas.openxmlformats.org/drawingml/2006/main" name="Slide Master">
  <a:themeElements>
    <a:clrScheme name="iSlide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FF942E"/>
      </a:accent1>
      <a:accent2>
        <a:srgbClr val="FFC92B"/>
      </a:accent2>
      <a:accent3>
        <a:srgbClr val="5EC68F"/>
      </a:accent3>
      <a:accent4>
        <a:srgbClr val="227F6D"/>
      </a:accent4>
      <a:accent5>
        <a:srgbClr val="F8705F"/>
      </a:accent5>
      <a:accent6>
        <a:srgbClr val="8DBBB8"/>
      </a:accent6>
      <a:hlink>
        <a:srgbClr val="4276AA"/>
      </a:hlink>
      <a:folHlink>
        <a:srgbClr val="BFBFBF"/>
      </a:folHlink>
    </a:clrScheme>
    <a:fontScheme name="iSlide">
      <a:majorFont>
        <a:latin typeface="Arial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iSli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Slid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等线 Light" panose="0211000402020202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等线" panose="0211000402020202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 Presentation Template</Template>
  <TotalTime>278</TotalTime>
  <Words>543</Words>
  <Application>Microsoft Office PowerPoint</Application>
  <PresentationFormat>宽屏</PresentationFormat>
  <Paragraphs>161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7" baseType="lpstr">
      <vt:lpstr>quote-cjk-patch</vt:lpstr>
      <vt:lpstr>等线</vt:lpstr>
      <vt:lpstr>微软雅黑</vt:lpstr>
      <vt:lpstr>Arial</vt:lpstr>
      <vt:lpstr>Slide Master</vt:lpstr>
      <vt:lpstr>EmoPal虚拟情绪伙伴系统</vt:lpstr>
      <vt:lpstr>目录</vt:lpstr>
      <vt:lpstr>项目简介</vt:lpstr>
      <vt:lpstr>核心目标</vt:lpstr>
      <vt:lpstr>项目背景与挑战</vt:lpstr>
      <vt:lpstr>项目定位与应用场景</vt:lpstr>
      <vt:lpstr>用户交互流程</vt:lpstr>
      <vt:lpstr>项目运行展示</vt:lpstr>
      <vt:lpstr>项目运行首页</vt:lpstr>
      <vt:lpstr>PowerPoint 演示文稿</vt:lpstr>
      <vt:lpstr>用户输入回答</vt:lpstr>
      <vt:lpstr>心情日记功能</vt:lpstr>
      <vt:lpstr>项目结构</vt:lpstr>
      <vt:lpstr>目录组织</vt:lpstr>
      <vt:lpstr>目录组织</vt:lpstr>
      <vt:lpstr>核心技术栈</vt:lpstr>
      <vt:lpstr>技术选型</vt:lpstr>
      <vt:lpstr>总结与展望</vt:lpstr>
      <vt:lpstr>核心优势</vt:lpstr>
      <vt:lpstr>未来展望</vt:lpstr>
      <vt:lpstr>项目分工</vt:lpstr>
      <vt:lpstr>谢谢观看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EmoPal虚拟情绪伙伴系统</dc:title>
  <dc:creator>iSlide</dc:creator>
  <cp:lastModifiedBy>刘 继业</cp:lastModifiedBy>
  <cp:revision>9</cp:revision>
  <cp:lastPrinted>2024-08-06T00:00:00Z</cp:lastPrinted>
  <dcterms:created xsi:type="dcterms:W3CDTF">2024-08-06T00:00:00Z</dcterms:created>
  <dcterms:modified xsi:type="dcterms:W3CDTF">2025-06-15T14:38:58Z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523cd43a-d8bd-49c1-b970-ed891ced1aba</vt:lpwstr>
  </property>
</Properties>
</file>

<file path=docProps/thumbnail.jpeg>
</file>